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4"/>
  </p:notesMasterIdLst>
  <p:sldIdLst>
    <p:sldId id="256" r:id="rId3"/>
    <p:sldId id="270" r:id="rId4"/>
    <p:sldId id="275" r:id="rId5"/>
    <p:sldId id="278" r:id="rId6"/>
    <p:sldId id="279" r:id="rId7"/>
    <p:sldId id="276" r:id="rId8"/>
    <p:sldId id="280" r:id="rId9"/>
    <p:sldId id="285" r:id="rId10"/>
    <p:sldId id="284" r:id="rId11"/>
    <p:sldId id="281" r:id="rId12"/>
    <p:sldId id="282" r:id="rId13"/>
    <p:sldId id="283" r:id="rId14"/>
    <p:sldId id="277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3" r:id="rId23"/>
  </p:sldIdLst>
  <p:sldSz cx="18288000" cy="10287000"/>
  <p:notesSz cx="6858000" cy="9144000"/>
  <p:embeddedFontLst>
    <p:embeddedFont>
      <p:font typeface="等线" panose="02010600030101010101" pitchFamily="2" charset="-122"/>
      <p:regular r:id="rId25"/>
      <p:bold r:id="rId26"/>
    </p:embeddedFont>
    <p:embeddedFont>
      <p:font typeface="等线 Light" panose="02010600030101010101" pitchFamily="2" charset="-122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oiny" panose="02000903060500060000" pitchFamily="2" charset="0"/>
      <p:regular r:id="rId32"/>
    </p:embeddedFont>
    <p:embeddedFont>
      <p:font typeface="iCiel Cadena" panose="02000503000000020004" pitchFamily="2" charset="0"/>
      <p:bold r:id="rId33"/>
    </p:embeddedFont>
    <p:embeddedFont>
      <p:font typeface="Microsoft YaHei" panose="020B0503020204020204" pitchFamily="34" charset="-122"/>
      <p:regular r:id="rId34"/>
      <p:bold r:id="rId35"/>
    </p:embeddedFont>
    <p:embeddedFont>
      <p:font typeface="SFU Cooper" panose="00000900000000000000" pitchFamily="2" charset="0"/>
      <p:bold r:id="rId36"/>
      <p:boldItalic r:id="rId37"/>
    </p:embeddedFont>
    <p:embeddedFont>
      <p:font typeface="SVN-Rio 2016" panose="03060502030307020202" pitchFamily="66" charset="0"/>
      <p:regular r:id="rId38"/>
    </p:embeddedFont>
    <p:embeddedFont>
      <p:font typeface="UTM Cookies" panose="02040603050506020204" pitchFamily="18" charset="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3399"/>
    <a:srgbClr val="204C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9" autoAdjust="0"/>
    <p:restoredTop sz="95226" autoAdjust="0"/>
  </p:normalViewPr>
  <p:slideViewPr>
    <p:cSldViewPr>
      <p:cViewPr varScale="1">
        <p:scale>
          <a:sx n="53" d="100"/>
          <a:sy n="53" d="100"/>
        </p:scale>
        <p:origin x="77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C3618E-8519-4339-A4CF-DE183527F68D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ADD404-F40B-4AB4-98CC-86E6480FAD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321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DD404-F40B-4AB4-98CC-86E6480FADB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909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B9B774-A12C-43E5-B862-D7438EC0827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202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0667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6237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5964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35164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3280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883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67994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5" name="组合 721">
            <a:extLst>
              <a:ext uri="{FF2B5EF4-FFF2-40B4-BE49-F238E27FC236}">
                <a16:creationId xmlns:a16="http://schemas.microsoft.com/office/drawing/2014/main" id="{EB3FBC43-B336-4482-B6C5-105BA3D406F8}"/>
              </a:ext>
            </a:extLst>
          </p:cNvPr>
          <p:cNvGrpSpPr/>
          <p:nvPr userDrawn="1"/>
        </p:nvGrpSpPr>
        <p:grpSpPr>
          <a:xfrm>
            <a:off x="-304800" y="1691"/>
            <a:ext cx="18322148" cy="10654139"/>
            <a:chOff x="0" y="-144654"/>
            <a:chExt cx="12214765" cy="7102759"/>
          </a:xfrm>
        </p:grpSpPr>
        <p:sp>
          <p:nvSpPr>
            <p:cNvPr id="6" name="Freeform 318">
              <a:extLst>
                <a:ext uri="{FF2B5EF4-FFF2-40B4-BE49-F238E27FC236}">
                  <a16:creationId xmlns:a16="http://schemas.microsoft.com/office/drawing/2014/main" id="{03F46B61-3D53-4110-B80E-C081DFD87F24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750809" y="979932"/>
              <a:ext cx="1168649" cy="1168649"/>
            </a:xfrm>
            <a:custGeom>
              <a:avLst/>
              <a:gdLst>
                <a:gd name="T0" fmla="*/ 183 w 201"/>
                <a:gd name="T1" fmla="*/ 133 h 201"/>
                <a:gd name="T2" fmla="*/ 132 w 201"/>
                <a:gd name="T3" fmla="*/ 18 h 201"/>
                <a:gd name="T4" fmla="*/ 17 w 201"/>
                <a:gd name="T5" fmla="*/ 69 h 201"/>
                <a:gd name="T6" fmla="*/ 68 w 201"/>
                <a:gd name="T7" fmla="*/ 184 h 201"/>
                <a:gd name="T8" fmla="*/ 183 w 201"/>
                <a:gd name="T9" fmla="*/ 133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201">
                  <a:moveTo>
                    <a:pt x="183" y="133"/>
                  </a:moveTo>
                  <a:cubicBezTo>
                    <a:pt x="201" y="87"/>
                    <a:pt x="178" y="35"/>
                    <a:pt x="132" y="18"/>
                  </a:cubicBezTo>
                  <a:cubicBezTo>
                    <a:pt x="86" y="0"/>
                    <a:pt x="35" y="23"/>
                    <a:pt x="17" y="69"/>
                  </a:cubicBezTo>
                  <a:cubicBezTo>
                    <a:pt x="0" y="115"/>
                    <a:pt x="23" y="166"/>
                    <a:pt x="68" y="184"/>
                  </a:cubicBezTo>
                  <a:cubicBezTo>
                    <a:pt x="114" y="201"/>
                    <a:pt x="165" y="178"/>
                    <a:pt x="183" y="133"/>
                  </a:cubicBezTo>
                  <a:close/>
                </a:path>
              </a:pathLst>
            </a:custGeom>
            <a:solidFill>
              <a:srgbClr val="EFB2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" name="Freeform 319">
              <a:extLst>
                <a:ext uri="{FF2B5EF4-FFF2-40B4-BE49-F238E27FC236}">
                  <a16:creationId xmlns:a16="http://schemas.microsoft.com/office/drawing/2014/main" id="{D832BB4C-E75F-4DF3-9CE5-3ED0F44F889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739928" y="1258493"/>
              <a:ext cx="970610" cy="574532"/>
            </a:xfrm>
            <a:custGeom>
              <a:avLst/>
              <a:gdLst>
                <a:gd name="T0" fmla="*/ 30 w 167"/>
                <a:gd name="T1" fmla="*/ 0 h 99"/>
                <a:gd name="T2" fmla="*/ 160 w 167"/>
                <a:gd name="T3" fmla="*/ 46 h 99"/>
                <a:gd name="T4" fmla="*/ 161 w 167"/>
                <a:gd name="T5" fmla="*/ 85 h 99"/>
                <a:gd name="T6" fmla="*/ 0 w 167"/>
                <a:gd name="T7" fmla="*/ 44 h 99"/>
                <a:gd name="T8" fmla="*/ 30 w 167"/>
                <a:gd name="T9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" h="99">
                  <a:moveTo>
                    <a:pt x="30" y="0"/>
                  </a:moveTo>
                  <a:cubicBezTo>
                    <a:pt x="30" y="0"/>
                    <a:pt x="90" y="51"/>
                    <a:pt x="160" y="46"/>
                  </a:cubicBezTo>
                  <a:cubicBezTo>
                    <a:pt x="160" y="46"/>
                    <a:pt x="167" y="62"/>
                    <a:pt x="161" y="85"/>
                  </a:cubicBezTo>
                  <a:cubicBezTo>
                    <a:pt x="161" y="85"/>
                    <a:pt x="82" y="99"/>
                    <a:pt x="0" y="44"/>
                  </a:cubicBezTo>
                  <a:cubicBezTo>
                    <a:pt x="0" y="44"/>
                    <a:pt x="6" y="17"/>
                    <a:pt x="30" y="0"/>
                  </a:cubicBezTo>
                  <a:close/>
                </a:path>
              </a:pathLst>
            </a:custGeom>
            <a:solidFill>
              <a:srgbClr val="EFBD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" name="Freeform 320">
              <a:extLst>
                <a:ext uri="{FF2B5EF4-FFF2-40B4-BE49-F238E27FC236}">
                  <a16:creationId xmlns:a16="http://schemas.microsoft.com/office/drawing/2014/main" id="{CAD94F80-43DC-4867-A406-B4767C0CBB3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51025" y="1389068"/>
              <a:ext cx="948847" cy="383021"/>
            </a:xfrm>
            <a:custGeom>
              <a:avLst/>
              <a:gdLst>
                <a:gd name="T0" fmla="*/ 0 w 163"/>
                <a:gd name="T1" fmla="*/ 0 h 66"/>
                <a:gd name="T2" fmla="*/ 163 w 163"/>
                <a:gd name="T3" fmla="*/ 39 h 66"/>
                <a:gd name="T4" fmla="*/ 153 w 163"/>
                <a:gd name="T5" fmla="*/ 66 h 66"/>
                <a:gd name="T6" fmla="*/ 0 w 163"/>
                <a:gd name="T7" fmla="*/ 8 h 66"/>
                <a:gd name="T8" fmla="*/ 0 w 163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" h="66">
                  <a:moveTo>
                    <a:pt x="0" y="0"/>
                  </a:moveTo>
                  <a:cubicBezTo>
                    <a:pt x="0" y="0"/>
                    <a:pt x="79" y="53"/>
                    <a:pt x="163" y="39"/>
                  </a:cubicBezTo>
                  <a:cubicBezTo>
                    <a:pt x="163" y="39"/>
                    <a:pt x="163" y="50"/>
                    <a:pt x="153" y="66"/>
                  </a:cubicBezTo>
                  <a:cubicBezTo>
                    <a:pt x="153" y="66"/>
                    <a:pt x="32" y="63"/>
                    <a:pt x="0" y="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FC4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" name="Freeform 321">
              <a:extLst>
                <a:ext uri="{FF2B5EF4-FFF2-40B4-BE49-F238E27FC236}">
                  <a16:creationId xmlns:a16="http://schemas.microsoft.com/office/drawing/2014/main" id="{6793AD6D-8694-4BE8-99FB-2FDE6B38E39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26213" y="1424977"/>
              <a:ext cx="872679" cy="400431"/>
            </a:xfrm>
            <a:custGeom>
              <a:avLst/>
              <a:gdLst>
                <a:gd name="T0" fmla="*/ 150 w 150"/>
                <a:gd name="T1" fmla="*/ 50 h 69"/>
                <a:gd name="T2" fmla="*/ 0 w 150"/>
                <a:gd name="T3" fmla="*/ 0 h 69"/>
                <a:gd name="T4" fmla="*/ 5 w 150"/>
                <a:gd name="T5" fmla="*/ 22 h 69"/>
                <a:gd name="T6" fmla="*/ 141 w 150"/>
                <a:gd name="T7" fmla="*/ 58 h 69"/>
                <a:gd name="T8" fmla="*/ 150 w 150"/>
                <a:gd name="T9" fmla="*/ 5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69">
                  <a:moveTo>
                    <a:pt x="150" y="50"/>
                  </a:moveTo>
                  <a:cubicBezTo>
                    <a:pt x="150" y="50"/>
                    <a:pt x="35" y="44"/>
                    <a:pt x="0" y="0"/>
                  </a:cubicBezTo>
                  <a:cubicBezTo>
                    <a:pt x="0" y="0"/>
                    <a:pt x="2" y="16"/>
                    <a:pt x="5" y="22"/>
                  </a:cubicBezTo>
                  <a:cubicBezTo>
                    <a:pt x="5" y="22"/>
                    <a:pt x="72" y="69"/>
                    <a:pt x="141" y="58"/>
                  </a:cubicBezTo>
                  <a:cubicBezTo>
                    <a:pt x="141" y="58"/>
                    <a:pt x="146" y="56"/>
                    <a:pt x="150" y="50"/>
                  </a:cubicBezTo>
                  <a:close/>
                </a:path>
              </a:pathLst>
            </a:custGeom>
            <a:solidFill>
              <a:srgbClr val="EFCE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" name="Freeform 322">
              <a:extLst>
                <a:ext uri="{FF2B5EF4-FFF2-40B4-BE49-F238E27FC236}">
                  <a16:creationId xmlns:a16="http://schemas.microsoft.com/office/drawing/2014/main" id="{381BFD65-6E50-49F7-AD71-81434557A47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341662" y="1464149"/>
              <a:ext cx="737751" cy="361258"/>
            </a:xfrm>
            <a:custGeom>
              <a:avLst/>
              <a:gdLst>
                <a:gd name="T0" fmla="*/ 0 w 127"/>
                <a:gd name="T1" fmla="*/ 0 h 62"/>
                <a:gd name="T2" fmla="*/ 127 w 127"/>
                <a:gd name="T3" fmla="*/ 35 h 62"/>
                <a:gd name="T4" fmla="*/ 0 w 127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62">
                  <a:moveTo>
                    <a:pt x="0" y="0"/>
                  </a:moveTo>
                  <a:cubicBezTo>
                    <a:pt x="0" y="0"/>
                    <a:pt x="62" y="46"/>
                    <a:pt x="127" y="35"/>
                  </a:cubicBezTo>
                  <a:cubicBezTo>
                    <a:pt x="127" y="35"/>
                    <a:pt x="50" y="62"/>
                    <a:pt x="0" y="0"/>
                  </a:cubicBezTo>
                  <a:close/>
                </a:path>
              </a:pathLst>
            </a:custGeom>
            <a:solidFill>
              <a:srgbClr val="EFD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" name="Freeform 323">
              <a:extLst>
                <a:ext uri="{FF2B5EF4-FFF2-40B4-BE49-F238E27FC236}">
                  <a16:creationId xmlns:a16="http://schemas.microsoft.com/office/drawing/2014/main" id="{3899520D-2A3D-4563-B2E5-5717B43DFC74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463533" y="1494617"/>
              <a:ext cx="639819" cy="319910"/>
            </a:xfrm>
            <a:custGeom>
              <a:avLst/>
              <a:gdLst>
                <a:gd name="T0" fmla="*/ 0 w 110"/>
                <a:gd name="T1" fmla="*/ 0 h 55"/>
                <a:gd name="T2" fmla="*/ 110 w 110"/>
                <a:gd name="T3" fmla="*/ 26 h 55"/>
                <a:gd name="T4" fmla="*/ 0 w 110"/>
                <a:gd name="T5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0" h="55">
                  <a:moveTo>
                    <a:pt x="0" y="0"/>
                  </a:moveTo>
                  <a:cubicBezTo>
                    <a:pt x="0" y="0"/>
                    <a:pt x="46" y="41"/>
                    <a:pt x="110" y="26"/>
                  </a:cubicBezTo>
                  <a:cubicBezTo>
                    <a:pt x="110" y="26"/>
                    <a:pt x="46" y="55"/>
                    <a:pt x="0" y="0"/>
                  </a:cubicBezTo>
                  <a:close/>
                </a:path>
              </a:pathLst>
            </a:custGeom>
            <a:solidFill>
              <a:srgbClr val="EFE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2" name="Freeform 324">
              <a:extLst>
                <a:ext uri="{FF2B5EF4-FFF2-40B4-BE49-F238E27FC236}">
                  <a16:creationId xmlns:a16="http://schemas.microsoft.com/office/drawing/2014/main" id="{A6F5C2A8-09EC-49A5-9DEA-9ED4C355E4A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698579" y="1310723"/>
              <a:ext cx="685521" cy="289442"/>
            </a:xfrm>
            <a:custGeom>
              <a:avLst/>
              <a:gdLst>
                <a:gd name="T0" fmla="*/ 0 w 118"/>
                <a:gd name="T1" fmla="*/ 4 h 50"/>
                <a:gd name="T2" fmla="*/ 118 w 118"/>
                <a:gd name="T3" fmla="*/ 47 h 50"/>
                <a:gd name="T4" fmla="*/ 112 w 118"/>
                <a:gd name="T5" fmla="*/ 33 h 50"/>
                <a:gd name="T6" fmla="*/ 6 w 118"/>
                <a:gd name="T7" fmla="*/ 0 h 50"/>
                <a:gd name="T8" fmla="*/ 0 w 118"/>
                <a:gd name="T9" fmla="*/ 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50">
                  <a:moveTo>
                    <a:pt x="0" y="4"/>
                  </a:moveTo>
                  <a:cubicBezTo>
                    <a:pt x="0" y="4"/>
                    <a:pt x="57" y="50"/>
                    <a:pt x="118" y="47"/>
                  </a:cubicBezTo>
                  <a:cubicBezTo>
                    <a:pt x="118" y="47"/>
                    <a:pt x="117" y="39"/>
                    <a:pt x="112" y="33"/>
                  </a:cubicBezTo>
                  <a:cubicBezTo>
                    <a:pt x="112" y="33"/>
                    <a:pt x="15" y="18"/>
                    <a:pt x="6" y="0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F0BB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3" name="Freeform 325">
              <a:extLst>
                <a:ext uri="{FF2B5EF4-FFF2-40B4-BE49-F238E27FC236}">
                  <a16:creationId xmlns:a16="http://schemas.microsoft.com/office/drawing/2014/main" id="{55480F2F-66E3-4B74-8200-B88E252364C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653966" y="1307459"/>
              <a:ext cx="531006" cy="267679"/>
            </a:xfrm>
            <a:custGeom>
              <a:avLst/>
              <a:gdLst>
                <a:gd name="T0" fmla="*/ 0 w 91"/>
                <a:gd name="T1" fmla="*/ 16 h 46"/>
                <a:gd name="T2" fmla="*/ 91 w 91"/>
                <a:gd name="T3" fmla="*/ 45 h 46"/>
                <a:gd name="T4" fmla="*/ 0 w 91"/>
                <a:gd name="T5" fmla="*/ 1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1" h="46">
                  <a:moveTo>
                    <a:pt x="0" y="16"/>
                  </a:moveTo>
                  <a:cubicBezTo>
                    <a:pt x="0" y="16"/>
                    <a:pt x="62" y="46"/>
                    <a:pt x="91" y="45"/>
                  </a:cubicBezTo>
                  <a:cubicBezTo>
                    <a:pt x="91" y="45"/>
                    <a:pt x="61" y="0"/>
                    <a:pt x="0" y="16"/>
                  </a:cubicBezTo>
                  <a:close/>
                </a:path>
              </a:pathLst>
            </a:custGeom>
            <a:solidFill>
              <a:srgbClr val="E6A9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4" name="Freeform 326">
              <a:extLst>
                <a:ext uri="{FF2B5EF4-FFF2-40B4-BE49-F238E27FC236}">
                  <a16:creationId xmlns:a16="http://schemas.microsoft.com/office/drawing/2014/main" id="{3DC0C631-DDC5-4D5E-BFBF-5F17CCBB665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961864" y="5558774"/>
              <a:ext cx="1053308" cy="1057660"/>
            </a:xfrm>
            <a:custGeom>
              <a:avLst/>
              <a:gdLst>
                <a:gd name="T0" fmla="*/ 168 w 181"/>
                <a:gd name="T1" fmla="*/ 68 h 182"/>
                <a:gd name="T2" fmla="*/ 67 w 181"/>
                <a:gd name="T3" fmla="*/ 13 h 182"/>
                <a:gd name="T4" fmla="*/ 13 w 181"/>
                <a:gd name="T5" fmla="*/ 114 h 182"/>
                <a:gd name="T6" fmla="*/ 114 w 181"/>
                <a:gd name="T7" fmla="*/ 169 h 182"/>
                <a:gd name="T8" fmla="*/ 168 w 181"/>
                <a:gd name="T9" fmla="*/ 68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1" h="182">
                  <a:moveTo>
                    <a:pt x="168" y="68"/>
                  </a:moveTo>
                  <a:cubicBezTo>
                    <a:pt x="155" y="25"/>
                    <a:pt x="110" y="0"/>
                    <a:pt x="67" y="13"/>
                  </a:cubicBezTo>
                  <a:cubicBezTo>
                    <a:pt x="24" y="26"/>
                    <a:pt x="0" y="71"/>
                    <a:pt x="13" y="114"/>
                  </a:cubicBezTo>
                  <a:cubicBezTo>
                    <a:pt x="25" y="157"/>
                    <a:pt x="71" y="182"/>
                    <a:pt x="114" y="169"/>
                  </a:cubicBezTo>
                  <a:cubicBezTo>
                    <a:pt x="157" y="156"/>
                    <a:pt x="181" y="111"/>
                    <a:pt x="168" y="68"/>
                  </a:cubicBezTo>
                  <a:close/>
                </a:path>
              </a:pathLst>
            </a:custGeom>
            <a:solidFill>
              <a:srgbClr val="F15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5" name="Freeform 327">
              <a:extLst>
                <a:ext uri="{FF2B5EF4-FFF2-40B4-BE49-F238E27FC236}">
                  <a16:creationId xmlns:a16="http://schemas.microsoft.com/office/drawing/2014/main" id="{93315DDE-5033-47A2-9742-36DCA8CC8C0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175137" y="6246471"/>
              <a:ext cx="145809" cy="145809"/>
            </a:xfrm>
            <a:custGeom>
              <a:avLst/>
              <a:gdLst>
                <a:gd name="T0" fmla="*/ 23 w 25"/>
                <a:gd name="T1" fmla="*/ 9 h 25"/>
                <a:gd name="T2" fmla="*/ 9 w 25"/>
                <a:gd name="T3" fmla="*/ 2 h 25"/>
                <a:gd name="T4" fmla="*/ 2 w 25"/>
                <a:gd name="T5" fmla="*/ 16 h 25"/>
                <a:gd name="T6" fmla="*/ 16 w 25"/>
                <a:gd name="T7" fmla="*/ 23 h 25"/>
                <a:gd name="T8" fmla="*/ 23 w 25"/>
                <a:gd name="T9" fmla="*/ 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5">
                  <a:moveTo>
                    <a:pt x="23" y="9"/>
                  </a:moveTo>
                  <a:cubicBezTo>
                    <a:pt x="22" y="3"/>
                    <a:pt x="15" y="0"/>
                    <a:pt x="9" y="2"/>
                  </a:cubicBezTo>
                  <a:cubicBezTo>
                    <a:pt x="3" y="4"/>
                    <a:pt x="0" y="10"/>
                    <a:pt x="2" y="16"/>
                  </a:cubicBezTo>
                  <a:cubicBezTo>
                    <a:pt x="4" y="22"/>
                    <a:pt x="10" y="25"/>
                    <a:pt x="16" y="23"/>
                  </a:cubicBezTo>
                  <a:cubicBezTo>
                    <a:pt x="22" y="22"/>
                    <a:pt x="25" y="15"/>
                    <a:pt x="23" y="9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6" name="Freeform 328">
              <a:extLst>
                <a:ext uri="{FF2B5EF4-FFF2-40B4-BE49-F238E27FC236}">
                  <a16:creationId xmlns:a16="http://schemas.microsoft.com/office/drawing/2014/main" id="{9B9016AD-7677-4982-A0B9-88BBCF379EF3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599507" y="5717641"/>
              <a:ext cx="145809" cy="145809"/>
            </a:xfrm>
            <a:custGeom>
              <a:avLst/>
              <a:gdLst>
                <a:gd name="T0" fmla="*/ 23 w 25"/>
                <a:gd name="T1" fmla="*/ 9 h 25"/>
                <a:gd name="T2" fmla="*/ 9 w 25"/>
                <a:gd name="T3" fmla="*/ 2 h 25"/>
                <a:gd name="T4" fmla="*/ 2 w 25"/>
                <a:gd name="T5" fmla="*/ 16 h 25"/>
                <a:gd name="T6" fmla="*/ 16 w 25"/>
                <a:gd name="T7" fmla="*/ 23 h 25"/>
                <a:gd name="T8" fmla="*/ 23 w 25"/>
                <a:gd name="T9" fmla="*/ 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5">
                  <a:moveTo>
                    <a:pt x="23" y="9"/>
                  </a:moveTo>
                  <a:cubicBezTo>
                    <a:pt x="22" y="3"/>
                    <a:pt x="15" y="0"/>
                    <a:pt x="9" y="2"/>
                  </a:cubicBezTo>
                  <a:cubicBezTo>
                    <a:pt x="3" y="3"/>
                    <a:pt x="0" y="10"/>
                    <a:pt x="2" y="16"/>
                  </a:cubicBezTo>
                  <a:cubicBezTo>
                    <a:pt x="3" y="22"/>
                    <a:pt x="10" y="25"/>
                    <a:pt x="16" y="23"/>
                  </a:cubicBezTo>
                  <a:cubicBezTo>
                    <a:pt x="22" y="21"/>
                    <a:pt x="25" y="15"/>
                    <a:pt x="23" y="9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7" name="Freeform 329">
              <a:extLst>
                <a:ext uri="{FF2B5EF4-FFF2-40B4-BE49-F238E27FC236}">
                  <a16:creationId xmlns:a16="http://schemas.microsoft.com/office/drawing/2014/main" id="{49D6D0D2-93D9-4D9E-936B-87DDF0D1AED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342709" y="6281291"/>
              <a:ext cx="93579" cy="93579"/>
            </a:xfrm>
            <a:custGeom>
              <a:avLst/>
              <a:gdLst>
                <a:gd name="T0" fmla="*/ 15 w 16"/>
                <a:gd name="T1" fmla="*/ 6 h 16"/>
                <a:gd name="T2" fmla="*/ 6 w 16"/>
                <a:gd name="T3" fmla="*/ 2 h 16"/>
                <a:gd name="T4" fmla="*/ 2 w 16"/>
                <a:gd name="T5" fmla="*/ 10 h 16"/>
                <a:gd name="T6" fmla="*/ 10 w 16"/>
                <a:gd name="T7" fmla="*/ 15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4" y="2"/>
                    <a:pt x="10" y="0"/>
                    <a:pt x="6" y="2"/>
                  </a:cubicBezTo>
                  <a:cubicBezTo>
                    <a:pt x="3" y="3"/>
                    <a:pt x="0" y="7"/>
                    <a:pt x="2" y="10"/>
                  </a:cubicBezTo>
                  <a:cubicBezTo>
                    <a:pt x="3" y="14"/>
                    <a:pt x="7" y="16"/>
                    <a:pt x="10" y="15"/>
                  </a:cubicBezTo>
                  <a:cubicBezTo>
                    <a:pt x="14" y="14"/>
                    <a:pt x="16" y="10"/>
                    <a:pt x="15" y="6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8" name="Freeform 330">
              <a:extLst>
                <a:ext uri="{FF2B5EF4-FFF2-40B4-BE49-F238E27FC236}">
                  <a16:creationId xmlns:a16="http://schemas.microsoft.com/office/drawing/2014/main" id="{1E6AEB96-966A-4C5C-836B-18714F83D1F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349238" y="5758990"/>
              <a:ext cx="93579" cy="93579"/>
            </a:xfrm>
            <a:custGeom>
              <a:avLst/>
              <a:gdLst>
                <a:gd name="T0" fmla="*/ 15 w 16"/>
                <a:gd name="T1" fmla="*/ 6 h 16"/>
                <a:gd name="T2" fmla="*/ 6 w 16"/>
                <a:gd name="T3" fmla="*/ 1 h 16"/>
                <a:gd name="T4" fmla="*/ 1 w 16"/>
                <a:gd name="T5" fmla="*/ 10 h 16"/>
                <a:gd name="T6" fmla="*/ 10 w 16"/>
                <a:gd name="T7" fmla="*/ 14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4" y="2"/>
                    <a:pt x="10" y="0"/>
                    <a:pt x="6" y="1"/>
                  </a:cubicBezTo>
                  <a:cubicBezTo>
                    <a:pt x="2" y="2"/>
                    <a:pt x="0" y="6"/>
                    <a:pt x="1" y="10"/>
                  </a:cubicBezTo>
                  <a:cubicBezTo>
                    <a:pt x="2" y="13"/>
                    <a:pt x="6" y="16"/>
                    <a:pt x="10" y="14"/>
                  </a:cubicBezTo>
                  <a:cubicBezTo>
                    <a:pt x="14" y="13"/>
                    <a:pt x="16" y="9"/>
                    <a:pt x="15" y="6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9" name="Freeform 331">
              <a:extLst>
                <a:ext uri="{FF2B5EF4-FFF2-40B4-BE49-F238E27FC236}">
                  <a16:creationId xmlns:a16="http://schemas.microsoft.com/office/drawing/2014/main" id="{A9BCDE1C-4236-4F94-89CE-24E7047D6AD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759462" y="6180095"/>
              <a:ext cx="87050" cy="93579"/>
            </a:xfrm>
            <a:custGeom>
              <a:avLst/>
              <a:gdLst>
                <a:gd name="T0" fmla="*/ 14 w 15"/>
                <a:gd name="T1" fmla="*/ 6 h 16"/>
                <a:gd name="T2" fmla="*/ 6 w 15"/>
                <a:gd name="T3" fmla="*/ 1 h 16"/>
                <a:gd name="T4" fmla="*/ 1 w 15"/>
                <a:gd name="T5" fmla="*/ 10 h 16"/>
                <a:gd name="T6" fmla="*/ 10 w 15"/>
                <a:gd name="T7" fmla="*/ 15 h 16"/>
                <a:gd name="T8" fmla="*/ 14 w 15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6">
                  <a:moveTo>
                    <a:pt x="14" y="6"/>
                  </a:moveTo>
                  <a:cubicBezTo>
                    <a:pt x="13" y="2"/>
                    <a:pt x="9" y="0"/>
                    <a:pt x="6" y="1"/>
                  </a:cubicBezTo>
                  <a:cubicBezTo>
                    <a:pt x="2" y="2"/>
                    <a:pt x="0" y="6"/>
                    <a:pt x="1" y="10"/>
                  </a:cubicBezTo>
                  <a:cubicBezTo>
                    <a:pt x="2" y="14"/>
                    <a:pt x="6" y="16"/>
                    <a:pt x="10" y="15"/>
                  </a:cubicBezTo>
                  <a:cubicBezTo>
                    <a:pt x="13" y="13"/>
                    <a:pt x="15" y="10"/>
                    <a:pt x="14" y="6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0" name="Freeform 332">
              <a:extLst>
                <a:ext uri="{FF2B5EF4-FFF2-40B4-BE49-F238E27FC236}">
                  <a16:creationId xmlns:a16="http://schemas.microsoft.com/office/drawing/2014/main" id="{F43A5B4A-7AB6-411D-A122-5203B9345EE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174049" y="5788369"/>
              <a:ext cx="65288" cy="63111"/>
            </a:xfrm>
            <a:custGeom>
              <a:avLst/>
              <a:gdLst>
                <a:gd name="T0" fmla="*/ 10 w 11"/>
                <a:gd name="T1" fmla="*/ 5 h 11"/>
                <a:gd name="T2" fmla="*/ 4 w 11"/>
                <a:gd name="T3" fmla="*/ 1 h 11"/>
                <a:gd name="T4" fmla="*/ 1 w 11"/>
                <a:gd name="T5" fmla="*/ 7 h 11"/>
                <a:gd name="T6" fmla="*/ 7 w 11"/>
                <a:gd name="T7" fmla="*/ 11 h 11"/>
                <a:gd name="T8" fmla="*/ 10 w 11"/>
                <a:gd name="T9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0" y="5"/>
                  </a:moveTo>
                  <a:cubicBezTo>
                    <a:pt x="9" y="2"/>
                    <a:pt x="7" y="0"/>
                    <a:pt x="4" y="1"/>
                  </a:cubicBezTo>
                  <a:cubicBezTo>
                    <a:pt x="1" y="2"/>
                    <a:pt x="0" y="5"/>
                    <a:pt x="1" y="7"/>
                  </a:cubicBezTo>
                  <a:cubicBezTo>
                    <a:pt x="1" y="10"/>
                    <a:pt x="4" y="11"/>
                    <a:pt x="7" y="11"/>
                  </a:cubicBezTo>
                  <a:cubicBezTo>
                    <a:pt x="9" y="10"/>
                    <a:pt x="11" y="7"/>
                    <a:pt x="10" y="5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1" name="Freeform 333">
              <a:extLst>
                <a:ext uri="{FF2B5EF4-FFF2-40B4-BE49-F238E27FC236}">
                  <a16:creationId xmlns:a16="http://schemas.microsoft.com/office/drawing/2014/main" id="{47C807A4-B36C-4150-BE51-1AE8F2CB39F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122907" y="5939619"/>
              <a:ext cx="87050" cy="87050"/>
            </a:xfrm>
            <a:custGeom>
              <a:avLst/>
              <a:gdLst>
                <a:gd name="T0" fmla="*/ 14 w 15"/>
                <a:gd name="T1" fmla="*/ 6 h 15"/>
                <a:gd name="T2" fmla="*/ 6 w 15"/>
                <a:gd name="T3" fmla="*/ 1 h 15"/>
                <a:gd name="T4" fmla="*/ 1 w 15"/>
                <a:gd name="T5" fmla="*/ 9 h 15"/>
                <a:gd name="T6" fmla="*/ 9 w 15"/>
                <a:gd name="T7" fmla="*/ 14 h 15"/>
                <a:gd name="T8" fmla="*/ 14 w 15"/>
                <a:gd name="T9" fmla="*/ 6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14" y="6"/>
                  </a:moveTo>
                  <a:cubicBezTo>
                    <a:pt x="13" y="2"/>
                    <a:pt x="9" y="0"/>
                    <a:pt x="6" y="1"/>
                  </a:cubicBezTo>
                  <a:cubicBezTo>
                    <a:pt x="2" y="2"/>
                    <a:pt x="0" y="6"/>
                    <a:pt x="1" y="9"/>
                  </a:cubicBezTo>
                  <a:cubicBezTo>
                    <a:pt x="2" y="13"/>
                    <a:pt x="6" y="15"/>
                    <a:pt x="9" y="14"/>
                  </a:cubicBezTo>
                  <a:cubicBezTo>
                    <a:pt x="13" y="13"/>
                    <a:pt x="15" y="9"/>
                    <a:pt x="14" y="6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2" name="Freeform 334">
              <a:extLst>
                <a:ext uri="{FF2B5EF4-FFF2-40B4-BE49-F238E27FC236}">
                  <a16:creationId xmlns:a16="http://schemas.microsoft.com/office/drawing/2014/main" id="{887EE04B-F3A7-4B28-ACE0-65C390E3382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325299" y="6420572"/>
              <a:ext cx="41349" cy="41349"/>
            </a:xfrm>
            <a:custGeom>
              <a:avLst/>
              <a:gdLst>
                <a:gd name="T0" fmla="*/ 7 w 7"/>
                <a:gd name="T1" fmla="*/ 2 h 7"/>
                <a:gd name="T2" fmla="*/ 3 w 7"/>
                <a:gd name="T3" fmla="*/ 0 h 7"/>
                <a:gd name="T4" fmla="*/ 1 w 7"/>
                <a:gd name="T5" fmla="*/ 4 h 7"/>
                <a:gd name="T6" fmla="*/ 5 w 7"/>
                <a:gd name="T7" fmla="*/ 6 h 7"/>
                <a:gd name="T8" fmla="*/ 7 w 7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2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1" y="1"/>
                    <a:pt x="0" y="3"/>
                    <a:pt x="1" y="4"/>
                  </a:cubicBezTo>
                  <a:cubicBezTo>
                    <a:pt x="1" y="6"/>
                    <a:pt x="3" y="7"/>
                    <a:pt x="5" y="6"/>
                  </a:cubicBezTo>
                  <a:cubicBezTo>
                    <a:pt x="6" y="6"/>
                    <a:pt x="7" y="4"/>
                    <a:pt x="7" y="2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3" name="Freeform 335">
              <a:extLst>
                <a:ext uri="{FF2B5EF4-FFF2-40B4-BE49-F238E27FC236}">
                  <a16:creationId xmlns:a16="http://schemas.microsoft.com/office/drawing/2014/main" id="{CE5A0E28-373B-4394-B8D0-ADDA65453BB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538572" y="5702407"/>
              <a:ext cx="45701" cy="41349"/>
            </a:xfrm>
            <a:custGeom>
              <a:avLst/>
              <a:gdLst>
                <a:gd name="T0" fmla="*/ 7 w 8"/>
                <a:gd name="T1" fmla="*/ 3 h 7"/>
                <a:gd name="T2" fmla="*/ 3 w 8"/>
                <a:gd name="T3" fmla="*/ 1 h 7"/>
                <a:gd name="T4" fmla="*/ 1 w 8"/>
                <a:gd name="T5" fmla="*/ 5 h 7"/>
                <a:gd name="T6" fmla="*/ 5 w 8"/>
                <a:gd name="T7" fmla="*/ 7 h 7"/>
                <a:gd name="T8" fmla="*/ 7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7" y="3"/>
                  </a:moveTo>
                  <a:cubicBezTo>
                    <a:pt x="7" y="1"/>
                    <a:pt x="5" y="0"/>
                    <a:pt x="3" y="1"/>
                  </a:cubicBezTo>
                  <a:cubicBezTo>
                    <a:pt x="1" y="1"/>
                    <a:pt x="0" y="3"/>
                    <a:pt x="1" y="5"/>
                  </a:cubicBezTo>
                  <a:cubicBezTo>
                    <a:pt x="1" y="6"/>
                    <a:pt x="3" y="7"/>
                    <a:pt x="5" y="7"/>
                  </a:cubicBezTo>
                  <a:cubicBezTo>
                    <a:pt x="7" y="6"/>
                    <a:pt x="8" y="4"/>
                    <a:pt x="7" y="3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4" name="Freeform 336">
              <a:extLst>
                <a:ext uri="{FF2B5EF4-FFF2-40B4-BE49-F238E27FC236}">
                  <a16:creationId xmlns:a16="http://schemas.microsoft.com/office/drawing/2014/main" id="{8DEB89E6-A714-4D03-9F91-8C5AF84AD1D3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108761" y="5884125"/>
              <a:ext cx="45701" cy="39173"/>
            </a:xfrm>
            <a:custGeom>
              <a:avLst/>
              <a:gdLst>
                <a:gd name="T0" fmla="*/ 7 w 8"/>
                <a:gd name="T1" fmla="*/ 3 h 7"/>
                <a:gd name="T2" fmla="*/ 3 w 8"/>
                <a:gd name="T3" fmla="*/ 1 h 7"/>
                <a:gd name="T4" fmla="*/ 1 w 8"/>
                <a:gd name="T5" fmla="*/ 5 h 7"/>
                <a:gd name="T6" fmla="*/ 5 w 8"/>
                <a:gd name="T7" fmla="*/ 7 h 7"/>
                <a:gd name="T8" fmla="*/ 7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7" y="3"/>
                  </a:moveTo>
                  <a:cubicBezTo>
                    <a:pt x="7" y="1"/>
                    <a:pt x="5" y="0"/>
                    <a:pt x="3" y="1"/>
                  </a:cubicBezTo>
                  <a:cubicBezTo>
                    <a:pt x="1" y="1"/>
                    <a:pt x="0" y="3"/>
                    <a:pt x="1" y="5"/>
                  </a:cubicBezTo>
                  <a:cubicBezTo>
                    <a:pt x="1" y="6"/>
                    <a:pt x="3" y="7"/>
                    <a:pt x="5" y="7"/>
                  </a:cubicBezTo>
                  <a:cubicBezTo>
                    <a:pt x="7" y="6"/>
                    <a:pt x="8" y="5"/>
                    <a:pt x="7" y="3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" name="Freeform 337">
              <a:extLst>
                <a:ext uri="{FF2B5EF4-FFF2-40B4-BE49-F238E27FC236}">
                  <a16:creationId xmlns:a16="http://schemas.microsoft.com/office/drawing/2014/main" id="{6FA43C74-C51B-4DD2-B262-512E29B3D17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357943" y="5976615"/>
              <a:ext cx="41349" cy="45701"/>
            </a:xfrm>
            <a:custGeom>
              <a:avLst/>
              <a:gdLst>
                <a:gd name="T0" fmla="*/ 7 w 7"/>
                <a:gd name="T1" fmla="*/ 3 h 8"/>
                <a:gd name="T2" fmla="*/ 3 w 7"/>
                <a:gd name="T3" fmla="*/ 1 h 8"/>
                <a:gd name="T4" fmla="*/ 0 w 7"/>
                <a:gd name="T5" fmla="*/ 5 h 8"/>
                <a:gd name="T6" fmla="*/ 4 w 7"/>
                <a:gd name="T7" fmla="*/ 7 h 8"/>
                <a:gd name="T8" fmla="*/ 7 w 7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8">
                  <a:moveTo>
                    <a:pt x="7" y="3"/>
                  </a:moveTo>
                  <a:cubicBezTo>
                    <a:pt x="6" y="1"/>
                    <a:pt x="4" y="0"/>
                    <a:pt x="3" y="1"/>
                  </a:cubicBezTo>
                  <a:cubicBezTo>
                    <a:pt x="1" y="1"/>
                    <a:pt x="0" y="3"/>
                    <a:pt x="0" y="5"/>
                  </a:cubicBezTo>
                  <a:cubicBezTo>
                    <a:pt x="1" y="7"/>
                    <a:pt x="3" y="8"/>
                    <a:pt x="4" y="7"/>
                  </a:cubicBezTo>
                  <a:cubicBezTo>
                    <a:pt x="6" y="7"/>
                    <a:pt x="7" y="5"/>
                    <a:pt x="7" y="3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" name="Freeform 338">
              <a:extLst>
                <a:ext uri="{FF2B5EF4-FFF2-40B4-BE49-F238E27FC236}">
                  <a16:creationId xmlns:a16="http://schemas.microsoft.com/office/drawing/2014/main" id="{C939A59F-551D-438B-8FA7-E813E719C1E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860658" y="6183360"/>
              <a:ext cx="41349" cy="41349"/>
            </a:xfrm>
            <a:custGeom>
              <a:avLst/>
              <a:gdLst>
                <a:gd name="T0" fmla="*/ 7 w 7"/>
                <a:gd name="T1" fmla="*/ 3 h 7"/>
                <a:gd name="T2" fmla="*/ 3 w 7"/>
                <a:gd name="T3" fmla="*/ 1 h 7"/>
                <a:gd name="T4" fmla="*/ 1 w 7"/>
                <a:gd name="T5" fmla="*/ 5 h 7"/>
                <a:gd name="T6" fmla="*/ 5 w 7"/>
                <a:gd name="T7" fmla="*/ 7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6" y="1"/>
                    <a:pt x="4" y="0"/>
                    <a:pt x="3" y="1"/>
                  </a:cubicBezTo>
                  <a:cubicBezTo>
                    <a:pt x="1" y="1"/>
                    <a:pt x="0" y="3"/>
                    <a:pt x="1" y="5"/>
                  </a:cubicBezTo>
                  <a:cubicBezTo>
                    <a:pt x="1" y="6"/>
                    <a:pt x="3" y="7"/>
                    <a:pt x="5" y="7"/>
                  </a:cubicBezTo>
                  <a:cubicBezTo>
                    <a:pt x="6" y="6"/>
                    <a:pt x="7" y="5"/>
                    <a:pt x="7" y="3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7" name="Freeform 339">
              <a:extLst>
                <a:ext uri="{FF2B5EF4-FFF2-40B4-BE49-F238E27FC236}">
                  <a16:creationId xmlns:a16="http://schemas.microsoft.com/office/drawing/2014/main" id="{7890A560-8D13-46A9-B8A7-D14CBDFB2F9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649561" y="6063666"/>
              <a:ext cx="45701" cy="41349"/>
            </a:xfrm>
            <a:custGeom>
              <a:avLst/>
              <a:gdLst>
                <a:gd name="T0" fmla="*/ 7 w 8"/>
                <a:gd name="T1" fmla="*/ 2 h 7"/>
                <a:gd name="T2" fmla="*/ 3 w 8"/>
                <a:gd name="T3" fmla="*/ 0 h 7"/>
                <a:gd name="T4" fmla="*/ 1 w 8"/>
                <a:gd name="T5" fmla="*/ 4 h 7"/>
                <a:gd name="T6" fmla="*/ 5 w 8"/>
                <a:gd name="T7" fmla="*/ 6 h 7"/>
                <a:gd name="T8" fmla="*/ 7 w 8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7" y="2"/>
                  </a:moveTo>
                  <a:cubicBezTo>
                    <a:pt x="7" y="1"/>
                    <a:pt x="5" y="0"/>
                    <a:pt x="3" y="0"/>
                  </a:cubicBezTo>
                  <a:cubicBezTo>
                    <a:pt x="1" y="1"/>
                    <a:pt x="0" y="2"/>
                    <a:pt x="1" y="4"/>
                  </a:cubicBezTo>
                  <a:cubicBezTo>
                    <a:pt x="1" y="6"/>
                    <a:pt x="3" y="7"/>
                    <a:pt x="5" y="6"/>
                  </a:cubicBezTo>
                  <a:cubicBezTo>
                    <a:pt x="7" y="6"/>
                    <a:pt x="8" y="4"/>
                    <a:pt x="7" y="2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8" name="Freeform 340">
              <a:extLst>
                <a:ext uri="{FF2B5EF4-FFF2-40B4-BE49-F238E27FC236}">
                  <a16:creationId xmlns:a16="http://schemas.microsoft.com/office/drawing/2014/main" id="{C9B5E916-592B-421D-9791-F503B1733E3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552717" y="6352020"/>
              <a:ext cx="41349" cy="39173"/>
            </a:xfrm>
            <a:custGeom>
              <a:avLst/>
              <a:gdLst>
                <a:gd name="T0" fmla="*/ 7 w 7"/>
                <a:gd name="T1" fmla="*/ 3 h 7"/>
                <a:gd name="T2" fmla="*/ 3 w 7"/>
                <a:gd name="T3" fmla="*/ 1 h 7"/>
                <a:gd name="T4" fmla="*/ 0 w 7"/>
                <a:gd name="T5" fmla="*/ 5 h 7"/>
                <a:gd name="T6" fmla="*/ 5 w 7"/>
                <a:gd name="T7" fmla="*/ 7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6" y="1"/>
                    <a:pt x="4" y="0"/>
                    <a:pt x="3" y="1"/>
                  </a:cubicBezTo>
                  <a:cubicBezTo>
                    <a:pt x="1" y="1"/>
                    <a:pt x="0" y="3"/>
                    <a:pt x="0" y="5"/>
                  </a:cubicBezTo>
                  <a:cubicBezTo>
                    <a:pt x="1" y="6"/>
                    <a:pt x="3" y="7"/>
                    <a:pt x="5" y="7"/>
                  </a:cubicBezTo>
                  <a:cubicBezTo>
                    <a:pt x="6" y="6"/>
                    <a:pt x="7" y="5"/>
                    <a:pt x="7" y="3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9" name="Freeform 341">
              <a:extLst>
                <a:ext uri="{FF2B5EF4-FFF2-40B4-BE49-F238E27FC236}">
                  <a16:creationId xmlns:a16="http://schemas.microsoft.com/office/drawing/2014/main" id="{9D44EA19-8C42-477A-8AD7-4D6A5BC059D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763211" y="5285653"/>
              <a:ext cx="1540789" cy="581060"/>
            </a:xfrm>
            <a:custGeom>
              <a:avLst/>
              <a:gdLst>
                <a:gd name="T0" fmla="*/ 128 w 265"/>
                <a:gd name="T1" fmla="*/ 72 h 100"/>
                <a:gd name="T2" fmla="*/ 265 w 265"/>
                <a:gd name="T3" fmla="*/ 33 h 100"/>
                <a:gd name="T4" fmla="*/ 236 w 265"/>
                <a:gd name="T5" fmla="*/ 0 h 100"/>
                <a:gd name="T6" fmla="*/ 148 w 265"/>
                <a:gd name="T7" fmla="*/ 33 h 100"/>
                <a:gd name="T8" fmla="*/ 20 w 265"/>
                <a:gd name="T9" fmla="*/ 36 h 100"/>
                <a:gd name="T10" fmla="*/ 0 w 265"/>
                <a:gd name="T11" fmla="*/ 97 h 100"/>
                <a:gd name="T12" fmla="*/ 128 w 265"/>
                <a:gd name="T13" fmla="*/ 72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5" h="100">
                  <a:moveTo>
                    <a:pt x="128" y="72"/>
                  </a:moveTo>
                  <a:cubicBezTo>
                    <a:pt x="188" y="42"/>
                    <a:pt x="229" y="27"/>
                    <a:pt x="265" y="33"/>
                  </a:cubicBezTo>
                  <a:cubicBezTo>
                    <a:pt x="257" y="21"/>
                    <a:pt x="247" y="10"/>
                    <a:pt x="236" y="0"/>
                  </a:cubicBezTo>
                  <a:cubicBezTo>
                    <a:pt x="211" y="3"/>
                    <a:pt x="180" y="13"/>
                    <a:pt x="148" y="33"/>
                  </a:cubicBezTo>
                  <a:cubicBezTo>
                    <a:pt x="109" y="58"/>
                    <a:pt x="52" y="47"/>
                    <a:pt x="20" y="36"/>
                  </a:cubicBezTo>
                  <a:cubicBezTo>
                    <a:pt x="9" y="54"/>
                    <a:pt x="2" y="75"/>
                    <a:pt x="0" y="97"/>
                  </a:cubicBezTo>
                  <a:cubicBezTo>
                    <a:pt x="24" y="100"/>
                    <a:pt x="71" y="100"/>
                    <a:pt x="128" y="72"/>
                  </a:cubicBezTo>
                  <a:close/>
                </a:path>
              </a:pathLst>
            </a:custGeom>
            <a:solidFill>
              <a:srgbClr val="E8BD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0" name="Freeform 342">
              <a:extLst>
                <a:ext uri="{FF2B5EF4-FFF2-40B4-BE49-F238E27FC236}">
                  <a16:creationId xmlns:a16="http://schemas.microsoft.com/office/drawing/2014/main" id="{44060D86-E841-4CB5-960F-EA097F64370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737096" y="5387937"/>
              <a:ext cx="1255700" cy="430899"/>
            </a:xfrm>
            <a:custGeom>
              <a:avLst/>
              <a:gdLst>
                <a:gd name="T0" fmla="*/ 128 w 216"/>
                <a:gd name="T1" fmla="*/ 49 h 74"/>
                <a:gd name="T2" fmla="*/ 216 w 216"/>
                <a:gd name="T3" fmla="*/ 16 h 74"/>
                <a:gd name="T4" fmla="*/ 193 w 216"/>
                <a:gd name="T5" fmla="*/ 0 h 74"/>
                <a:gd name="T6" fmla="*/ 121 w 216"/>
                <a:gd name="T7" fmla="*/ 28 h 74"/>
                <a:gd name="T8" fmla="*/ 25 w 216"/>
                <a:gd name="T9" fmla="*/ 20 h 74"/>
                <a:gd name="T10" fmla="*/ 0 w 216"/>
                <a:gd name="T11" fmla="*/ 52 h 74"/>
                <a:gd name="T12" fmla="*/ 128 w 216"/>
                <a:gd name="T13" fmla="*/ 4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" h="74">
                  <a:moveTo>
                    <a:pt x="128" y="49"/>
                  </a:moveTo>
                  <a:cubicBezTo>
                    <a:pt x="160" y="29"/>
                    <a:pt x="191" y="19"/>
                    <a:pt x="216" y="16"/>
                  </a:cubicBezTo>
                  <a:cubicBezTo>
                    <a:pt x="209" y="10"/>
                    <a:pt x="201" y="5"/>
                    <a:pt x="193" y="0"/>
                  </a:cubicBezTo>
                  <a:cubicBezTo>
                    <a:pt x="176" y="9"/>
                    <a:pt x="151" y="21"/>
                    <a:pt x="121" y="28"/>
                  </a:cubicBezTo>
                  <a:cubicBezTo>
                    <a:pt x="81" y="37"/>
                    <a:pt x="44" y="27"/>
                    <a:pt x="25" y="20"/>
                  </a:cubicBezTo>
                  <a:cubicBezTo>
                    <a:pt x="15" y="29"/>
                    <a:pt x="7" y="40"/>
                    <a:pt x="0" y="52"/>
                  </a:cubicBezTo>
                  <a:cubicBezTo>
                    <a:pt x="32" y="63"/>
                    <a:pt x="89" y="74"/>
                    <a:pt x="128" y="49"/>
                  </a:cubicBezTo>
                  <a:close/>
                </a:path>
              </a:pathLst>
            </a:custGeom>
            <a:solidFill>
              <a:srgbClr val="EDC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1" name="Freeform 343">
              <a:extLst>
                <a:ext uri="{FF2B5EF4-FFF2-40B4-BE49-F238E27FC236}">
                  <a16:creationId xmlns:a16="http://schemas.microsoft.com/office/drawing/2014/main" id="{67F7E28E-51ED-46DF-B855-D95F997D969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728391" y="5442344"/>
              <a:ext cx="842211" cy="256798"/>
            </a:xfrm>
            <a:custGeom>
              <a:avLst/>
              <a:gdLst>
                <a:gd name="T0" fmla="*/ 145 w 145"/>
                <a:gd name="T1" fmla="*/ 18 h 44"/>
                <a:gd name="T2" fmla="*/ 57 w 145"/>
                <a:gd name="T3" fmla="*/ 6 h 44"/>
                <a:gd name="T4" fmla="*/ 0 w 145"/>
                <a:gd name="T5" fmla="*/ 29 h 44"/>
                <a:gd name="T6" fmla="*/ 145 w 145"/>
                <a:gd name="T7" fmla="*/ 18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5" h="44">
                  <a:moveTo>
                    <a:pt x="145" y="18"/>
                  </a:moveTo>
                  <a:cubicBezTo>
                    <a:pt x="119" y="5"/>
                    <a:pt x="88" y="0"/>
                    <a:pt x="57" y="6"/>
                  </a:cubicBezTo>
                  <a:cubicBezTo>
                    <a:pt x="36" y="10"/>
                    <a:pt x="17" y="18"/>
                    <a:pt x="0" y="29"/>
                  </a:cubicBezTo>
                  <a:cubicBezTo>
                    <a:pt x="20" y="35"/>
                    <a:pt x="72" y="44"/>
                    <a:pt x="145" y="18"/>
                  </a:cubicBezTo>
                  <a:close/>
                </a:path>
              </a:pathLst>
            </a:custGeom>
            <a:solidFill>
              <a:srgbClr val="FCCD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2" name="Freeform 344">
              <a:extLst>
                <a:ext uri="{FF2B5EF4-FFF2-40B4-BE49-F238E27FC236}">
                  <a16:creationId xmlns:a16="http://schemas.microsoft.com/office/drawing/2014/main" id="{075C7E61-E08F-4CA1-A4BF-1006D3C94C0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917725" y="5259538"/>
              <a:ext cx="1575609" cy="611528"/>
            </a:xfrm>
            <a:custGeom>
              <a:avLst/>
              <a:gdLst>
                <a:gd name="T0" fmla="*/ 152 w 271"/>
                <a:gd name="T1" fmla="*/ 52 h 105"/>
                <a:gd name="T2" fmla="*/ 271 w 271"/>
                <a:gd name="T3" fmla="*/ 15 h 105"/>
                <a:gd name="T4" fmla="*/ 266 w 271"/>
                <a:gd name="T5" fmla="*/ 6 h 105"/>
                <a:gd name="T6" fmla="*/ 129 w 271"/>
                <a:gd name="T7" fmla="*/ 45 h 105"/>
                <a:gd name="T8" fmla="*/ 1 w 271"/>
                <a:gd name="T9" fmla="*/ 70 h 105"/>
                <a:gd name="T10" fmla="*/ 3 w 271"/>
                <a:gd name="T11" fmla="*/ 104 h 105"/>
                <a:gd name="T12" fmla="*/ 152 w 271"/>
                <a:gd name="T13" fmla="*/ 5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1" h="105">
                  <a:moveTo>
                    <a:pt x="152" y="52"/>
                  </a:moveTo>
                  <a:cubicBezTo>
                    <a:pt x="210" y="10"/>
                    <a:pt x="251" y="11"/>
                    <a:pt x="271" y="15"/>
                  </a:cubicBezTo>
                  <a:cubicBezTo>
                    <a:pt x="269" y="12"/>
                    <a:pt x="267" y="9"/>
                    <a:pt x="266" y="6"/>
                  </a:cubicBezTo>
                  <a:cubicBezTo>
                    <a:pt x="230" y="0"/>
                    <a:pt x="189" y="15"/>
                    <a:pt x="129" y="45"/>
                  </a:cubicBezTo>
                  <a:cubicBezTo>
                    <a:pt x="72" y="73"/>
                    <a:pt x="25" y="73"/>
                    <a:pt x="1" y="70"/>
                  </a:cubicBezTo>
                  <a:cubicBezTo>
                    <a:pt x="0" y="81"/>
                    <a:pt x="1" y="93"/>
                    <a:pt x="3" y="104"/>
                  </a:cubicBezTo>
                  <a:cubicBezTo>
                    <a:pt x="27" y="105"/>
                    <a:pt x="83" y="100"/>
                    <a:pt x="152" y="52"/>
                  </a:cubicBezTo>
                  <a:close/>
                </a:path>
              </a:pathLst>
            </a:custGeom>
            <a:solidFill>
              <a:srgbClr val="DBB3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3" name="Freeform 345">
              <a:extLst>
                <a:ext uri="{FF2B5EF4-FFF2-40B4-BE49-F238E27FC236}">
                  <a16:creationId xmlns:a16="http://schemas.microsoft.com/office/drawing/2014/main" id="{279B782E-3FF0-4C90-B0F2-429865B121B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757770" y="5478252"/>
              <a:ext cx="977139" cy="237212"/>
            </a:xfrm>
            <a:custGeom>
              <a:avLst/>
              <a:gdLst>
                <a:gd name="T0" fmla="*/ 96 w 168"/>
                <a:gd name="T1" fmla="*/ 32 h 41"/>
                <a:gd name="T2" fmla="*/ 168 w 168"/>
                <a:gd name="T3" fmla="*/ 4 h 41"/>
                <a:gd name="T4" fmla="*/ 161 w 168"/>
                <a:gd name="T5" fmla="*/ 0 h 41"/>
                <a:gd name="T6" fmla="*/ 16 w 168"/>
                <a:gd name="T7" fmla="*/ 11 h 41"/>
                <a:gd name="T8" fmla="*/ 0 w 168"/>
                <a:gd name="T9" fmla="*/ 24 h 41"/>
                <a:gd name="T10" fmla="*/ 96 w 168"/>
                <a:gd name="T11" fmla="*/ 3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" h="41">
                  <a:moveTo>
                    <a:pt x="96" y="32"/>
                  </a:moveTo>
                  <a:cubicBezTo>
                    <a:pt x="126" y="25"/>
                    <a:pt x="151" y="13"/>
                    <a:pt x="168" y="4"/>
                  </a:cubicBezTo>
                  <a:cubicBezTo>
                    <a:pt x="166" y="3"/>
                    <a:pt x="163" y="1"/>
                    <a:pt x="161" y="0"/>
                  </a:cubicBezTo>
                  <a:cubicBezTo>
                    <a:pt x="88" y="26"/>
                    <a:pt x="36" y="17"/>
                    <a:pt x="16" y="11"/>
                  </a:cubicBezTo>
                  <a:cubicBezTo>
                    <a:pt x="11" y="15"/>
                    <a:pt x="5" y="20"/>
                    <a:pt x="0" y="24"/>
                  </a:cubicBezTo>
                  <a:cubicBezTo>
                    <a:pt x="19" y="31"/>
                    <a:pt x="56" y="41"/>
                    <a:pt x="96" y="32"/>
                  </a:cubicBezTo>
                  <a:close/>
                </a:path>
              </a:pathLst>
            </a:custGeom>
            <a:solidFill>
              <a:srgbClr val="F2C5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4" name="Freeform 346">
              <a:extLst>
                <a:ext uri="{FF2B5EF4-FFF2-40B4-BE49-F238E27FC236}">
                  <a16:creationId xmlns:a16="http://schemas.microsoft.com/office/drawing/2014/main" id="{1A9EC964-1684-41B6-9DB3-65F21D47B52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182130" y="5118082"/>
              <a:ext cx="768218" cy="295971"/>
            </a:xfrm>
            <a:custGeom>
              <a:avLst/>
              <a:gdLst>
                <a:gd name="T0" fmla="*/ 48 w 132"/>
                <a:gd name="T1" fmla="*/ 48 h 51"/>
                <a:gd name="T2" fmla="*/ 132 w 132"/>
                <a:gd name="T3" fmla="*/ 0 h 51"/>
                <a:gd name="T4" fmla="*/ 0 w 132"/>
                <a:gd name="T5" fmla="*/ 48 h 51"/>
                <a:gd name="T6" fmla="*/ 48 w 132"/>
                <a:gd name="T7" fmla="*/ 4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2" h="51">
                  <a:moveTo>
                    <a:pt x="48" y="48"/>
                  </a:moveTo>
                  <a:cubicBezTo>
                    <a:pt x="82" y="42"/>
                    <a:pt x="111" y="24"/>
                    <a:pt x="132" y="0"/>
                  </a:cubicBezTo>
                  <a:cubicBezTo>
                    <a:pt x="71" y="32"/>
                    <a:pt x="23" y="44"/>
                    <a:pt x="0" y="48"/>
                  </a:cubicBezTo>
                  <a:cubicBezTo>
                    <a:pt x="15" y="51"/>
                    <a:pt x="31" y="51"/>
                    <a:pt x="48" y="48"/>
                  </a:cubicBezTo>
                  <a:close/>
                </a:path>
              </a:pathLst>
            </a:custGeom>
            <a:solidFill>
              <a:srgbClr val="5949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5" name="Freeform 347">
              <a:extLst>
                <a:ext uri="{FF2B5EF4-FFF2-40B4-BE49-F238E27FC236}">
                  <a16:creationId xmlns:a16="http://schemas.microsoft.com/office/drawing/2014/main" id="{09B8B2B2-060D-4ACC-B70C-5B8D6328CC2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214784" y="5073469"/>
              <a:ext cx="1558199" cy="779100"/>
            </a:xfrm>
            <a:custGeom>
              <a:avLst/>
              <a:gdLst>
                <a:gd name="T0" fmla="*/ 148 w 268"/>
                <a:gd name="T1" fmla="*/ 44 h 134"/>
                <a:gd name="T2" fmla="*/ 0 w 268"/>
                <a:gd name="T3" fmla="*/ 116 h 134"/>
                <a:gd name="T4" fmla="*/ 12 w 268"/>
                <a:gd name="T5" fmla="*/ 134 h 134"/>
                <a:gd name="T6" fmla="*/ 146 w 268"/>
                <a:gd name="T7" fmla="*/ 91 h 134"/>
                <a:gd name="T8" fmla="*/ 268 w 268"/>
                <a:gd name="T9" fmla="*/ 45 h 134"/>
                <a:gd name="T10" fmla="*/ 266 w 268"/>
                <a:gd name="T11" fmla="*/ 22 h 134"/>
                <a:gd name="T12" fmla="*/ 260 w 268"/>
                <a:gd name="T13" fmla="*/ 0 h 134"/>
                <a:gd name="T14" fmla="*/ 148 w 268"/>
                <a:gd name="T15" fmla="*/ 4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8" h="134">
                  <a:moveTo>
                    <a:pt x="148" y="44"/>
                  </a:moveTo>
                  <a:cubicBezTo>
                    <a:pt x="75" y="95"/>
                    <a:pt x="23" y="111"/>
                    <a:pt x="0" y="116"/>
                  </a:cubicBezTo>
                  <a:cubicBezTo>
                    <a:pt x="3" y="123"/>
                    <a:pt x="7" y="129"/>
                    <a:pt x="12" y="134"/>
                  </a:cubicBezTo>
                  <a:cubicBezTo>
                    <a:pt x="37" y="132"/>
                    <a:pt x="97" y="123"/>
                    <a:pt x="146" y="91"/>
                  </a:cubicBezTo>
                  <a:cubicBezTo>
                    <a:pt x="193" y="60"/>
                    <a:pt x="237" y="44"/>
                    <a:pt x="268" y="45"/>
                  </a:cubicBezTo>
                  <a:cubicBezTo>
                    <a:pt x="268" y="37"/>
                    <a:pt x="267" y="30"/>
                    <a:pt x="266" y="22"/>
                  </a:cubicBezTo>
                  <a:cubicBezTo>
                    <a:pt x="265" y="15"/>
                    <a:pt x="263" y="7"/>
                    <a:pt x="260" y="0"/>
                  </a:cubicBezTo>
                  <a:cubicBezTo>
                    <a:pt x="237" y="0"/>
                    <a:pt x="201" y="8"/>
                    <a:pt x="148" y="44"/>
                  </a:cubicBezTo>
                  <a:close/>
                </a:path>
              </a:pathLst>
            </a:custGeom>
            <a:solidFill>
              <a:srgbClr val="C7A1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6" name="Freeform 348">
              <a:extLst>
                <a:ext uri="{FF2B5EF4-FFF2-40B4-BE49-F238E27FC236}">
                  <a16:creationId xmlns:a16="http://schemas.microsoft.com/office/drawing/2014/main" id="{E54AA7F0-ACD4-40A6-B872-639251E11A7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066799" y="5123522"/>
              <a:ext cx="1603900" cy="820448"/>
            </a:xfrm>
            <a:custGeom>
              <a:avLst/>
              <a:gdLst>
                <a:gd name="T0" fmla="*/ 149 w 276"/>
                <a:gd name="T1" fmla="*/ 42 h 141"/>
                <a:gd name="T2" fmla="*/ 0 w 276"/>
                <a:gd name="T3" fmla="*/ 94 h 141"/>
                <a:gd name="T4" fmla="*/ 0 w 276"/>
                <a:gd name="T5" fmla="*/ 96 h 141"/>
                <a:gd name="T6" fmla="*/ 16 w 276"/>
                <a:gd name="T7" fmla="*/ 141 h 141"/>
                <a:gd name="T8" fmla="*/ 164 w 276"/>
                <a:gd name="T9" fmla="*/ 69 h 141"/>
                <a:gd name="T10" fmla="*/ 276 w 276"/>
                <a:gd name="T11" fmla="*/ 25 h 141"/>
                <a:gd name="T12" fmla="*/ 268 w 276"/>
                <a:gd name="T13" fmla="*/ 5 h 141"/>
                <a:gd name="T14" fmla="*/ 149 w 276"/>
                <a:gd name="T15" fmla="*/ 4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6" h="141">
                  <a:moveTo>
                    <a:pt x="149" y="42"/>
                  </a:moveTo>
                  <a:cubicBezTo>
                    <a:pt x="80" y="90"/>
                    <a:pt x="24" y="95"/>
                    <a:pt x="0" y="94"/>
                  </a:cubicBezTo>
                  <a:cubicBezTo>
                    <a:pt x="0" y="95"/>
                    <a:pt x="0" y="96"/>
                    <a:pt x="0" y="96"/>
                  </a:cubicBezTo>
                  <a:cubicBezTo>
                    <a:pt x="3" y="113"/>
                    <a:pt x="8" y="128"/>
                    <a:pt x="16" y="141"/>
                  </a:cubicBezTo>
                  <a:cubicBezTo>
                    <a:pt x="39" y="136"/>
                    <a:pt x="91" y="120"/>
                    <a:pt x="164" y="69"/>
                  </a:cubicBezTo>
                  <a:cubicBezTo>
                    <a:pt x="217" y="33"/>
                    <a:pt x="253" y="25"/>
                    <a:pt x="276" y="25"/>
                  </a:cubicBezTo>
                  <a:cubicBezTo>
                    <a:pt x="274" y="18"/>
                    <a:pt x="271" y="11"/>
                    <a:pt x="268" y="5"/>
                  </a:cubicBezTo>
                  <a:cubicBezTo>
                    <a:pt x="248" y="1"/>
                    <a:pt x="207" y="0"/>
                    <a:pt x="149" y="42"/>
                  </a:cubicBezTo>
                  <a:close/>
                </a:path>
              </a:pathLst>
            </a:custGeom>
            <a:solidFill>
              <a:srgbClr val="D4AD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7" name="Freeform 349">
              <a:extLst>
                <a:ext uri="{FF2B5EF4-FFF2-40B4-BE49-F238E27FC236}">
                  <a16:creationId xmlns:a16="http://schemas.microsoft.com/office/drawing/2014/main" id="{9BDFCFBF-4781-4508-9E79-7F057E40F174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431322" y="5111553"/>
              <a:ext cx="1488559" cy="633290"/>
            </a:xfrm>
            <a:custGeom>
              <a:avLst/>
              <a:gdLst>
                <a:gd name="T0" fmla="*/ 134 w 256"/>
                <a:gd name="T1" fmla="*/ 47 h 109"/>
                <a:gd name="T2" fmla="*/ 0 w 256"/>
                <a:gd name="T3" fmla="*/ 90 h 109"/>
                <a:gd name="T4" fmla="*/ 10 w 256"/>
                <a:gd name="T5" fmla="*/ 103 h 109"/>
                <a:gd name="T6" fmla="*/ 144 w 256"/>
                <a:gd name="T7" fmla="*/ 74 h 109"/>
                <a:gd name="T8" fmla="*/ 254 w 256"/>
                <a:gd name="T9" fmla="*/ 28 h 109"/>
                <a:gd name="T10" fmla="*/ 256 w 256"/>
                <a:gd name="T11" fmla="*/ 1 h 109"/>
                <a:gd name="T12" fmla="*/ 134 w 256"/>
                <a:gd name="T13" fmla="*/ 47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6" h="109">
                  <a:moveTo>
                    <a:pt x="134" y="47"/>
                  </a:moveTo>
                  <a:cubicBezTo>
                    <a:pt x="85" y="79"/>
                    <a:pt x="25" y="88"/>
                    <a:pt x="0" y="90"/>
                  </a:cubicBezTo>
                  <a:cubicBezTo>
                    <a:pt x="3" y="95"/>
                    <a:pt x="7" y="99"/>
                    <a:pt x="10" y="103"/>
                  </a:cubicBezTo>
                  <a:cubicBezTo>
                    <a:pt x="35" y="106"/>
                    <a:pt x="88" y="109"/>
                    <a:pt x="144" y="74"/>
                  </a:cubicBezTo>
                  <a:cubicBezTo>
                    <a:pt x="205" y="36"/>
                    <a:pt x="229" y="24"/>
                    <a:pt x="254" y="28"/>
                  </a:cubicBezTo>
                  <a:cubicBezTo>
                    <a:pt x="255" y="19"/>
                    <a:pt x="256" y="10"/>
                    <a:pt x="256" y="1"/>
                  </a:cubicBezTo>
                  <a:cubicBezTo>
                    <a:pt x="225" y="0"/>
                    <a:pt x="181" y="16"/>
                    <a:pt x="134" y="47"/>
                  </a:cubicBezTo>
                  <a:close/>
                </a:path>
              </a:pathLst>
            </a:custGeom>
            <a:solidFill>
              <a:srgbClr val="B5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8" name="Freeform 350">
              <a:extLst>
                <a:ext uri="{FF2B5EF4-FFF2-40B4-BE49-F238E27FC236}">
                  <a16:creationId xmlns:a16="http://schemas.microsoft.com/office/drawing/2014/main" id="{DF9C3FD0-B0A4-4303-B02F-BD11C5689BA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771906" y="5132227"/>
              <a:ext cx="1268757" cy="476600"/>
            </a:xfrm>
            <a:custGeom>
              <a:avLst/>
              <a:gdLst>
                <a:gd name="T0" fmla="*/ 122 w 218"/>
                <a:gd name="T1" fmla="*/ 35 h 82"/>
                <a:gd name="T2" fmla="*/ 0 w 218"/>
                <a:gd name="T3" fmla="*/ 65 h 82"/>
                <a:gd name="T4" fmla="*/ 28 w 218"/>
                <a:gd name="T5" fmla="*/ 82 h 82"/>
                <a:gd name="T6" fmla="*/ 125 w 218"/>
                <a:gd name="T7" fmla="*/ 57 h 82"/>
                <a:gd name="T8" fmla="*/ 211 w 218"/>
                <a:gd name="T9" fmla="*/ 15 h 82"/>
                <a:gd name="T10" fmla="*/ 218 w 218"/>
                <a:gd name="T11" fmla="*/ 0 h 82"/>
                <a:gd name="T12" fmla="*/ 122 w 218"/>
                <a:gd name="T13" fmla="*/ 35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8" h="82">
                  <a:moveTo>
                    <a:pt x="122" y="35"/>
                  </a:moveTo>
                  <a:cubicBezTo>
                    <a:pt x="58" y="63"/>
                    <a:pt x="20" y="66"/>
                    <a:pt x="0" y="65"/>
                  </a:cubicBezTo>
                  <a:cubicBezTo>
                    <a:pt x="9" y="72"/>
                    <a:pt x="18" y="77"/>
                    <a:pt x="28" y="82"/>
                  </a:cubicBezTo>
                  <a:cubicBezTo>
                    <a:pt x="47" y="82"/>
                    <a:pt x="78" y="78"/>
                    <a:pt x="125" y="57"/>
                  </a:cubicBezTo>
                  <a:cubicBezTo>
                    <a:pt x="184" y="30"/>
                    <a:pt x="192" y="17"/>
                    <a:pt x="211" y="15"/>
                  </a:cubicBezTo>
                  <a:cubicBezTo>
                    <a:pt x="214" y="10"/>
                    <a:pt x="216" y="5"/>
                    <a:pt x="218" y="0"/>
                  </a:cubicBezTo>
                  <a:cubicBezTo>
                    <a:pt x="205" y="1"/>
                    <a:pt x="181" y="9"/>
                    <a:pt x="122" y="35"/>
                  </a:cubicBezTo>
                  <a:close/>
                </a:path>
              </a:pathLst>
            </a:custGeom>
            <a:solidFill>
              <a:srgbClr val="8F7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9" name="Freeform 351">
              <a:extLst>
                <a:ext uri="{FF2B5EF4-FFF2-40B4-BE49-F238E27FC236}">
                  <a16:creationId xmlns:a16="http://schemas.microsoft.com/office/drawing/2014/main" id="{5787471F-0F42-4427-A8CD-71CDE691EBF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565161" y="5127875"/>
              <a:ext cx="1418919" cy="552769"/>
            </a:xfrm>
            <a:custGeom>
              <a:avLst/>
              <a:gdLst>
                <a:gd name="T0" fmla="*/ 134 w 244"/>
                <a:gd name="T1" fmla="*/ 50 h 95"/>
                <a:gd name="T2" fmla="*/ 0 w 244"/>
                <a:gd name="T3" fmla="*/ 79 h 95"/>
                <a:gd name="T4" fmla="*/ 19 w 244"/>
                <a:gd name="T5" fmla="*/ 94 h 95"/>
                <a:gd name="T6" fmla="*/ 141 w 244"/>
                <a:gd name="T7" fmla="*/ 64 h 95"/>
                <a:gd name="T8" fmla="*/ 237 w 244"/>
                <a:gd name="T9" fmla="*/ 29 h 95"/>
                <a:gd name="T10" fmla="*/ 244 w 244"/>
                <a:gd name="T11" fmla="*/ 4 h 95"/>
                <a:gd name="T12" fmla="*/ 134 w 244"/>
                <a:gd name="T13" fmla="*/ 5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4" h="95">
                  <a:moveTo>
                    <a:pt x="134" y="50"/>
                  </a:moveTo>
                  <a:cubicBezTo>
                    <a:pt x="78" y="85"/>
                    <a:pt x="25" y="82"/>
                    <a:pt x="0" y="79"/>
                  </a:cubicBezTo>
                  <a:cubicBezTo>
                    <a:pt x="6" y="84"/>
                    <a:pt x="12" y="90"/>
                    <a:pt x="19" y="94"/>
                  </a:cubicBezTo>
                  <a:cubicBezTo>
                    <a:pt x="39" y="95"/>
                    <a:pt x="77" y="92"/>
                    <a:pt x="141" y="64"/>
                  </a:cubicBezTo>
                  <a:cubicBezTo>
                    <a:pt x="200" y="38"/>
                    <a:pt x="224" y="30"/>
                    <a:pt x="237" y="29"/>
                  </a:cubicBezTo>
                  <a:cubicBezTo>
                    <a:pt x="240" y="21"/>
                    <a:pt x="242" y="12"/>
                    <a:pt x="244" y="4"/>
                  </a:cubicBezTo>
                  <a:cubicBezTo>
                    <a:pt x="219" y="0"/>
                    <a:pt x="195" y="12"/>
                    <a:pt x="134" y="50"/>
                  </a:cubicBezTo>
                  <a:close/>
                </a:path>
              </a:pathLst>
            </a:custGeom>
            <a:solidFill>
              <a:srgbClr val="A18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0" name="Freeform 352">
              <a:extLst>
                <a:ext uri="{FF2B5EF4-FFF2-40B4-BE49-F238E27FC236}">
                  <a16:creationId xmlns:a16="http://schemas.microsoft.com/office/drawing/2014/main" id="{5E95C9F4-2D0E-4727-BA60-60093648008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943830" y="5088702"/>
              <a:ext cx="1064189" cy="441780"/>
            </a:xfrm>
            <a:custGeom>
              <a:avLst/>
              <a:gdLst>
                <a:gd name="T0" fmla="*/ 97 w 183"/>
                <a:gd name="T1" fmla="*/ 42 h 76"/>
                <a:gd name="T2" fmla="*/ 0 w 183"/>
                <a:gd name="T3" fmla="*/ 67 h 76"/>
                <a:gd name="T4" fmla="*/ 33 w 183"/>
                <a:gd name="T5" fmla="*/ 76 h 76"/>
                <a:gd name="T6" fmla="*/ 165 w 183"/>
                <a:gd name="T7" fmla="*/ 28 h 76"/>
                <a:gd name="T8" fmla="*/ 183 w 183"/>
                <a:gd name="T9" fmla="*/ 0 h 76"/>
                <a:gd name="T10" fmla="*/ 97 w 183"/>
                <a:gd name="T11" fmla="*/ 4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3" h="76">
                  <a:moveTo>
                    <a:pt x="97" y="42"/>
                  </a:moveTo>
                  <a:cubicBezTo>
                    <a:pt x="50" y="63"/>
                    <a:pt x="19" y="67"/>
                    <a:pt x="0" y="67"/>
                  </a:cubicBezTo>
                  <a:cubicBezTo>
                    <a:pt x="11" y="71"/>
                    <a:pt x="22" y="74"/>
                    <a:pt x="33" y="76"/>
                  </a:cubicBezTo>
                  <a:cubicBezTo>
                    <a:pt x="56" y="72"/>
                    <a:pt x="104" y="60"/>
                    <a:pt x="165" y="28"/>
                  </a:cubicBezTo>
                  <a:cubicBezTo>
                    <a:pt x="172" y="19"/>
                    <a:pt x="178" y="10"/>
                    <a:pt x="183" y="0"/>
                  </a:cubicBezTo>
                  <a:cubicBezTo>
                    <a:pt x="164" y="2"/>
                    <a:pt x="156" y="15"/>
                    <a:pt x="97" y="42"/>
                  </a:cubicBezTo>
                  <a:close/>
                </a:path>
              </a:pathLst>
            </a:custGeom>
            <a:solidFill>
              <a:srgbClr val="786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1" name="Oval 353">
              <a:extLst>
                <a:ext uri="{FF2B5EF4-FFF2-40B4-BE49-F238E27FC236}">
                  <a16:creationId xmlns:a16="http://schemas.microsoft.com/office/drawing/2014/main" id="{ADB099DE-7285-4773-9A5E-C21ECB229D3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9870936" y="492450"/>
              <a:ext cx="1464620" cy="1464620"/>
            </a:xfrm>
            <a:prstGeom prst="ellipse">
              <a:avLst/>
            </a:prstGeom>
            <a:solidFill>
              <a:srgbClr val="6FC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2" name="Freeform 354">
              <a:extLst>
                <a:ext uri="{FF2B5EF4-FFF2-40B4-BE49-F238E27FC236}">
                  <a16:creationId xmlns:a16="http://schemas.microsoft.com/office/drawing/2014/main" id="{9E559638-B9A6-446F-9D47-83221424848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231106" y="502243"/>
              <a:ext cx="768218" cy="1397156"/>
            </a:xfrm>
            <a:custGeom>
              <a:avLst/>
              <a:gdLst>
                <a:gd name="T0" fmla="*/ 48 w 132"/>
                <a:gd name="T1" fmla="*/ 0 h 240"/>
                <a:gd name="T2" fmla="*/ 9 w 132"/>
                <a:gd name="T3" fmla="*/ 37 h 240"/>
                <a:gd name="T4" fmla="*/ 53 w 132"/>
                <a:gd name="T5" fmla="*/ 90 h 240"/>
                <a:gd name="T6" fmla="*/ 17 w 132"/>
                <a:gd name="T7" fmla="*/ 143 h 240"/>
                <a:gd name="T8" fmla="*/ 46 w 132"/>
                <a:gd name="T9" fmla="*/ 190 h 240"/>
                <a:gd name="T10" fmla="*/ 59 w 132"/>
                <a:gd name="T11" fmla="*/ 237 h 240"/>
                <a:gd name="T12" fmla="*/ 77 w 132"/>
                <a:gd name="T13" fmla="*/ 167 h 240"/>
                <a:gd name="T14" fmla="*/ 55 w 132"/>
                <a:gd name="T15" fmla="*/ 112 h 240"/>
                <a:gd name="T16" fmla="*/ 62 w 132"/>
                <a:gd name="T17" fmla="*/ 94 h 240"/>
                <a:gd name="T18" fmla="*/ 73 w 132"/>
                <a:gd name="T19" fmla="*/ 93 h 240"/>
                <a:gd name="T20" fmla="*/ 77 w 132"/>
                <a:gd name="T21" fmla="*/ 90 h 240"/>
                <a:gd name="T22" fmla="*/ 109 w 132"/>
                <a:gd name="T23" fmla="*/ 61 h 240"/>
                <a:gd name="T24" fmla="*/ 48 w 132"/>
                <a:gd name="T25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2" h="240">
                  <a:moveTo>
                    <a:pt x="48" y="0"/>
                  </a:moveTo>
                  <a:cubicBezTo>
                    <a:pt x="42" y="0"/>
                    <a:pt x="0" y="24"/>
                    <a:pt x="9" y="37"/>
                  </a:cubicBezTo>
                  <a:cubicBezTo>
                    <a:pt x="18" y="51"/>
                    <a:pt x="55" y="73"/>
                    <a:pt x="53" y="90"/>
                  </a:cubicBezTo>
                  <a:cubicBezTo>
                    <a:pt x="51" y="107"/>
                    <a:pt x="13" y="127"/>
                    <a:pt x="17" y="143"/>
                  </a:cubicBezTo>
                  <a:cubicBezTo>
                    <a:pt x="22" y="159"/>
                    <a:pt x="45" y="177"/>
                    <a:pt x="46" y="190"/>
                  </a:cubicBezTo>
                  <a:cubicBezTo>
                    <a:pt x="47" y="203"/>
                    <a:pt x="58" y="240"/>
                    <a:pt x="59" y="237"/>
                  </a:cubicBezTo>
                  <a:cubicBezTo>
                    <a:pt x="60" y="233"/>
                    <a:pt x="65" y="178"/>
                    <a:pt x="77" y="167"/>
                  </a:cubicBezTo>
                  <a:cubicBezTo>
                    <a:pt x="120" y="125"/>
                    <a:pt x="83" y="112"/>
                    <a:pt x="55" y="112"/>
                  </a:cubicBezTo>
                  <a:cubicBezTo>
                    <a:pt x="55" y="112"/>
                    <a:pt x="61" y="102"/>
                    <a:pt x="62" y="94"/>
                  </a:cubicBezTo>
                  <a:cubicBezTo>
                    <a:pt x="73" y="93"/>
                    <a:pt x="73" y="93"/>
                    <a:pt x="73" y="93"/>
                  </a:cubicBezTo>
                  <a:cubicBezTo>
                    <a:pt x="77" y="90"/>
                    <a:pt x="77" y="90"/>
                    <a:pt x="77" y="90"/>
                  </a:cubicBezTo>
                  <a:cubicBezTo>
                    <a:pt x="77" y="90"/>
                    <a:pt x="100" y="74"/>
                    <a:pt x="109" y="61"/>
                  </a:cubicBezTo>
                  <a:cubicBezTo>
                    <a:pt x="117" y="47"/>
                    <a:pt x="132" y="0"/>
                    <a:pt x="48" y="0"/>
                  </a:cubicBezTo>
                </a:path>
              </a:pathLst>
            </a:custGeom>
            <a:solidFill>
              <a:srgbClr val="577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3" name="Freeform 355">
              <a:extLst>
                <a:ext uri="{FF2B5EF4-FFF2-40B4-BE49-F238E27FC236}">
                  <a16:creationId xmlns:a16="http://schemas.microsoft.com/office/drawing/2014/main" id="{7921EC87-8463-40AB-9466-EA31E1850F0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524901" y="360787"/>
              <a:ext cx="393902" cy="587589"/>
            </a:xfrm>
            <a:custGeom>
              <a:avLst/>
              <a:gdLst>
                <a:gd name="T0" fmla="*/ 55 w 68"/>
                <a:gd name="T1" fmla="*/ 1 h 101"/>
                <a:gd name="T2" fmla="*/ 18 w 68"/>
                <a:gd name="T3" fmla="*/ 50 h 101"/>
                <a:gd name="T4" fmla="*/ 35 w 68"/>
                <a:gd name="T5" fmla="*/ 82 h 101"/>
                <a:gd name="T6" fmla="*/ 35 w 68"/>
                <a:gd name="T7" fmla="*/ 101 h 101"/>
                <a:gd name="T8" fmla="*/ 55 w 68"/>
                <a:gd name="T9" fmla="*/ 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101">
                  <a:moveTo>
                    <a:pt x="55" y="1"/>
                  </a:moveTo>
                  <a:cubicBezTo>
                    <a:pt x="54" y="0"/>
                    <a:pt x="0" y="32"/>
                    <a:pt x="18" y="50"/>
                  </a:cubicBezTo>
                  <a:cubicBezTo>
                    <a:pt x="36" y="69"/>
                    <a:pt x="40" y="77"/>
                    <a:pt x="35" y="82"/>
                  </a:cubicBezTo>
                  <a:cubicBezTo>
                    <a:pt x="29" y="87"/>
                    <a:pt x="35" y="101"/>
                    <a:pt x="35" y="101"/>
                  </a:cubicBezTo>
                  <a:cubicBezTo>
                    <a:pt x="35" y="101"/>
                    <a:pt x="68" y="62"/>
                    <a:pt x="55" y="1"/>
                  </a:cubicBezTo>
                </a:path>
              </a:pathLst>
            </a:custGeom>
            <a:solidFill>
              <a:srgbClr val="577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4" name="Freeform 356">
              <a:extLst>
                <a:ext uri="{FF2B5EF4-FFF2-40B4-BE49-F238E27FC236}">
                  <a16:creationId xmlns:a16="http://schemas.microsoft.com/office/drawing/2014/main" id="{AD356405-5164-4DFC-A35F-34469BEAF7FE}"/>
                </a:ext>
              </a:extLst>
            </p:cNvPr>
            <p:cNvSpPr>
              <a:spLocks noEditPoints="1"/>
            </p:cNvSpPr>
            <p:nvPr/>
          </p:nvSpPr>
          <p:spPr bwMode="auto">
            <a:xfrm rot="16200000">
              <a:off x="9932959" y="763394"/>
              <a:ext cx="1371041" cy="1016311"/>
            </a:xfrm>
            <a:custGeom>
              <a:avLst/>
              <a:gdLst>
                <a:gd name="T0" fmla="*/ 116 w 236"/>
                <a:gd name="T1" fmla="*/ 51 h 175"/>
                <a:gd name="T2" fmla="*/ 5 w 236"/>
                <a:gd name="T3" fmla="*/ 71 h 175"/>
                <a:gd name="T4" fmla="*/ 44 w 236"/>
                <a:gd name="T5" fmla="*/ 175 h 175"/>
                <a:gd name="T6" fmla="*/ 108 w 236"/>
                <a:gd name="T7" fmla="*/ 150 h 175"/>
                <a:gd name="T8" fmla="*/ 81 w 236"/>
                <a:gd name="T9" fmla="*/ 110 h 175"/>
                <a:gd name="T10" fmla="*/ 117 w 236"/>
                <a:gd name="T11" fmla="*/ 57 h 175"/>
                <a:gd name="T12" fmla="*/ 116 w 236"/>
                <a:gd name="T13" fmla="*/ 51 h 175"/>
                <a:gd name="T14" fmla="*/ 210 w 236"/>
                <a:gd name="T15" fmla="*/ 0 h 175"/>
                <a:gd name="T16" fmla="*/ 170 w 236"/>
                <a:gd name="T17" fmla="*/ 31 h 175"/>
                <a:gd name="T18" fmla="*/ 141 w 236"/>
                <a:gd name="T19" fmla="*/ 57 h 175"/>
                <a:gd name="T20" fmla="*/ 137 w 236"/>
                <a:gd name="T21" fmla="*/ 60 h 175"/>
                <a:gd name="T22" fmla="*/ 126 w 236"/>
                <a:gd name="T23" fmla="*/ 61 h 175"/>
                <a:gd name="T24" fmla="*/ 119 w 236"/>
                <a:gd name="T25" fmla="*/ 79 h 175"/>
                <a:gd name="T26" fmla="*/ 119 w 236"/>
                <a:gd name="T27" fmla="*/ 79 h 175"/>
                <a:gd name="T28" fmla="*/ 150 w 236"/>
                <a:gd name="T29" fmla="*/ 124 h 175"/>
                <a:gd name="T30" fmla="*/ 236 w 236"/>
                <a:gd name="T31" fmla="*/ 38 h 175"/>
                <a:gd name="T32" fmla="*/ 210 w 236"/>
                <a:gd name="T33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6" h="175">
                  <a:moveTo>
                    <a:pt x="116" y="51"/>
                  </a:moveTo>
                  <a:cubicBezTo>
                    <a:pt x="61" y="67"/>
                    <a:pt x="5" y="71"/>
                    <a:pt x="5" y="71"/>
                  </a:cubicBezTo>
                  <a:cubicBezTo>
                    <a:pt x="0" y="135"/>
                    <a:pt x="44" y="175"/>
                    <a:pt x="44" y="175"/>
                  </a:cubicBezTo>
                  <a:cubicBezTo>
                    <a:pt x="67" y="169"/>
                    <a:pt x="89" y="160"/>
                    <a:pt x="108" y="150"/>
                  </a:cubicBezTo>
                  <a:cubicBezTo>
                    <a:pt x="102" y="138"/>
                    <a:pt x="85" y="123"/>
                    <a:pt x="81" y="110"/>
                  </a:cubicBezTo>
                  <a:cubicBezTo>
                    <a:pt x="77" y="94"/>
                    <a:pt x="115" y="74"/>
                    <a:pt x="117" y="57"/>
                  </a:cubicBezTo>
                  <a:cubicBezTo>
                    <a:pt x="117" y="55"/>
                    <a:pt x="117" y="53"/>
                    <a:pt x="116" y="51"/>
                  </a:cubicBezTo>
                  <a:moveTo>
                    <a:pt x="210" y="0"/>
                  </a:moveTo>
                  <a:cubicBezTo>
                    <a:pt x="201" y="13"/>
                    <a:pt x="187" y="23"/>
                    <a:pt x="170" y="31"/>
                  </a:cubicBezTo>
                  <a:cubicBezTo>
                    <a:pt x="161" y="44"/>
                    <a:pt x="141" y="57"/>
                    <a:pt x="141" y="57"/>
                  </a:cubicBezTo>
                  <a:cubicBezTo>
                    <a:pt x="137" y="60"/>
                    <a:pt x="137" y="60"/>
                    <a:pt x="137" y="60"/>
                  </a:cubicBezTo>
                  <a:cubicBezTo>
                    <a:pt x="126" y="61"/>
                    <a:pt x="126" y="61"/>
                    <a:pt x="126" y="61"/>
                  </a:cubicBezTo>
                  <a:cubicBezTo>
                    <a:pt x="125" y="69"/>
                    <a:pt x="119" y="79"/>
                    <a:pt x="119" y="79"/>
                  </a:cubicBezTo>
                  <a:cubicBezTo>
                    <a:pt x="119" y="79"/>
                    <a:pt x="119" y="79"/>
                    <a:pt x="119" y="79"/>
                  </a:cubicBezTo>
                  <a:cubicBezTo>
                    <a:pt x="145" y="79"/>
                    <a:pt x="178" y="90"/>
                    <a:pt x="150" y="124"/>
                  </a:cubicBezTo>
                  <a:cubicBezTo>
                    <a:pt x="205" y="83"/>
                    <a:pt x="236" y="38"/>
                    <a:pt x="236" y="38"/>
                  </a:cubicBezTo>
                  <a:cubicBezTo>
                    <a:pt x="223" y="11"/>
                    <a:pt x="210" y="0"/>
                    <a:pt x="210" y="0"/>
                  </a:cubicBezTo>
                </a:path>
              </a:pathLst>
            </a:custGeom>
            <a:solidFill>
              <a:srgbClr val="79DB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5" name="Freeform 357">
              <a:extLst>
                <a:ext uri="{FF2B5EF4-FFF2-40B4-BE49-F238E27FC236}">
                  <a16:creationId xmlns:a16="http://schemas.microsoft.com/office/drawing/2014/main" id="{F1ECDC2D-D8E5-42C2-9830-370CC68DAFD4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342095" y="870031"/>
              <a:ext cx="585413" cy="692049"/>
            </a:xfrm>
            <a:custGeom>
              <a:avLst/>
              <a:gdLst>
                <a:gd name="T0" fmla="*/ 93 w 101"/>
                <a:gd name="T1" fmla="*/ 0 h 119"/>
                <a:gd name="T2" fmla="*/ 39 w 101"/>
                <a:gd name="T3" fmla="*/ 20 h 119"/>
                <a:gd name="T4" fmla="*/ 40 w 101"/>
                <a:gd name="T5" fmla="*/ 26 h 119"/>
                <a:gd name="T6" fmla="*/ 4 w 101"/>
                <a:gd name="T7" fmla="*/ 79 h 119"/>
                <a:gd name="T8" fmla="*/ 31 w 101"/>
                <a:gd name="T9" fmla="*/ 119 h 119"/>
                <a:gd name="T10" fmla="*/ 73 w 101"/>
                <a:gd name="T11" fmla="*/ 93 h 119"/>
                <a:gd name="T12" fmla="*/ 42 w 101"/>
                <a:gd name="T13" fmla="*/ 48 h 119"/>
                <a:gd name="T14" fmla="*/ 42 w 101"/>
                <a:gd name="T15" fmla="*/ 48 h 119"/>
                <a:gd name="T16" fmla="*/ 49 w 101"/>
                <a:gd name="T17" fmla="*/ 30 h 119"/>
                <a:gd name="T18" fmla="*/ 60 w 101"/>
                <a:gd name="T19" fmla="*/ 29 h 119"/>
                <a:gd name="T20" fmla="*/ 64 w 101"/>
                <a:gd name="T21" fmla="*/ 26 h 119"/>
                <a:gd name="T22" fmla="*/ 93 w 101"/>
                <a:gd name="T23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1" h="119">
                  <a:moveTo>
                    <a:pt x="93" y="0"/>
                  </a:moveTo>
                  <a:cubicBezTo>
                    <a:pt x="77" y="8"/>
                    <a:pt x="58" y="15"/>
                    <a:pt x="39" y="20"/>
                  </a:cubicBezTo>
                  <a:cubicBezTo>
                    <a:pt x="40" y="22"/>
                    <a:pt x="40" y="24"/>
                    <a:pt x="40" y="26"/>
                  </a:cubicBezTo>
                  <a:cubicBezTo>
                    <a:pt x="38" y="43"/>
                    <a:pt x="0" y="63"/>
                    <a:pt x="4" y="79"/>
                  </a:cubicBezTo>
                  <a:cubicBezTo>
                    <a:pt x="8" y="92"/>
                    <a:pt x="25" y="107"/>
                    <a:pt x="31" y="119"/>
                  </a:cubicBezTo>
                  <a:cubicBezTo>
                    <a:pt x="46" y="111"/>
                    <a:pt x="60" y="102"/>
                    <a:pt x="73" y="93"/>
                  </a:cubicBezTo>
                  <a:cubicBezTo>
                    <a:pt x="101" y="59"/>
                    <a:pt x="68" y="48"/>
                    <a:pt x="42" y="48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42" y="48"/>
                    <a:pt x="48" y="38"/>
                    <a:pt x="49" y="30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4" y="26"/>
                    <a:pt x="64" y="26"/>
                    <a:pt x="64" y="26"/>
                  </a:cubicBezTo>
                  <a:cubicBezTo>
                    <a:pt x="64" y="26"/>
                    <a:pt x="84" y="13"/>
                    <a:pt x="93" y="0"/>
                  </a:cubicBezTo>
                </a:path>
              </a:pathLst>
            </a:custGeom>
            <a:solidFill>
              <a:srgbClr val="6FB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6" name="Freeform 358">
              <a:extLst>
                <a:ext uri="{FF2B5EF4-FFF2-40B4-BE49-F238E27FC236}">
                  <a16:creationId xmlns:a16="http://schemas.microsoft.com/office/drawing/2014/main" id="{D0FACB32-FD69-4507-A063-6E7D8EF7DF7D}"/>
                </a:ext>
              </a:extLst>
            </p:cNvPr>
            <p:cNvSpPr>
              <a:spLocks noEditPoints="1"/>
            </p:cNvSpPr>
            <p:nvPr/>
          </p:nvSpPr>
          <p:spPr bwMode="auto">
            <a:xfrm rot="16200000">
              <a:off x="10287689" y="604527"/>
              <a:ext cx="1092480" cy="924909"/>
            </a:xfrm>
            <a:custGeom>
              <a:avLst/>
              <a:gdLst>
                <a:gd name="T0" fmla="*/ 51 w 188"/>
                <a:gd name="T1" fmla="*/ 116 h 159"/>
                <a:gd name="T2" fmla="*/ 0 w 188"/>
                <a:gd name="T3" fmla="*/ 141 h 159"/>
                <a:gd name="T4" fmla="*/ 39 w 188"/>
                <a:gd name="T5" fmla="*/ 159 h 159"/>
                <a:gd name="T6" fmla="*/ 61 w 188"/>
                <a:gd name="T7" fmla="*/ 152 h 159"/>
                <a:gd name="T8" fmla="*/ 51 w 188"/>
                <a:gd name="T9" fmla="*/ 116 h 159"/>
                <a:gd name="T10" fmla="*/ 147 w 188"/>
                <a:gd name="T11" fmla="*/ 46 h 159"/>
                <a:gd name="T12" fmla="*/ 74 w 188"/>
                <a:gd name="T13" fmla="*/ 103 h 159"/>
                <a:gd name="T14" fmla="*/ 65 w 188"/>
                <a:gd name="T15" fmla="*/ 150 h 159"/>
                <a:gd name="T16" fmla="*/ 162 w 188"/>
                <a:gd name="T17" fmla="*/ 75 h 159"/>
                <a:gd name="T18" fmla="*/ 149 w 188"/>
                <a:gd name="T19" fmla="*/ 60 h 159"/>
                <a:gd name="T20" fmla="*/ 147 w 188"/>
                <a:gd name="T21" fmla="*/ 46 h 159"/>
                <a:gd name="T22" fmla="*/ 187 w 188"/>
                <a:gd name="T23" fmla="*/ 17 h 159"/>
                <a:gd name="T24" fmla="*/ 188 w 188"/>
                <a:gd name="T25" fmla="*/ 21 h 159"/>
                <a:gd name="T26" fmla="*/ 187 w 188"/>
                <a:gd name="T27" fmla="*/ 17 h 159"/>
                <a:gd name="T28" fmla="*/ 180 w 188"/>
                <a:gd name="T29" fmla="*/ 0 h 159"/>
                <a:gd name="T30" fmla="*/ 165 w 188"/>
                <a:gd name="T31" fmla="*/ 24 h 159"/>
                <a:gd name="T32" fmla="*/ 186 w 188"/>
                <a:gd name="T33" fmla="*/ 11 h 159"/>
                <a:gd name="T34" fmla="*/ 180 w 188"/>
                <a:gd name="T35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8" h="159">
                  <a:moveTo>
                    <a:pt x="51" y="116"/>
                  </a:moveTo>
                  <a:cubicBezTo>
                    <a:pt x="22" y="132"/>
                    <a:pt x="0" y="141"/>
                    <a:pt x="0" y="141"/>
                  </a:cubicBezTo>
                  <a:cubicBezTo>
                    <a:pt x="19" y="155"/>
                    <a:pt x="39" y="159"/>
                    <a:pt x="39" y="159"/>
                  </a:cubicBezTo>
                  <a:cubicBezTo>
                    <a:pt x="46" y="157"/>
                    <a:pt x="53" y="155"/>
                    <a:pt x="61" y="152"/>
                  </a:cubicBezTo>
                  <a:cubicBezTo>
                    <a:pt x="57" y="143"/>
                    <a:pt x="53" y="126"/>
                    <a:pt x="51" y="116"/>
                  </a:cubicBezTo>
                  <a:moveTo>
                    <a:pt x="147" y="46"/>
                  </a:moveTo>
                  <a:cubicBezTo>
                    <a:pt x="125" y="69"/>
                    <a:pt x="99" y="88"/>
                    <a:pt x="74" y="103"/>
                  </a:cubicBezTo>
                  <a:cubicBezTo>
                    <a:pt x="70" y="118"/>
                    <a:pt x="67" y="139"/>
                    <a:pt x="65" y="150"/>
                  </a:cubicBezTo>
                  <a:cubicBezTo>
                    <a:pt x="103" y="134"/>
                    <a:pt x="139" y="100"/>
                    <a:pt x="162" y="75"/>
                  </a:cubicBezTo>
                  <a:cubicBezTo>
                    <a:pt x="159" y="71"/>
                    <a:pt x="155" y="66"/>
                    <a:pt x="149" y="60"/>
                  </a:cubicBezTo>
                  <a:cubicBezTo>
                    <a:pt x="145" y="56"/>
                    <a:pt x="145" y="51"/>
                    <a:pt x="147" y="46"/>
                  </a:cubicBezTo>
                  <a:moveTo>
                    <a:pt x="187" y="17"/>
                  </a:moveTo>
                  <a:cubicBezTo>
                    <a:pt x="187" y="19"/>
                    <a:pt x="188" y="20"/>
                    <a:pt x="188" y="21"/>
                  </a:cubicBezTo>
                  <a:cubicBezTo>
                    <a:pt x="188" y="20"/>
                    <a:pt x="187" y="19"/>
                    <a:pt x="187" y="17"/>
                  </a:cubicBezTo>
                  <a:moveTo>
                    <a:pt x="180" y="0"/>
                  </a:moveTo>
                  <a:cubicBezTo>
                    <a:pt x="176" y="8"/>
                    <a:pt x="171" y="17"/>
                    <a:pt x="165" y="24"/>
                  </a:cubicBezTo>
                  <a:cubicBezTo>
                    <a:pt x="175" y="17"/>
                    <a:pt x="184" y="11"/>
                    <a:pt x="186" y="11"/>
                  </a:cubicBezTo>
                  <a:cubicBezTo>
                    <a:pt x="183" y="2"/>
                    <a:pt x="180" y="0"/>
                    <a:pt x="180" y="0"/>
                  </a:cubicBezTo>
                </a:path>
              </a:pathLst>
            </a:custGeom>
            <a:solidFill>
              <a:srgbClr val="79DB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7" name="Freeform 359">
              <a:extLst>
                <a:ext uri="{FF2B5EF4-FFF2-40B4-BE49-F238E27FC236}">
                  <a16:creationId xmlns:a16="http://schemas.microsoft.com/office/drawing/2014/main" id="{C1A761E0-6DF1-4975-9664-B9850FD1443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046114" y="1108331"/>
              <a:ext cx="132752" cy="285090"/>
            </a:xfrm>
            <a:custGeom>
              <a:avLst/>
              <a:gdLst>
                <a:gd name="T0" fmla="*/ 23 w 23"/>
                <a:gd name="T1" fmla="*/ 0 h 49"/>
                <a:gd name="T2" fmla="*/ 0 w 23"/>
                <a:gd name="T3" fmla="*/ 13 h 49"/>
                <a:gd name="T4" fmla="*/ 10 w 23"/>
                <a:gd name="T5" fmla="*/ 49 h 49"/>
                <a:gd name="T6" fmla="*/ 14 w 23"/>
                <a:gd name="T7" fmla="*/ 47 h 49"/>
                <a:gd name="T8" fmla="*/ 23 w 23"/>
                <a:gd name="T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9">
                  <a:moveTo>
                    <a:pt x="23" y="0"/>
                  </a:moveTo>
                  <a:cubicBezTo>
                    <a:pt x="15" y="5"/>
                    <a:pt x="8" y="9"/>
                    <a:pt x="0" y="13"/>
                  </a:cubicBezTo>
                  <a:cubicBezTo>
                    <a:pt x="2" y="23"/>
                    <a:pt x="6" y="40"/>
                    <a:pt x="10" y="49"/>
                  </a:cubicBezTo>
                  <a:cubicBezTo>
                    <a:pt x="11" y="49"/>
                    <a:pt x="13" y="48"/>
                    <a:pt x="14" y="47"/>
                  </a:cubicBezTo>
                  <a:cubicBezTo>
                    <a:pt x="16" y="36"/>
                    <a:pt x="19" y="15"/>
                    <a:pt x="23" y="0"/>
                  </a:cubicBezTo>
                </a:path>
              </a:pathLst>
            </a:custGeom>
            <a:solidFill>
              <a:srgbClr val="6FB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8" name="Freeform 360">
              <a:extLst>
                <a:ext uri="{FF2B5EF4-FFF2-40B4-BE49-F238E27FC236}">
                  <a16:creationId xmlns:a16="http://schemas.microsoft.com/office/drawing/2014/main" id="{D7CC14AC-87A3-4A73-ADE0-9DDBD64C93A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492257" y="456542"/>
              <a:ext cx="256798" cy="372140"/>
            </a:xfrm>
            <a:custGeom>
              <a:avLst/>
              <a:gdLst>
                <a:gd name="T0" fmla="*/ 41 w 44"/>
                <a:gd name="T1" fmla="*/ 0 h 64"/>
                <a:gd name="T2" fmla="*/ 20 w 44"/>
                <a:gd name="T3" fmla="*/ 13 h 64"/>
                <a:gd name="T4" fmla="*/ 2 w 44"/>
                <a:gd name="T5" fmla="*/ 35 h 64"/>
                <a:gd name="T6" fmla="*/ 4 w 44"/>
                <a:gd name="T7" fmla="*/ 49 h 64"/>
                <a:gd name="T8" fmla="*/ 17 w 44"/>
                <a:gd name="T9" fmla="*/ 64 h 64"/>
                <a:gd name="T10" fmla="*/ 44 w 44"/>
                <a:gd name="T11" fmla="*/ 32 h 64"/>
                <a:gd name="T12" fmla="*/ 43 w 44"/>
                <a:gd name="T13" fmla="*/ 10 h 64"/>
                <a:gd name="T14" fmla="*/ 42 w 44"/>
                <a:gd name="T15" fmla="*/ 6 h 64"/>
                <a:gd name="T16" fmla="*/ 41 w 44"/>
                <a:gd name="T17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64">
                  <a:moveTo>
                    <a:pt x="41" y="0"/>
                  </a:moveTo>
                  <a:cubicBezTo>
                    <a:pt x="39" y="0"/>
                    <a:pt x="30" y="6"/>
                    <a:pt x="20" y="13"/>
                  </a:cubicBezTo>
                  <a:cubicBezTo>
                    <a:pt x="15" y="21"/>
                    <a:pt x="8" y="28"/>
                    <a:pt x="2" y="35"/>
                  </a:cubicBezTo>
                  <a:cubicBezTo>
                    <a:pt x="0" y="40"/>
                    <a:pt x="0" y="45"/>
                    <a:pt x="4" y="49"/>
                  </a:cubicBezTo>
                  <a:cubicBezTo>
                    <a:pt x="10" y="55"/>
                    <a:pt x="14" y="60"/>
                    <a:pt x="17" y="64"/>
                  </a:cubicBezTo>
                  <a:cubicBezTo>
                    <a:pt x="34" y="46"/>
                    <a:pt x="44" y="32"/>
                    <a:pt x="44" y="32"/>
                  </a:cubicBezTo>
                  <a:cubicBezTo>
                    <a:pt x="44" y="23"/>
                    <a:pt x="44" y="16"/>
                    <a:pt x="43" y="10"/>
                  </a:cubicBezTo>
                  <a:cubicBezTo>
                    <a:pt x="43" y="9"/>
                    <a:pt x="42" y="8"/>
                    <a:pt x="42" y="6"/>
                  </a:cubicBezTo>
                  <a:cubicBezTo>
                    <a:pt x="42" y="4"/>
                    <a:pt x="41" y="2"/>
                    <a:pt x="41" y="0"/>
                  </a:cubicBezTo>
                </a:path>
              </a:pathLst>
            </a:custGeom>
            <a:solidFill>
              <a:srgbClr val="6FB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9" name="Freeform 361">
              <a:extLst>
                <a:ext uri="{FF2B5EF4-FFF2-40B4-BE49-F238E27FC236}">
                  <a16:creationId xmlns:a16="http://schemas.microsoft.com/office/drawing/2014/main" id="{100C8D97-0A1E-4D4E-9994-C02EF8D0E7FB}"/>
                </a:ext>
              </a:extLst>
            </p:cNvPr>
            <p:cNvSpPr>
              <a:spLocks noEditPoints="1"/>
            </p:cNvSpPr>
            <p:nvPr/>
          </p:nvSpPr>
          <p:spPr bwMode="auto">
            <a:xfrm rot="16200000">
              <a:off x="9658751" y="1146415"/>
              <a:ext cx="1109890" cy="393902"/>
            </a:xfrm>
            <a:custGeom>
              <a:avLst/>
              <a:gdLst>
                <a:gd name="T0" fmla="*/ 86 w 191"/>
                <a:gd name="T1" fmla="*/ 43 h 68"/>
                <a:gd name="T2" fmla="*/ 1 w 191"/>
                <a:gd name="T3" fmla="*/ 61 h 68"/>
                <a:gd name="T4" fmla="*/ 0 w 191"/>
                <a:gd name="T5" fmla="*/ 68 h 68"/>
                <a:gd name="T6" fmla="*/ 97 w 191"/>
                <a:gd name="T7" fmla="*/ 53 h 68"/>
                <a:gd name="T8" fmla="*/ 86 w 191"/>
                <a:gd name="T9" fmla="*/ 43 h 68"/>
                <a:gd name="T10" fmla="*/ 177 w 191"/>
                <a:gd name="T11" fmla="*/ 0 h 68"/>
                <a:gd name="T12" fmla="*/ 166 w 191"/>
                <a:gd name="T13" fmla="*/ 7 h 68"/>
                <a:gd name="T14" fmla="*/ 169 w 191"/>
                <a:gd name="T15" fmla="*/ 25 h 68"/>
                <a:gd name="T16" fmla="*/ 191 w 191"/>
                <a:gd name="T17" fmla="*/ 10 h 68"/>
                <a:gd name="T18" fmla="*/ 177 w 191"/>
                <a:gd name="T1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1" h="68">
                  <a:moveTo>
                    <a:pt x="86" y="43"/>
                  </a:moveTo>
                  <a:cubicBezTo>
                    <a:pt x="62" y="50"/>
                    <a:pt x="34" y="57"/>
                    <a:pt x="1" y="61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68"/>
                    <a:pt x="46" y="66"/>
                    <a:pt x="97" y="53"/>
                  </a:cubicBezTo>
                  <a:cubicBezTo>
                    <a:pt x="94" y="50"/>
                    <a:pt x="90" y="46"/>
                    <a:pt x="86" y="43"/>
                  </a:cubicBezTo>
                  <a:moveTo>
                    <a:pt x="177" y="0"/>
                  </a:moveTo>
                  <a:cubicBezTo>
                    <a:pt x="177" y="0"/>
                    <a:pt x="174" y="2"/>
                    <a:pt x="166" y="7"/>
                  </a:cubicBezTo>
                  <a:cubicBezTo>
                    <a:pt x="169" y="13"/>
                    <a:pt x="170" y="19"/>
                    <a:pt x="169" y="25"/>
                  </a:cubicBezTo>
                  <a:cubicBezTo>
                    <a:pt x="177" y="20"/>
                    <a:pt x="184" y="15"/>
                    <a:pt x="191" y="10"/>
                  </a:cubicBezTo>
                  <a:cubicBezTo>
                    <a:pt x="191" y="10"/>
                    <a:pt x="185" y="5"/>
                    <a:pt x="177" y="0"/>
                  </a:cubicBezTo>
                </a:path>
              </a:pathLst>
            </a:custGeom>
            <a:solidFill>
              <a:srgbClr val="79DB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0" name="Freeform 362">
              <a:extLst>
                <a:ext uri="{FF2B5EF4-FFF2-40B4-BE49-F238E27FC236}">
                  <a16:creationId xmlns:a16="http://schemas.microsoft.com/office/drawing/2014/main" id="{838AC597-C905-4F12-B3B5-A804A12C155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946017" y="1022369"/>
              <a:ext cx="489658" cy="265503"/>
            </a:xfrm>
            <a:custGeom>
              <a:avLst/>
              <a:gdLst>
                <a:gd name="T0" fmla="*/ 80 w 84"/>
                <a:gd name="T1" fmla="*/ 0 h 46"/>
                <a:gd name="T2" fmla="*/ 0 w 84"/>
                <a:gd name="T3" fmla="*/ 36 h 46"/>
                <a:gd name="T4" fmla="*/ 11 w 84"/>
                <a:gd name="T5" fmla="*/ 46 h 46"/>
                <a:gd name="T6" fmla="*/ 83 w 84"/>
                <a:gd name="T7" fmla="*/ 18 h 46"/>
                <a:gd name="T8" fmla="*/ 80 w 84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46">
                  <a:moveTo>
                    <a:pt x="80" y="0"/>
                  </a:moveTo>
                  <a:cubicBezTo>
                    <a:pt x="66" y="9"/>
                    <a:pt x="39" y="23"/>
                    <a:pt x="0" y="36"/>
                  </a:cubicBezTo>
                  <a:cubicBezTo>
                    <a:pt x="4" y="39"/>
                    <a:pt x="8" y="43"/>
                    <a:pt x="11" y="46"/>
                  </a:cubicBezTo>
                  <a:cubicBezTo>
                    <a:pt x="36" y="40"/>
                    <a:pt x="61" y="31"/>
                    <a:pt x="83" y="18"/>
                  </a:cubicBezTo>
                  <a:cubicBezTo>
                    <a:pt x="84" y="12"/>
                    <a:pt x="83" y="6"/>
                    <a:pt x="80" y="0"/>
                  </a:cubicBezTo>
                </a:path>
              </a:pathLst>
            </a:custGeom>
            <a:solidFill>
              <a:srgbClr val="6FB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1" name="Freeform 363">
              <a:extLst>
                <a:ext uri="{FF2B5EF4-FFF2-40B4-BE49-F238E27FC236}">
                  <a16:creationId xmlns:a16="http://schemas.microsoft.com/office/drawing/2014/main" id="{8F6F429A-C387-4DCF-9DC9-7CBF3FDE7F9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605000" y="4002751"/>
              <a:ext cx="1832407" cy="1832407"/>
            </a:xfrm>
            <a:custGeom>
              <a:avLst/>
              <a:gdLst>
                <a:gd name="T0" fmla="*/ 296 w 315"/>
                <a:gd name="T1" fmla="*/ 123 h 315"/>
                <a:gd name="T2" fmla="*/ 123 w 315"/>
                <a:gd name="T3" fmla="*/ 19 h 315"/>
                <a:gd name="T4" fmla="*/ 19 w 315"/>
                <a:gd name="T5" fmla="*/ 192 h 315"/>
                <a:gd name="T6" fmla="*/ 192 w 315"/>
                <a:gd name="T7" fmla="*/ 296 h 315"/>
                <a:gd name="T8" fmla="*/ 296 w 315"/>
                <a:gd name="T9" fmla="*/ 123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5" h="315">
                  <a:moveTo>
                    <a:pt x="296" y="123"/>
                  </a:moveTo>
                  <a:cubicBezTo>
                    <a:pt x="277" y="46"/>
                    <a:pt x="200" y="0"/>
                    <a:pt x="123" y="19"/>
                  </a:cubicBezTo>
                  <a:cubicBezTo>
                    <a:pt x="46" y="38"/>
                    <a:pt x="0" y="115"/>
                    <a:pt x="19" y="192"/>
                  </a:cubicBezTo>
                  <a:cubicBezTo>
                    <a:pt x="38" y="268"/>
                    <a:pt x="115" y="315"/>
                    <a:pt x="192" y="296"/>
                  </a:cubicBezTo>
                  <a:cubicBezTo>
                    <a:pt x="269" y="277"/>
                    <a:pt x="315" y="199"/>
                    <a:pt x="296" y="123"/>
                  </a:cubicBezTo>
                  <a:close/>
                </a:path>
              </a:pathLst>
            </a:custGeom>
            <a:solidFill>
              <a:srgbClr val="6FC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2" name="Freeform 364">
              <a:extLst>
                <a:ext uri="{FF2B5EF4-FFF2-40B4-BE49-F238E27FC236}">
                  <a16:creationId xmlns:a16="http://schemas.microsoft.com/office/drawing/2014/main" id="{506D0D85-5761-49D4-B0C5-AEC328B23AF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20665" y="5315034"/>
              <a:ext cx="191511" cy="348201"/>
            </a:xfrm>
            <a:custGeom>
              <a:avLst/>
              <a:gdLst>
                <a:gd name="T0" fmla="*/ 23 w 33"/>
                <a:gd name="T1" fmla="*/ 3 h 60"/>
                <a:gd name="T2" fmla="*/ 15 w 33"/>
                <a:gd name="T3" fmla="*/ 45 h 60"/>
                <a:gd name="T4" fmla="*/ 23 w 33"/>
                <a:gd name="T5" fmla="*/ 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" h="60">
                  <a:moveTo>
                    <a:pt x="23" y="3"/>
                  </a:moveTo>
                  <a:cubicBezTo>
                    <a:pt x="7" y="10"/>
                    <a:pt x="0" y="60"/>
                    <a:pt x="15" y="45"/>
                  </a:cubicBezTo>
                  <a:cubicBezTo>
                    <a:pt x="31" y="30"/>
                    <a:pt x="33" y="0"/>
                    <a:pt x="23" y="3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3" name="Freeform 365">
              <a:extLst>
                <a:ext uri="{FF2B5EF4-FFF2-40B4-BE49-F238E27FC236}">
                  <a16:creationId xmlns:a16="http://schemas.microsoft.com/office/drawing/2014/main" id="{873BB223-7641-463D-98CE-76D2B965DFE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891178" y="5148550"/>
              <a:ext cx="191511" cy="215449"/>
            </a:xfrm>
            <a:custGeom>
              <a:avLst/>
              <a:gdLst>
                <a:gd name="T0" fmla="*/ 3 w 33"/>
                <a:gd name="T1" fmla="*/ 3 h 37"/>
                <a:gd name="T2" fmla="*/ 29 w 33"/>
                <a:gd name="T3" fmla="*/ 19 h 37"/>
                <a:gd name="T4" fmla="*/ 3 w 33"/>
                <a:gd name="T5" fmla="*/ 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" h="37">
                  <a:moveTo>
                    <a:pt x="3" y="3"/>
                  </a:moveTo>
                  <a:cubicBezTo>
                    <a:pt x="15" y="15"/>
                    <a:pt x="33" y="37"/>
                    <a:pt x="29" y="19"/>
                  </a:cubicBezTo>
                  <a:cubicBezTo>
                    <a:pt x="24" y="0"/>
                    <a:pt x="0" y="0"/>
                    <a:pt x="3" y="3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4" name="Freeform 366">
              <a:extLst>
                <a:ext uri="{FF2B5EF4-FFF2-40B4-BE49-F238E27FC236}">
                  <a16:creationId xmlns:a16="http://schemas.microsoft.com/office/drawing/2014/main" id="{CC54E10A-CA59-460E-ADA9-BEF696F1530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56573" y="5216014"/>
              <a:ext cx="139280" cy="202392"/>
            </a:xfrm>
            <a:custGeom>
              <a:avLst/>
              <a:gdLst>
                <a:gd name="T0" fmla="*/ 8 w 24"/>
                <a:gd name="T1" fmla="*/ 5 h 35"/>
                <a:gd name="T2" fmla="*/ 13 w 24"/>
                <a:gd name="T3" fmla="*/ 25 h 35"/>
                <a:gd name="T4" fmla="*/ 8 w 24"/>
                <a:gd name="T5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5">
                  <a:moveTo>
                    <a:pt x="8" y="5"/>
                  </a:moveTo>
                  <a:cubicBezTo>
                    <a:pt x="0" y="11"/>
                    <a:pt x="1" y="35"/>
                    <a:pt x="13" y="25"/>
                  </a:cubicBezTo>
                  <a:cubicBezTo>
                    <a:pt x="24" y="15"/>
                    <a:pt x="16" y="0"/>
                    <a:pt x="8" y="5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5" name="Freeform 367">
              <a:extLst>
                <a:ext uri="{FF2B5EF4-FFF2-40B4-BE49-F238E27FC236}">
                  <a16:creationId xmlns:a16="http://schemas.microsoft.com/office/drawing/2014/main" id="{3F907B68-8EE6-45FA-BD62-7BD266EA377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213263" y="4173588"/>
              <a:ext cx="243741" cy="389550"/>
            </a:xfrm>
            <a:custGeom>
              <a:avLst/>
              <a:gdLst>
                <a:gd name="T0" fmla="*/ 17 w 42"/>
                <a:gd name="T1" fmla="*/ 6 h 67"/>
                <a:gd name="T2" fmla="*/ 28 w 42"/>
                <a:gd name="T3" fmla="*/ 47 h 67"/>
                <a:gd name="T4" fmla="*/ 17 w 42"/>
                <a:gd name="T5" fmla="*/ 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67">
                  <a:moveTo>
                    <a:pt x="17" y="6"/>
                  </a:moveTo>
                  <a:cubicBezTo>
                    <a:pt x="0" y="19"/>
                    <a:pt x="13" y="67"/>
                    <a:pt x="28" y="47"/>
                  </a:cubicBezTo>
                  <a:cubicBezTo>
                    <a:pt x="42" y="27"/>
                    <a:pt x="26" y="0"/>
                    <a:pt x="17" y="6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6" name="Freeform 368">
              <a:extLst>
                <a:ext uri="{FF2B5EF4-FFF2-40B4-BE49-F238E27FC236}">
                  <a16:creationId xmlns:a16="http://schemas.microsoft.com/office/drawing/2014/main" id="{75198D71-EB20-4C74-8730-C2DB885E450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029359" y="4759000"/>
              <a:ext cx="367787" cy="295971"/>
            </a:xfrm>
            <a:custGeom>
              <a:avLst/>
              <a:gdLst>
                <a:gd name="T0" fmla="*/ 4 w 63"/>
                <a:gd name="T1" fmla="*/ 17 h 51"/>
                <a:gd name="T2" fmla="*/ 44 w 63"/>
                <a:gd name="T3" fmla="*/ 25 h 51"/>
                <a:gd name="T4" fmla="*/ 4 w 63"/>
                <a:gd name="T5" fmla="*/ 1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3" h="51">
                  <a:moveTo>
                    <a:pt x="4" y="17"/>
                  </a:moveTo>
                  <a:cubicBezTo>
                    <a:pt x="23" y="28"/>
                    <a:pt x="63" y="51"/>
                    <a:pt x="44" y="25"/>
                  </a:cubicBezTo>
                  <a:cubicBezTo>
                    <a:pt x="25" y="0"/>
                    <a:pt x="0" y="15"/>
                    <a:pt x="4" y="17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7" name="Freeform 369">
              <a:extLst>
                <a:ext uri="{FF2B5EF4-FFF2-40B4-BE49-F238E27FC236}">
                  <a16:creationId xmlns:a16="http://schemas.microsoft.com/office/drawing/2014/main" id="{E3BB5259-D2DF-41C6-8F11-62EE6A73149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108793" y="4714387"/>
              <a:ext cx="121870" cy="208921"/>
            </a:xfrm>
            <a:custGeom>
              <a:avLst/>
              <a:gdLst>
                <a:gd name="T0" fmla="*/ 5 w 21"/>
                <a:gd name="T1" fmla="*/ 4 h 36"/>
                <a:gd name="T2" fmla="*/ 17 w 21"/>
                <a:gd name="T3" fmla="*/ 18 h 36"/>
                <a:gd name="T4" fmla="*/ 5 w 21"/>
                <a:gd name="T5" fmla="*/ 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36">
                  <a:moveTo>
                    <a:pt x="5" y="4"/>
                  </a:moveTo>
                  <a:cubicBezTo>
                    <a:pt x="0" y="11"/>
                    <a:pt x="13" y="36"/>
                    <a:pt x="17" y="18"/>
                  </a:cubicBezTo>
                  <a:cubicBezTo>
                    <a:pt x="21" y="0"/>
                    <a:pt x="8" y="1"/>
                    <a:pt x="5" y="4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8" name="Freeform 370">
              <a:extLst>
                <a:ext uri="{FF2B5EF4-FFF2-40B4-BE49-F238E27FC236}">
                  <a16:creationId xmlns:a16="http://schemas.microsoft.com/office/drawing/2014/main" id="{31DB2C33-011B-4323-AE5D-5BE07D8447D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16204" y="4296546"/>
              <a:ext cx="250269" cy="337320"/>
            </a:xfrm>
            <a:custGeom>
              <a:avLst/>
              <a:gdLst>
                <a:gd name="T0" fmla="*/ 9 w 43"/>
                <a:gd name="T1" fmla="*/ 8 h 58"/>
                <a:gd name="T2" fmla="*/ 42 w 43"/>
                <a:gd name="T3" fmla="*/ 37 h 58"/>
                <a:gd name="T4" fmla="*/ 9 w 43"/>
                <a:gd name="T5" fmla="*/ 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58">
                  <a:moveTo>
                    <a:pt x="9" y="8"/>
                  </a:moveTo>
                  <a:cubicBezTo>
                    <a:pt x="0" y="19"/>
                    <a:pt x="40" y="58"/>
                    <a:pt x="42" y="37"/>
                  </a:cubicBezTo>
                  <a:cubicBezTo>
                    <a:pt x="43" y="16"/>
                    <a:pt x="16" y="0"/>
                    <a:pt x="9" y="8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9" name="Freeform 371">
              <a:extLst>
                <a:ext uri="{FF2B5EF4-FFF2-40B4-BE49-F238E27FC236}">
                  <a16:creationId xmlns:a16="http://schemas.microsoft.com/office/drawing/2014/main" id="{2807C003-7988-4E66-AD9D-8D93B28C8AD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00098" y="4460853"/>
              <a:ext cx="167572" cy="100108"/>
            </a:xfrm>
            <a:custGeom>
              <a:avLst/>
              <a:gdLst>
                <a:gd name="T0" fmla="*/ 19 w 29"/>
                <a:gd name="T1" fmla="*/ 3 h 17"/>
                <a:gd name="T2" fmla="*/ 11 w 29"/>
                <a:gd name="T3" fmla="*/ 13 h 17"/>
                <a:gd name="T4" fmla="*/ 19 w 29"/>
                <a:gd name="T5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17">
                  <a:moveTo>
                    <a:pt x="19" y="3"/>
                  </a:moveTo>
                  <a:cubicBezTo>
                    <a:pt x="9" y="6"/>
                    <a:pt x="0" y="17"/>
                    <a:pt x="11" y="13"/>
                  </a:cubicBezTo>
                  <a:cubicBezTo>
                    <a:pt x="21" y="9"/>
                    <a:pt x="29" y="0"/>
                    <a:pt x="19" y="3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60" name="Freeform 372">
              <a:extLst>
                <a:ext uri="{FF2B5EF4-FFF2-40B4-BE49-F238E27FC236}">
                  <a16:creationId xmlns:a16="http://schemas.microsoft.com/office/drawing/2014/main" id="{D449E778-6AA8-4697-A984-9B84DDBD73A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073973" y="5069117"/>
              <a:ext cx="150162" cy="215449"/>
            </a:xfrm>
            <a:custGeom>
              <a:avLst/>
              <a:gdLst>
                <a:gd name="T0" fmla="*/ 18 w 26"/>
                <a:gd name="T1" fmla="*/ 4 h 37"/>
                <a:gd name="T2" fmla="*/ 15 w 26"/>
                <a:gd name="T3" fmla="*/ 26 h 37"/>
                <a:gd name="T4" fmla="*/ 18 w 26"/>
                <a:gd name="T5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37">
                  <a:moveTo>
                    <a:pt x="18" y="4"/>
                  </a:moveTo>
                  <a:cubicBezTo>
                    <a:pt x="0" y="12"/>
                    <a:pt x="4" y="37"/>
                    <a:pt x="15" y="26"/>
                  </a:cubicBezTo>
                  <a:cubicBezTo>
                    <a:pt x="25" y="14"/>
                    <a:pt x="26" y="0"/>
                    <a:pt x="18" y="4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61" name="Freeform 373">
              <a:extLst>
                <a:ext uri="{FF2B5EF4-FFF2-40B4-BE49-F238E27FC236}">
                  <a16:creationId xmlns:a16="http://schemas.microsoft.com/office/drawing/2014/main" id="{F7977341-4B9E-49A1-97D3-5E7FCFFD87D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094647" y="4985331"/>
              <a:ext cx="261151" cy="110989"/>
            </a:xfrm>
            <a:custGeom>
              <a:avLst/>
              <a:gdLst>
                <a:gd name="T0" fmla="*/ 45 w 45"/>
                <a:gd name="T1" fmla="*/ 19 h 19"/>
                <a:gd name="T2" fmla="*/ 7 w 45"/>
                <a:gd name="T3" fmla="*/ 10 h 19"/>
                <a:gd name="T4" fmla="*/ 45 w 45"/>
                <a:gd name="T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19">
                  <a:moveTo>
                    <a:pt x="45" y="19"/>
                  </a:moveTo>
                  <a:cubicBezTo>
                    <a:pt x="32" y="17"/>
                    <a:pt x="0" y="0"/>
                    <a:pt x="7" y="10"/>
                  </a:cubicBezTo>
                  <a:cubicBezTo>
                    <a:pt x="15" y="19"/>
                    <a:pt x="45" y="19"/>
                    <a:pt x="45" y="19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62" name="Freeform 374">
              <a:extLst>
                <a:ext uri="{FF2B5EF4-FFF2-40B4-BE49-F238E27FC236}">
                  <a16:creationId xmlns:a16="http://schemas.microsoft.com/office/drawing/2014/main" id="{331DAF64-F3CB-4FCD-BDEA-371E8238C6B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227399" y="4741590"/>
              <a:ext cx="34820" cy="45701"/>
            </a:xfrm>
            <a:custGeom>
              <a:avLst/>
              <a:gdLst>
                <a:gd name="T0" fmla="*/ 6 w 6"/>
                <a:gd name="T1" fmla="*/ 4 h 8"/>
                <a:gd name="T2" fmla="*/ 5 w 6"/>
                <a:gd name="T3" fmla="*/ 3 h 8"/>
                <a:gd name="T4" fmla="*/ 0 w 6"/>
                <a:gd name="T5" fmla="*/ 4 h 8"/>
                <a:gd name="T6" fmla="*/ 1 w 6"/>
                <a:gd name="T7" fmla="*/ 5 h 8"/>
                <a:gd name="T8" fmla="*/ 6 w 6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6" y="4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1"/>
                    <a:pt x="0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8"/>
                    <a:pt x="6" y="7"/>
                    <a:pt x="6" y="4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63" name="Freeform 375">
              <a:extLst>
                <a:ext uri="{FF2B5EF4-FFF2-40B4-BE49-F238E27FC236}">
                  <a16:creationId xmlns:a16="http://schemas.microsoft.com/office/drawing/2014/main" id="{1429EBC6-7FE7-4224-87C0-AD6886025154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041329" y="5008182"/>
              <a:ext cx="41349" cy="28291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64" name="Freeform 376">
              <a:extLst>
                <a:ext uri="{FF2B5EF4-FFF2-40B4-BE49-F238E27FC236}">
                  <a16:creationId xmlns:a16="http://schemas.microsoft.com/office/drawing/2014/main" id="{13E57269-BAEE-4DC0-AE33-65BA25ECA52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841124" y="4569666"/>
              <a:ext cx="34820" cy="28291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65" name="Freeform 377">
              <a:extLst>
                <a:ext uri="{FF2B5EF4-FFF2-40B4-BE49-F238E27FC236}">
                  <a16:creationId xmlns:a16="http://schemas.microsoft.com/office/drawing/2014/main" id="{BDF9689F-82EB-4EDB-A47E-D5F19D83333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70719" y="4520700"/>
              <a:ext cx="41349" cy="28291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66" name="Freeform 378">
              <a:extLst>
                <a:ext uri="{FF2B5EF4-FFF2-40B4-BE49-F238E27FC236}">
                  <a16:creationId xmlns:a16="http://schemas.microsoft.com/office/drawing/2014/main" id="{070BC149-09F4-4BAA-8768-2C17C9C035E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317724" y="4197526"/>
              <a:ext cx="34820" cy="28291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67" name="Freeform 379">
              <a:extLst>
                <a:ext uri="{FF2B5EF4-FFF2-40B4-BE49-F238E27FC236}">
                  <a16:creationId xmlns:a16="http://schemas.microsoft.com/office/drawing/2014/main" id="{E670B9CD-BD77-4FE4-8E85-4CD6BF49424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834595" y="5168136"/>
              <a:ext cx="47878" cy="41349"/>
            </a:xfrm>
            <a:custGeom>
              <a:avLst/>
              <a:gdLst>
                <a:gd name="T0" fmla="*/ 4 w 8"/>
                <a:gd name="T1" fmla="*/ 1 h 7"/>
                <a:gd name="T2" fmla="*/ 3 w 8"/>
                <a:gd name="T3" fmla="*/ 1 h 7"/>
                <a:gd name="T4" fmla="*/ 4 w 8"/>
                <a:gd name="T5" fmla="*/ 6 h 7"/>
                <a:gd name="T6" fmla="*/ 5 w 8"/>
                <a:gd name="T7" fmla="*/ 6 h 7"/>
                <a:gd name="T8" fmla="*/ 4 w 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4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0" y="2"/>
                    <a:pt x="1" y="7"/>
                    <a:pt x="4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8" y="5"/>
                    <a:pt x="7" y="0"/>
                    <a:pt x="4" y="1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68" name="Freeform 380">
              <a:extLst>
                <a:ext uri="{FF2B5EF4-FFF2-40B4-BE49-F238E27FC236}">
                  <a16:creationId xmlns:a16="http://schemas.microsoft.com/office/drawing/2014/main" id="{A48BB30B-9894-45F9-84D2-0A9DFF3667A3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270934" y="5580537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69" name="Freeform 381">
              <a:extLst>
                <a:ext uri="{FF2B5EF4-FFF2-40B4-BE49-F238E27FC236}">
                  <a16:creationId xmlns:a16="http://schemas.microsoft.com/office/drawing/2014/main" id="{515937F7-E6B1-46DA-B9D2-17E1F160ED9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95972" y="4451060"/>
              <a:ext cx="2576687" cy="900970"/>
            </a:xfrm>
            <a:custGeom>
              <a:avLst/>
              <a:gdLst>
                <a:gd name="T0" fmla="*/ 347 w 443"/>
                <a:gd name="T1" fmla="*/ 3 h 155"/>
                <a:gd name="T2" fmla="*/ 349 w 443"/>
                <a:gd name="T3" fmla="*/ 8 h 155"/>
                <a:gd name="T4" fmla="*/ 396 w 443"/>
                <a:gd name="T5" fmla="*/ 19 h 155"/>
                <a:gd name="T6" fmla="*/ 360 w 443"/>
                <a:gd name="T7" fmla="*/ 57 h 155"/>
                <a:gd name="T8" fmla="*/ 228 w 443"/>
                <a:gd name="T9" fmla="*/ 106 h 155"/>
                <a:gd name="T10" fmla="*/ 89 w 443"/>
                <a:gd name="T11" fmla="*/ 125 h 155"/>
                <a:gd name="T12" fmla="*/ 39 w 443"/>
                <a:gd name="T13" fmla="*/ 108 h 155"/>
                <a:gd name="T14" fmla="*/ 76 w 443"/>
                <a:gd name="T15" fmla="*/ 75 h 155"/>
                <a:gd name="T16" fmla="*/ 76 w 443"/>
                <a:gd name="T17" fmla="*/ 71 h 155"/>
                <a:gd name="T18" fmla="*/ 4 w 443"/>
                <a:gd name="T19" fmla="*/ 131 h 155"/>
                <a:gd name="T20" fmla="*/ 103 w 443"/>
                <a:gd name="T21" fmla="*/ 151 h 155"/>
                <a:gd name="T22" fmla="*/ 234 w 443"/>
                <a:gd name="T23" fmla="*/ 129 h 155"/>
                <a:gd name="T24" fmla="*/ 360 w 443"/>
                <a:gd name="T25" fmla="*/ 87 h 155"/>
                <a:gd name="T26" fmla="*/ 439 w 443"/>
                <a:gd name="T27" fmla="*/ 23 h 155"/>
                <a:gd name="T28" fmla="*/ 347 w 443"/>
                <a:gd name="T29" fmla="*/ 3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3" h="155">
                  <a:moveTo>
                    <a:pt x="347" y="3"/>
                  </a:moveTo>
                  <a:cubicBezTo>
                    <a:pt x="347" y="5"/>
                    <a:pt x="348" y="6"/>
                    <a:pt x="349" y="8"/>
                  </a:cubicBezTo>
                  <a:cubicBezTo>
                    <a:pt x="377" y="8"/>
                    <a:pt x="394" y="9"/>
                    <a:pt x="396" y="19"/>
                  </a:cubicBezTo>
                  <a:cubicBezTo>
                    <a:pt x="399" y="29"/>
                    <a:pt x="385" y="43"/>
                    <a:pt x="360" y="57"/>
                  </a:cubicBezTo>
                  <a:cubicBezTo>
                    <a:pt x="329" y="74"/>
                    <a:pt x="282" y="92"/>
                    <a:pt x="228" y="106"/>
                  </a:cubicBezTo>
                  <a:cubicBezTo>
                    <a:pt x="174" y="119"/>
                    <a:pt x="124" y="125"/>
                    <a:pt x="89" y="125"/>
                  </a:cubicBezTo>
                  <a:cubicBezTo>
                    <a:pt x="61" y="124"/>
                    <a:pt x="42" y="118"/>
                    <a:pt x="39" y="108"/>
                  </a:cubicBezTo>
                  <a:cubicBezTo>
                    <a:pt x="37" y="97"/>
                    <a:pt x="52" y="89"/>
                    <a:pt x="76" y="75"/>
                  </a:cubicBezTo>
                  <a:cubicBezTo>
                    <a:pt x="76" y="74"/>
                    <a:pt x="76" y="72"/>
                    <a:pt x="76" y="71"/>
                  </a:cubicBezTo>
                  <a:cubicBezTo>
                    <a:pt x="28" y="93"/>
                    <a:pt x="0" y="115"/>
                    <a:pt x="4" y="131"/>
                  </a:cubicBezTo>
                  <a:cubicBezTo>
                    <a:pt x="8" y="148"/>
                    <a:pt x="47" y="155"/>
                    <a:pt x="103" y="151"/>
                  </a:cubicBezTo>
                  <a:cubicBezTo>
                    <a:pt x="141" y="148"/>
                    <a:pt x="186" y="141"/>
                    <a:pt x="234" y="129"/>
                  </a:cubicBezTo>
                  <a:cubicBezTo>
                    <a:pt x="282" y="117"/>
                    <a:pt x="325" y="102"/>
                    <a:pt x="360" y="87"/>
                  </a:cubicBezTo>
                  <a:cubicBezTo>
                    <a:pt x="412" y="64"/>
                    <a:pt x="443" y="40"/>
                    <a:pt x="439" y="23"/>
                  </a:cubicBezTo>
                  <a:cubicBezTo>
                    <a:pt x="435" y="7"/>
                    <a:pt x="399" y="0"/>
                    <a:pt x="347" y="3"/>
                  </a:cubicBez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0" name="Freeform 382">
              <a:extLst>
                <a:ext uri="{FF2B5EF4-FFF2-40B4-BE49-F238E27FC236}">
                  <a16:creationId xmlns:a16="http://schemas.microsoft.com/office/drawing/2014/main" id="{63750B5C-00B6-47CB-B9A7-707B116618F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253946" y="3287851"/>
              <a:ext cx="256798" cy="245917"/>
            </a:xfrm>
            <a:custGeom>
              <a:avLst/>
              <a:gdLst>
                <a:gd name="T0" fmla="*/ 59 w 118"/>
                <a:gd name="T1" fmla="*/ 0 h 113"/>
                <a:gd name="T2" fmla="*/ 78 w 118"/>
                <a:gd name="T3" fmla="*/ 38 h 113"/>
                <a:gd name="T4" fmla="*/ 118 w 118"/>
                <a:gd name="T5" fmla="*/ 43 h 113"/>
                <a:gd name="T6" fmla="*/ 88 w 118"/>
                <a:gd name="T7" fmla="*/ 73 h 113"/>
                <a:gd name="T8" fmla="*/ 96 w 118"/>
                <a:gd name="T9" fmla="*/ 113 h 113"/>
                <a:gd name="T10" fmla="*/ 59 w 118"/>
                <a:gd name="T11" fmla="*/ 94 h 113"/>
                <a:gd name="T12" fmla="*/ 24 w 118"/>
                <a:gd name="T13" fmla="*/ 113 h 113"/>
                <a:gd name="T14" fmla="*/ 30 w 118"/>
                <a:gd name="T15" fmla="*/ 73 h 113"/>
                <a:gd name="T16" fmla="*/ 0 w 118"/>
                <a:gd name="T17" fmla="*/ 43 h 113"/>
                <a:gd name="T18" fmla="*/ 40 w 118"/>
                <a:gd name="T19" fmla="*/ 38 h 113"/>
                <a:gd name="T20" fmla="*/ 59 w 118"/>
                <a:gd name="T2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3">
                  <a:moveTo>
                    <a:pt x="59" y="0"/>
                  </a:moveTo>
                  <a:lnTo>
                    <a:pt x="78" y="38"/>
                  </a:lnTo>
                  <a:lnTo>
                    <a:pt x="118" y="43"/>
                  </a:lnTo>
                  <a:lnTo>
                    <a:pt x="88" y="73"/>
                  </a:lnTo>
                  <a:lnTo>
                    <a:pt x="96" y="113"/>
                  </a:lnTo>
                  <a:lnTo>
                    <a:pt x="59" y="94"/>
                  </a:lnTo>
                  <a:lnTo>
                    <a:pt x="24" y="113"/>
                  </a:lnTo>
                  <a:lnTo>
                    <a:pt x="30" y="73"/>
                  </a:lnTo>
                  <a:lnTo>
                    <a:pt x="0" y="43"/>
                  </a:lnTo>
                  <a:lnTo>
                    <a:pt x="40" y="38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1" name="Freeform 383">
              <a:extLst>
                <a:ext uri="{FF2B5EF4-FFF2-40B4-BE49-F238E27FC236}">
                  <a16:creationId xmlns:a16="http://schemas.microsoft.com/office/drawing/2014/main" id="{54712C10-80C2-4884-9030-08112EC8229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246974" y="5291095"/>
              <a:ext cx="152338" cy="143633"/>
            </a:xfrm>
            <a:custGeom>
              <a:avLst/>
              <a:gdLst>
                <a:gd name="T0" fmla="*/ 16 w 70"/>
                <a:gd name="T1" fmla="*/ 0 h 66"/>
                <a:gd name="T2" fmla="*/ 38 w 70"/>
                <a:gd name="T3" fmla="*/ 13 h 66"/>
                <a:gd name="T4" fmla="*/ 59 w 70"/>
                <a:gd name="T5" fmla="*/ 2 h 66"/>
                <a:gd name="T6" fmla="*/ 54 w 70"/>
                <a:gd name="T7" fmla="*/ 26 h 66"/>
                <a:gd name="T8" fmla="*/ 70 w 70"/>
                <a:gd name="T9" fmla="*/ 45 h 66"/>
                <a:gd name="T10" fmla="*/ 46 w 70"/>
                <a:gd name="T11" fmla="*/ 45 h 66"/>
                <a:gd name="T12" fmla="*/ 35 w 70"/>
                <a:gd name="T13" fmla="*/ 66 h 66"/>
                <a:gd name="T14" fmla="*/ 24 w 70"/>
                <a:gd name="T15" fmla="*/ 45 h 66"/>
                <a:gd name="T16" fmla="*/ 0 w 70"/>
                <a:gd name="T17" fmla="*/ 40 h 66"/>
                <a:gd name="T18" fmla="*/ 19 w 70"/>
                <a:gd name="T19" fmla="*/ 24 h 66"/>
                <a:gd name="T20" fmla="*/ 16 w 70"/>
                <a:gd name="T21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" h="66">
                  <a:moveTo>
                    <a:pt x="16" y="0"/>
                  </a:moveTo>
                  <a:lnTo>
                    <a:pt x="38" y="13"/>
                  </a:lnTo>
                  <a:lnTo>
                    <a:pt x="59" y="2"/>
                  </a:lnTo>
                  <a:lnTo>
                    <a:pt x="54" y="26"/>
                  </a:lnTo>
                  <a:lnTo>
                    <a:pt x="70" y="45"/>
                  </a:lnTo>
                  <a:lnTo>
                    <a:pt x="46" y="45"/>
                  </a:lnTo>
                  <a:lnTo>
                    <a:pt x="35" y="66"/>
                  </a:lnTo>
                  <a:lnTo>
                    <a:pt x="24" y="45"/>
                  </a:lnTo>
                  <a:lnTo>
                    <a:pt x="0" y="40"/>
                  </a:lnTo>
                  <a:lnTo>
                    <a:pt x="19" y="24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2" name="Freeform 384">
              <a:extLst>
                <a:ext uri="{FF2B5EF4-FFF2-40B4-BE49-F238E27FC236}">
                  <a16:creationId xmlns:a16="http://schemas.microsoft.com/office/drawing/2014/main" id="{1D0988CB-1075-457B-9AB7-77C19441A343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763846" y="6494564"/>
              <a:ext cx="158867" cy="150162"/>
            </a:xfrm>
            <a:custGeom>
              <a:avLst/>
              <a:gdLst>
                <a:gd name="T0" fmla="*/ 16 w 73"/>
                <a:gd name="T1" fmla="*/ 0 h 69"/>
                <a:gd name="T2" fmla="*/ 38 w 73"/>
                <a:gd name="T3" fmla="*/ 13 h 69"/>
                <a:gd name="T4" fmla="*/ 62 w 73"/>
                <a:gd name="T5" fmla="*/ 3 h 69"/>
                <a:gd name="T6" fmla="*/ 54 w 73"/>
                <a:gd name="T7" fmla="*/ 27 h 69"/>
                <a:gd name="T8" fmla="*/ 73 w 73"/>
                <a:gd name="T9" fmla="*/ 45 h 69"/>
                <a:gd name="T10" fmla="*/ 46 w 73"/>
                <a:gd name="T11" fmla="*/ 48 h 69"/>
                <a:gd name="T12" fmla="*/ 35 w 73"/>
                <a:gd name="T13" fmla="*/ 69 h 69"/>
                <a:gd name="T14" fmla="*/ 24 w 73"/>
                <a:gd name="T15" fmla="*/ 45 h 69"/>
                <a:gd name="T16" fmla="*/ 0 w 73"/>
                <a:gd name="T17" fmla="*/ 43 h 69"/>
                <a:gd name="T18" fmla="*/ 19 w 73"/>
                <a:gd name="T19" fmla="*/ 27 h 69"/>
                <a:gd name="T20" fmla="*/ 16 w 73"/>
                <a:gd name="T2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69">
                  <a:moveTo>
                    <a:pt x="16" y="0"/>
                  </a:moveTo>
                  <a:lnTo>
                    <a:pt x="38" y="13"/>
                  </a:lnTo>
                  <a:lnTo>
                    <a:pt x="62" y="3"/>
                  </a:lnTo>
                  <a:lnTo>
                    <a:pt x="54" y="27"/>
                  </a:lnTo>
                  <a:lnTo>
                    <a:pt x="73" y="45"/>
                  </a:lnTo>
                  <a:lnTo>
                    <a:pt x="46" y="48"/>
                  </a:lnTo>
                  <a:lnTo>
                    <a:pt x="35" y="69"/>
                  </a:lnTo>
                  <a:lnTo>
                    <a:pt x="24" y="45"/>
                  </a:lnTo>
                  <a:lnTo>
                    <a:pt x="0" y="43"/>
                  </a:lnTo>
                  <a:lnTo>
                    <a:pt x="19" y="27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3" name="Freeform 385">
              <a:extLst>
                <a:ext uri="{FF2B5EF4-FFF2-40B4-BE49-F238E27FC236}">
                  <a16:creationId xmlns:a16="http://schemas.microsoft.com/office/drawing/2014/main" id="{390743F9-B321-44E8-ADFF-728A826947D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350347" y="1007136"/>
              <a:ext cx="150162" cy="152338"/>
            </a:xfrm>
            <a:custGeom>
              <a:avLst/>
              <a:gdLst>
                <a:gd name="T0" fmla="*/ 0 w 69"/>
                <a:gd name="T1" fmla="*/ 32 h 70"/>
                <a:gd name="T2" fmla="*/ 21 w 69"/>
                <a:gd name="T3" fmla="*/ 24 h 70"/>
                <a:gd name="T4" fmla="*/ 29 w 69"/>
                <a:gd name="T5" fmla="*/ 0 h 70"/>
                <a:gd name="T6" fmla="*/ 45 w 69"/>
                <a:gd name="T7" fmla="*/ 19 h 70"/>
                <a:gd name="T8" fmla="*/ 69 w 69"/>
                <a:gd name="T9" fmla="*/ 19 h 70"/>
                <a:gd name="T10" fmla="*/ 53 w 69"/>
                <a:gd name="T11" fmla="*/ 38 h 70"/>
                <a:gd name="T12" fmla="*/ 64 w 69"/>
                <a:gd name="T13" fmla="*/ 62 h 70"/>
                <a:gd name="T14" fmla="*/ 40 w 69"/>
                <a:gd name="T15" fmla="*/ 54 h 70"/>
                <a:gd name="T16" fmla="*/ 21 w 69"/>
                <a:gd name="T17" fmla="*/ 70 h 70"/>
                <a:gd name="T18" fmla="*/ 18 w 69"/>
                <a:gd name="T19" fmla="*/ 46 h 70"/>
                <a:gd name="T20" fmla="*/ 0 w 69"/>
                <a:gd name="T21" fmla="*/ 3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" h="70">
                  <a:moveTo>
                    <a:pt x="0" y="32"/>
                  </a:moveTo>
                  <a:lnTo>
                    <a:pt x="21" y="24"/>
                  </a:lnTo>
                  <a:lnTo>
                    <a:pt x="29" y="0"/>
                  </a:lnTo>
                  <a:lnTo>
                    <a:pt x="45" y="19"/>
                  </a:lnTo>
                  <a:lnTo>
                    <a:pt x="69" y="19"/>
                  </a:lnTo>
                  <a:lnTo>
                    <a:pt x="53" y="38"/>
                  </a:lnTo>
                  <a:lnTo>
                    <a:pt x="64" y="62"/>
                  </a:lnTo>
                  <a:lnTo>
                    <a:pt x="40" y="54"/>
                  </a:lnTo>
                  <a:lnTo>
                    <a:pt x="21" y="70"/>
                  </a:lnTo>
                  <a:lnTo>
                    <a:pt x="18" y="46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4" name="Freeform 386">
              <a:extLst>
                <a:ext uri="{FF2B5EF4-FFF2-40B4-BE49-F238E27FC236}">
                  <a16:creationId xmlns:a16="http://schemas.microsoft.com/office/drawing/2014/main" id="{74918428-0AF0-4104-9DAD-83959D7D7D7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42761" y="648053"/>
              <a:ext cx="152338" cy="150162"/>
            </a:xfrm>
            <a:custGeom>
              <a:avLst/>
              <a:gdLst>
                <a:gd name="T0" fmla="*/ 0 w 70"/>
                <a:gd name="T1" fmla="*/ 32 h 69"/>
                <a:gd name="T2" fmla="*/ 24 w 70"/>
                <a:gd name="T3" fmla="*/ 24 h 69"/>
                <a:gd name="T4" fmla="*/ 30 w 70"/>
                <a:gd name="T5" fmla="*/ 0 h 69"/>
                <a:gd name="T6" fmla="*/ 46 w 70"/>
                <a:gd name="T7" fmla="*/ 19 h 69"/>
                <a:gd name="T8" fmla="*/ 70 w 70"/>
                <a:gd name="T9" fmla="*/ 19 h 69"/>
                <a:gd name="T10" fmla="*/ 56 w 70"/>
                <a:gd name="T11" fmla="*/ 37 h 69"/>
                <a:gd name="T12" fmla="*/ 64 w 70"/>
                <a:gd name="T13" fmla="*/ 61 h 69"/>
                <a:gd name="T14" fmla="*/ 40 w 70"/>
                <a:gd name="T15" fmla="*/ 53 h 69"/>
                <a:gd name="T16" fmla="*/ 22 w 70"/>
                <a:gd name="T17" fmla="*/ 69 h 69"/>
                <a:gd name="T18" fmla="*/ 22 w 70"/>
                <a:gd name="T19" fmla="*/ 45 h 69"/>
                <a:gd name="T20" fmla="*/ 0 w 70"/>
                <a:gd name="T21" fmla="*/ 3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" h="69">
                  <a:moveTo>
                    <a:pt x="0" y="32"/>
                  </a:moveTo>
                  <a:lnTo>
                    <a:pt x="24" y="24"/>
                  </a:lnTo>
                  <a:lnTo>
                    <a:pt x="30" y="0"/>
                  </a:lnTo>
                  <a:lnTo>
                    <a:pt x="46" y="19"/>
                  </a:lnTo>
                  <a:lnTo>
                    <a:pt x="70" y="19"/>
                  </a:lnTo>
                  <a:lnTo>
                    <a:pt x="56" y="37"/>
                  </a:lnTo>
                  <a:lnTo>
                    <a:pt x="64" y="61"/>
                  </a:lnTo>
                  <a:lnTo>
                    <a:pt x="40" y="53"/>
                  </a:lnTo>
                  <a:lnTo>
                    <a:pt x="22" y="69"/>
                  </a:lnTo>
                  <a:lnTo>
                    <a:pt x="22" y="45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5" name="Freeform 387">
              <a:extLst>
                <a:ext uri="{FF2B5EF4-FFF2-40B4-BE49-F238E27FC236}">
                  <a16:creationId xmlns:a16="http://schemas.microsoft.com/office/drawing/2014/main" id="{D4CEDBFB-46C4-49B5-8811-07976D2B9B5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823703" y="46319"/>
              <a:ext cx="145809" cy="150162"/>
            </a:xfrm>
            <a:custGeom>
              <a:avLst/>
              <a:gdLst>
                <a:gd name="T0" fmla="*/ 0 w 67"/>
                <a:gd name="T1" fmla="*/ 10 h 69"/>
                <a:gd name="T2" fmla="*/ 24 w 67"/>
                <a:gd name="T3" fmla="*/ 16 h 69"/>
                <a:gd name="T4" fmla="*/ 43 w 67"/>
                <a:gd name="T5" fmla="*/ 0 h 69"/>
                <a:gd name="T6" fmla="*/ 45 w 67"/>
                <a:gd name="T7" fmla="*/ 24 h 69"/>
                <a:gd name="T8" fmla="*/ 67 w 67"/>
                <a:gd name="T9" fmla="*/ 34 h 69"/>
                <a:gd name="T10" fmla="*/ 45 w 67"/>
                <a:gd name="T11" fmla="*/ 45 h 69"/>
                <a:gd name="T12" fmla="*/ 40 w 67"/>
                <a:gd name="T13" fmla="*/ 69 h 69"/>
                <a:gd name="T14" fmla="*/ 24 w 67"/>
                <a:gd name="T15" fmla="*/ 50 h 69"/>
                <a:gd name="T16" fmla="*/ 0 w 67"/>
                <a:gd name="T17" fmla="*/ 53 h 69"/>
                <a:gd name="T18" fmla="*/ 11 w 67"/>
                <a:gd name="T19" fmla="*/ 32 h 69"/>
                <a:gd name="T20" fmla="*/ 0 w 67"/>
                <a:gd name="T21" fmla="*/ 1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" h="69">
                  <a:moveTo>
                    <a:pt x="0" y="10"/>
                  </a:moveTo>
                  <a:lnTo>
                    <a:pt x="24" y="16"/>
                  </a:lnTo>
                  <a:lnTo>
                    <a:pt x="43" y="0"/>
                  </a:lnTo>
                  <a:lnTo>
                    <a:pt x="45" y="24"/>
                  </a:lnTo>
                  <a:lnTo>
                    <a:pt x="67" y="34"/>
                  </a:lnTo>
                  <a:lnTo>
                    <a:pt x="45" y="45"/>
                  </a:lnTo>
                  <a:lnTo>
                    <a:pt x="40" y="69"/>
                  </a:lnTo>
                  <a:lnTo>
                    <a:pt x="24" y="50"/>
                  </a:lnTo>
                  <a:lnTo>
                    <a:pt x="0" y="53"/>
                  </a:lnTo>
                  <a:lnTo>
                    <a:pt x="11" y="32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6" name="Freeform 388">
              <a:extLst>
                <a:ext uri="{FF2B5EF4-FFF2-40B4-BE49-F238E27FC236}">
                  <a16:creationId xmlns:a16="http://schemas.microsoft.com/office/drawing/2014/main" id="{300E51F0-23B2-417B-83B9-787FE110EA5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90639" y="2230191"/>
              <a:ext cx="145809" cy="156690"/>
            </a:xfrm>
            <a:custGeom>
              <a:avLst/>
              <a:gdLst>
                <a:gd name="T0" fmla="*/ 0 w 67"/>
                <a:gd name="T1" fmla="*/ 13 h 72"/>
                <a:gd name="T2" fmla="*/ 25 w 67"/>
                <a:gd name="T3" fmla="*/ 18 h 72"/>
                <a:gd name="T4" fmla="*/ 43 w 67"/>
                <a:gd name="T5" fmla="*/ 0 h 72"/>
                <a:gd name="T6" fmla="*/ 46 w 67"/>
                <a:gd name="T7" fmla="*/ 26 h 72"/>
                <a:gd name="T8" fmla="*/ 67 w 67"/>
                <a:gd name="T9" fmla="*/ 37 h 72"/>
                <a:gd name="T10" fmla="*/ 46 w 67"/>
                <a:gd name="T11" fmla="*/ 48 h 72"/>
                <a:gd name="T12" fmla="*/ 41 w 67"/>
                <a:gd name="T13" fmla="*/ 72 h 72"/>
                <a:gd name="T14" fmla="*/ 25 w 67"/>
                <a:gd name="T15" fmla="*/ 53 h 72"/>
                <a:gd name="T16" fmla="*/ 0 w 67"/>
                <a:gd name="T17" fmla="*/ 56 h 72"/>
                <a:gd name="T18" fmla="*/ 11 w 67"/>
                <a:gd name="T19" fmla="*/ 34 h 72"/>
                <a:gd name="T20" fmla="*/ 0 w 67"/>
                <a:gd name="T21" fmla="*/ 1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" h="72">
                  <a:moveTo>
                    <a:pt x="0" y="13"/>
                  </a:moveTo>
                  <a:lnTo>
                    <a:pt x="25" y="18"/>
                  </a:lnTo>
                  <a:lnTo>
                    <a:pt x="43" y="0"/>
                  </a:lnTo>
                  <a:lnTo>
                    <a:pt x="46" y="26"/>
                  </a:lnTo>
                  <a:lnTo>
                    <a:pt x="67" y="37"/>
                  </a:lnTo>
                  <a:lnTo>
                    <a:pt x="46" y="48"/>
                  </a:lnTo>
                  <a:lnTo>
                    <a:pt x="41" y="72"/>
                  </a:lnTo>
                  <a:lnTo>
                    <a:pt x="25" y="53"/>
                  </a:lnTo>
                  <a:lnTo>
                    <a:pt x="0" y="56"/>
                  </a:lnTo>
                  <a:lnTo>
                    <a:pt x="11" y="34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7" name="Freeform 389">
              <a:extLst>
                <a:ext uri="{FF2B5EF4-FFF2-40B4-BE49-F238E27FC236}">
                  <a16:creationId xmlns:a16="http://schemas.microsoft.com/office/drawing/2014/main" id="{2B17BEC9-AEAF-46B1-9E3B-A032172C5E9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13489" y="5293271"/>
              <a:ext cx="152338" cy="152338"/>
            </a:xfrm>
            <a:custGeom>
              <a:avLst/>
              <a:gdLst>
                <a:gd name="T0" fmla="*/ 3 w 70"/>
                <a:gd name="T1" fmla="*/ 11 h 70"/>
                <a:gd name="T2" fmla="*/ 27 w 70"/>
                <a:gd name="T3" fmla="*/ 16 h 70"/>
                <a:gd name="T4" fmla="*/ 46 w 70"/>
                <a:gd name="T5" fmla="*/ 0 h 70"/>
                <a:gd name="T6" fmla="*/ 46 w 70"/>
                <a:gd name="T7" fmla="*/ 24 h 70"/>
                <a:gd name="T8" fmla="*/ 70 w 70"/>
                <a:gd name="T9" fmla="*/ 35 h 70"/>
                <a:gd name="T10" fmla="*/ 46 w 70"/>
                <a:gd name="T11" fmla="*/ 46 h 70"/>
                <a:gd name="T12" fmla="*/ 41 w 70"/>
                <a:gd name="T13" fmla="*/ 70 h 70"/>
                <a:gd name="T14" fmla="*/ 24 w 70"/>
                <a:gd name="T15" fmla="*/ 51 h 70"/>
                <a:gd name="T16" fmla="*/ 0 w 70"/>
                <a:gd name="T17" fmla="*/ 54 h 70"/>
                <a:gd name="T18" fmla="*/ 14 w 70"/>
                <a:gd name="T19" fmla="*/ 32 h 70"/>
                <a:gd name="T20" fmla="*/ 3 w 70"/>
                <a:gd name="T21" fmla="*/ 11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" h="70">
                  <a:moveTo>
                    <a:pt x="3" y="11"/>
                  </a:moveTo>
                  <a:lnTo>
                    <a:pt x="27" y="16"/>
                  </a:lnTo>
                  <a:lnTo>
                    <a:pt x="46" y="0"/>
                  </a:lnTo>
                  <a:lnTo>
                    <a:pt x="46" y="24"/>
                  </a:lnTo>
                  <a:lnTo>
                    <a:pt x="70" y="35"/>
                  </a:lnTo>
                  <a:lnTo>
                    <a:pt x="46" y="46"/>
                  </a:lnTo>
                  <a:lnTo>
                    <a:pt x="41" y="70"/>
                  </a:lnTo>
                  <a:lnTo>
                    <a:pt x="24" y="51"/>
                  </a:lnTo>
                  <a:lnTo>
                    <a:pt x="0" y="54"/>
                  </a:lnTo>
                  <a:lnTo>
                    <a:pt x="14" y="32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8" name="Freeform 390">
              <a:extLst>
                <a:ext uri="{FF2B5EF4-FFF2-40B4-BE49-F238E27FC236}">
                  <a16:creationId xmlns:a16="http://schemas.microsoft.com/office/drawing/2014/main" id="{FB0426DE-EFCE-4EDB-8C58-16C1345DDCE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168640" y="3031053"/>
              <a:ext cx="145809" cy="156690"/>
            </a:xfrm>
            <a:custGeom>
              <a:avLst/>
              <a:gdLst>
                <a:gd name="T0" fmla="*/ 0 w 67"/>
                <a:gd name="T1" fmla="*/ 14 h 72"/>
                <a:gd name="T2" fmla="*/ 24 w 67"/>
                <a:gd name="T3" fmla="*/ 16 h 72"/>
                <a:gd name="T4" fmla="*/ 43 w 67"/>
                <a:gd name="T5" fmla="*/ 0 h 72"/>
                <a:gd name="T6" fmla="*/ 45 w 67"/>
                <a:gd name="T7" fmla="*/ 24 h 72"/>
                <a:gd name="T8" fmla="*/ 67 w 67"/>
                <a:gd name="T9" fmla="*/ 38 h 72"/>
                <a:gd name="T10" fmla="*/ 45 w 67"/>
                <a:gd name="T11" fmla="*/ 48 h 72"/>
                <a:gd name="T12" fmla="*/ 40 w 67"/>
                <a:gd name="T13" fmla="*/ 72 h 72"/>
                <a:gd name="T14" fmla="*/ 24 w 67"/>
                <a:gd name="T15" fmla="*/ 54 h 72"/>
                <a:gd name="T16" fmla="*/ 0 w 67"/>
                <a:gd name="T17" fmla="*/ 56 h 72"/>
                <a:gd name="T18" fmla="*/ 10 w 67"/>
                <a:gd name="T19" fmla="*/ 35 h 72"/>
                <a:gd name="T20" fmla="*/ 0 w 67"/>
                <a:gd name="T21" fmla="*/ 1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" h="72">
                  <a:moveTo>
                    <a:pt x="0" y="14"/>
                  </a:moveTo>
                  <a:lnTo>
                    <a:pt x="24" y="16"/>
                  </a:lnTo>
                  <a:lnTo>
                    <a:pt x="43" y="0"/>
                  </a:lnTo>
                  <a:lnTo>
                    <a:pt x="45" y="24"/>
                  </a:lnTo>
                  <a:lnTo>
                    <a:pt x="67" y="38"/>
                  </a:lnTo>
                  <a:lnTo>
                    <a:pt x="45" y="48"/>
                  </a:lnTo>
                  <a:lnTo>
                    <a:pt x="40" y="72"/>
                  </a:lnTo>
                  <a:lnTo>
                    <a:pt x="24" y="54"/>
                  </a:lnTo>
                  <a:lnTo>
                    <a:pt x="0" y="56"/>
                  </a:lnTo>
                  <a:lnTo>
                    <a:pt x="10" y="35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9" name="Freeform 391">
              <a:extLst>
                <a:ext uri="{FF2B5EF4-FFF2-40B4-BE49-F238E27FC236}">
                  <a16:creationId xmlns:a16="http://schemas.microsoft.com/office/drawing/2014/main" id="{13D6B6C1-FB8D-4BA4-AB12-6B55E3839D4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307920" y="4136591"/>
              <a:ext cx="152338" cy="150162"/>
            </a:xfrm>
            <a:custGeom>
              <a:avLst/>
              <a:gdLst>
                <a:gd name="T0" fmla="*/ 3 w 70"/>
                <a:gd name="T1" fmla="*/ 11 h 69"/>
                <a:gd name="T2" fmla="*/ 27 w 70"/>
                <a:gd name="T3" fmla="*/ 16 h 69"/>
                <a:gd name="T4" fmla="*/ 46 w 70"/>
                <a:gd name="T5" fmla="*/ 0 h 69"/>
                <a:gd name="T6" fmla="*/ 48 w 70"/>
                <a:gd name="T7" fmla="*/ 24 h 69"/>
                <a:gd name="T8" fmla="*/ 70 w 70"/>
                <a:gd name="T9" fmla="*/ 35 h 69"/>
                <a:gd name="T10" fmla="*/ 46 w 70"/>
                <a:gd name="T11" fmla="*/ 45 h 69"/>
                <a:gd name="T12" fmla="*/ 43 w 70"/>
                <a:gd name="T13" fmla="*/ 69 h 69"/>
                <a:gd name="T14" fmla="*/ 24 w 70"/>
                <a:gd name="T15" fmla="*/ 51 h 69"/>
                <a:gd name="T16" fmla="*/ 0 w 70"/>
                <a:gd name="T17" fmla="*/ 53 h 69"/>
                <a:gd name="T18" fmla="*/ 13 w 70"/>
                <a:gd name="T19" fmla="*/ 32 h 69"/>
                <a:gd name="T20" fmla="*/ 3 w 70"/>
                <a:gd name="T21" fmla="*/ 1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" h="69">
                  <a:moveTo>
                    <a:pt x="3" y="11"/>
                  </a:moveTo>
                  <a:lnTo>
                    <a:pt x="27" y="16"/>
                  </a:lnTo>
                  <a:lnTo>
                    <a:pt x="46" y="0"/>
                  </a:lnTo>
                  <a:lnTo>
                    <a:pt x="48" y="24"/>
                  </a:lnTo>
                  <a:lnTo>
                    <a:pt x="70" y="35"/>
                  </a:lnTo>
                  <a:lnTo>
                    <a:pt x="46" y="45"/>
                  </a:lnTo>
                  <a:lnTo>
                    <a:pt x="43" y="69"/>
                  </a:lnTo>
                  <a:lnTo>
                    <a:pt x="24" y="51"/>
                  </a:lnTo>
                  <a:lnTo>
                    <a:pt x="0" y="53"/>
                  </a:lnTo>
                  <a:lnTo>
                    <a:pt x="13" y="32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0" name="Freeform 392">
              <a:extLst>
                <a:ext uri="{FF2B5EF4-FFF2-40B4-BE49-F238E27FC236}">
                  <a16:creationId xmlns:a16="http://schemas.microsoft.com/office/drawing/2014/main" id="{2AB1B311-57A3-45CF-9369-10203CDCCF94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92599" y="6090869"/>
              <a:ext cx="145809" cy="156690"/>
            </a:xfrm>
            <a:custGeom>
              <a:avLst/>
              <a:gdLst>
                <a:gd name="T0" fmla="*/ 0 w 67"/>
                <a:gd name="T1" fmla="*/ 13 h 72"/>
                <a:gd name="T2" fmla="*/ 24 w 67"/>
                <a:gd name="T3" fmla="*/ 19 h 72"/>
                <a:gd name="T4" fmla="*/ 43 w 67"/>
                <a:gd name="T5" fmla="*/ 0 h 72"/>
                <a:gd name="T6" fmla="*/ 46 w 67"/>
                <a:gd name="T7" fmla="*/ 27 h 72"/>
                <a:gd name="T8" fmla="*/ 67 w 67"/>
                <a:gd name="T9" fmla="*/ 37 h 72"/>
                <a:gd name="T10" fmla="*/ 46 w 67"/>
                <a:gd name="T11" fmla="*/ 48 h 72"/>
                <a:gd name="T12" fmla="*/ 40 w 67"/>
                <a:gd name="T13" fmla="*/ 72 h 72"/>
                <a:gd name="T14" fmla="*/ 24 w 67"/>
                <a:gd name="T15" fmla="*/ 53 h 72"/>
                <a:gd name="T16" fmla="*/ 0 w 67"/>
                <a:gd name="T17" fmla="*/ 56 h 72"/>
                <a:gd name="T18" fmla="*/ 11 w 67"/>
                <a:gd name="T19" fmla="*/ 35 h 72"/>
                <a:gd name="T20" fmla="*/ 0 w 67"/>
                <a:gd name="T21" fmla="*/ 1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" h="72">
                  <a:moveTo>
                    <a:pt x="0" y="13"/>
                  </a:moveTo>
                  <a:lnTo>
                    <a:pt x="24" y="19"/>
                  </a:lnTo>
                  <a:lnTo>
                    <a:pt x="43" y="0"/>
                  </a:lnTo>
                  <a:lnTo>
                    <a:pt x="46" y="27"/>
                  </a:lnTo>
                  <a:lnTo>
                    <a:pt x="67" y="37"/>
                  </a:lnTo>
                  <a:lnTo>
                    <a:pt x="46" y="48"/>
                  </a:lnTo>
                  <a:lnTo>
                    <a:pt x="40" y="72"/>
                  </a:lnTo>
                  <a:lnTo>
                    <a:pt x="24" y="53"/>
                  </a:lnTo>
                  <a:lnTo>
                    <a:pt x="0" y="56"/>
                  </a:lnTo>
                  <a:lnTo>
                    <a:pt x="11" y="35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1" name="Freeform 393">
              <a:extLst>
                <a:ext uri="{FF2B5EF4-FFF2-40B4-BE49-F238E27FC236}">
                  <a16:creationId xmlns:a16="http://schemas.microsoft.com/office/drawing/2014/main" id="{FEEF7B16-385B-42DF-BCB5-4BFE8F80AAC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585825" y="1212791"/>
              <a:ext cx="256798" cy="243741"/>
            </a:xfrm>
            <a:custGeom>
              <a:avLst/>
              <a:gdLst>
                <a:gd name="T0" fmla="*/ 19 w 118"/>
                <a:gd name="T1" fmla="*/ 2 h 112"/>
                <a:gd name="T2" fmla="*/ 56 w 118"/>
                <a:gd name="T3" fmla="*/ 21 h 112"/>
                <a:gd name="T4" fmla="*/ 91 w 118"/>
                <a:gd name="T5" fmla="*/ 0 h 112"/>
                <a:gd name="T6" fmla="*/ 86 w 118"/>
                <a:gd name="T7" fmla="*/ 42 h 112"/>
                <a:gd name="T8" fmla="*/ 118 w 118"/>
                <a:gd name="T9" fmla="*/ 69 h 112"/>
                <a:gd name="T10" fmla="*/ 77 w 118"/>
                <a:gd name="T11" fmla="*/ 77 h 112"/>
                <a:gd name="T12" fmla="*/ 59 w 118"/>
                <a:gd name="T13" fmla="*/ 112 h 112"/>
                <a:gd name="T14" fmla="*/ 40 w 118"/>
                <a:gd name="T15" fmla="*/ 77 h 112"/>
                <a:gd name="T16" fmla="*/ 0 w 118"/>
                <a:gd name="T17" fmla="*/ 72 h 112"/>
                <a:gd name="T18" fmla="*/ 27 w 118"/>
                <a:gd name="T19" fmla="*/ 42 h 112"/>
                <a:gd name="T20" fmla="*/ 19 w 118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2">
                  <a:moveTo>
                    <a:pt x="19" y="2"/>
                  </a:moveTo>
                  <a:lnTo>
                    <a:pt x="56" y="21"/>
                  </a:lnTo>
                  <a:lnTo>
                    <a:pt x="91" y="0"/>
                  </a:lnTo>
                  <a:lnTo>
                    <a:pt x="86" y="42"/>
                  </a:lnTo>
                  <a:lnTo>
                    <a:pt x="118" y="69"/>
                  </a:lnTo>
                  <a:lnTo>
                    <a:pt x="77" y="77"/>
                  </a:lnTo>
                  <a:lnTo>
                    <a:pt x="59" y="112"/>
                  </a:lnTo>
                  <a:lnTo>
                    <a:pt x="40" y="77"/>
                  </a:lnTo>
                  <a:lnTo>
                    <a:pt x="0" y="72"/>
                  </a:lnTo>
                  <a:lnTo>
                    <a:pt x="27" y="42"/>
                  </a:lnTo>
                  <a:lnTo>
                    <a:pt x="19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2" name="Freeform 394">
              <a:extLst>
                <a:ext uri="{FF2B5EF4-FFF2-40B4-BE49-F238E27FC236}">
                  <a16:creationId xmlns:a16="http://schemas.microsoft.com/office/drawing/2014/main" id="{BFB4F19A-3E3A-400E-8AD9-6D99CC02CEF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263275" y="1583843"/>
              <a:ext cx="254622" cy="243741"/>
            </a:xfrm>
            <a:custGeom>
              <a:avLst/>
              <a:gdLst>
                <a:gd name="T0" fmla="*/ 21 w 117"/>
                <a:gd name="T1" fmla="*/ 2 h 112"/>
                <a:gd name="T2" fmla="*/ 58 w 117"/>
                <a:gd name="T3" fmla="*/ 21 h 112"/>
                <a:gd name="T4" fmla="*/ 93 w 117"/>
                <a:gd name="T5" fmla="*/ 0 h 112"/>
                <a:gd name="T6" fmla="*/ 88 w 117"/>
                <a:gd name="T7" fmla="*/ 40 h 112"/>
                <a:gd name="T8" fmla="*/ 117 w 117"/>
                <a:gd name="T9" fmla="*/ 69 h 112"/>
                <a:gd name="T10" fmla="*/ 77 w 117"/>
                <a:gd name="T11" fmla="*/ 74 h 112"/>
                <a:gd name="T12" fmla="*/ 61 w 117"/>
                <a:gd name="T13" fmla="*/ 112 h 112"/>
                <a:gd name="T14" fmla="*/ 42 w 117"/>
                <a:gd name="T15" fmla="*/ 77 h 112"/>
                <a:gd name="T16" fmla="*/ 0 w 117"/>
                <a:gd name="T17" fmla="*/ 72 h 112"/>
                <a:gd name="T18" fmla="*/ 29 w 117"/>
                <a:gd name="T19" fmla="*/ 42 h 112"/>
                <a:gd name="T20" fmla="*/ 21 w 117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112">
                  <a:moveTo>
                    <a:pt x="21" y="2"/>
                  </a:moveTo>
                  <a:lnTo>
                    <a:pt x="58" y="21"/>
                  </a:lnTo>
                  <a:lnTo>
                    <a:pt x="93" y="0"/>
                  </a:lnTo>
                  <a:lnTo>
                    <a:pt x="88" y="40"/>
                  </a:lnTo>
                  <a:lnTo>
                    <a:pt x="117" y="69"/>
                  </a:lnTo>
                  <a:lnTo>
                    <a:pt x="77" y="74"/>
                  </a:lnTo>
                  <a:lnTo>
                    <a:pt x="61" y="112"/>
                  </a:lnTo>
                  <a:lnTo>
                    <a:pt x="42" y="77"/>
                  </a:lnTo>
                  <a:lnTo>
                    <a:pt x="0" y="72"/>
                  </a:lnTo>
                  <a:lnTo>
                    <a:pt x="29" y="42"/>
                  </a:lnTo>
                  <a:lnTo>
                    <a:pt x="21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3" name="Freeform 395">
              <a:extLst>
                <a:ext uri="{FF2B5EF4-FFF2-40B4-BE49-F238E27FC236}">
                  <a16:creationId xmlns:a16="http://schemas.microsoft.com/office/drawing/2014/main" id="{9BF0667B-017C-4DC3-BB3E-5D9299586C4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768219" y="72434"/>
              <a:ext cx="256798" cy="243741"/>
            </a:xfrm>
            <a:custGeom>
              <a:avLst/>
              <a:gdLst>
                <a:gd name="T0" fmla="*/ 19 w 118"/>
                <a:gd name="T1" fmla="*/ 2 h 112"/>
                <a:gd name="T2" fmla="*/ 56 w 118"/>
                <a:gd name="T3" fmla="*/ 21 h 112"/>
                <a:gd name="T4" fmla="*/ 91 w 118"/>
                <a:gd name="T5" fmla="*/ 0 h 112"/>
                <a:gd name="T6" fmla="*/ 86 w 118"/>
                <a:gd name="T7" fmla="*/ 40 h 112"/>
                <a:gd name="T8" fmla="*/ 118 w 118"/>
                <a:gd name="T9" fmla="*/ 69 h 112"/>
                <a:gd name="T10" fmla="*/ 78 w 118"/>
                <a:gd name="T11" fmla="*/ 75 h 112"/>
                <a:gd name="T12" fmla="*/ 59 w 118"/>
                <a:gd name="T13" fmla="*/ 112 h 112"/>
                <a:gd name="T14" fmla="*/ 40 w 118"/>
                <a:gd name="T15" fmla="*/ 77 h 112"/>
                <a:gd name="T16" fmla="*/ 0 w 118"/>
                <a:gd name="T17" fmla="*/ 72 h 112"/>
                <a:gd name="T18" fmla="*/ 27 w 118"/>
                <a:gd name="T19" fmla="*/ 42 h 112"/>
                <a:gd name="T20" fmla="*/ 19 w 118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2">
                  <a:moveTo>
                    <a:pt x="19" y="2"/>
                  </a:moveTo>
                  <a:lnTo>
                    <a:pt x="56" y="21"/>
                  </a:lnTo>
                  <a:lnTo>
                    <a:pt x="91" y="0"/>
                  </a:lnTo>
                  <a:lnTo>
                    <a:pt x="86" y="40"/>
                  </a:lnTo>
                  <a:lnTo>
                    <a:pt x="118" y="69"/>
                  </a:lnTo>
                  <a:lnTo>
                    <a:pt x="78" y="75"/>
                  </a:lnTo>
                  <a:lnTo>
                    <a:pt x="59" y="112"/>
                  </a:lnTo>
                  <a:lnTo>
                    <a:pt x="40" y="77"/>
                  </a:lnTo>
                  <a:lnTo>
                    <a:pt x="0" y="72"/>
                  </a:lnTo>
                  <a:lnTo>
                    <a:pt x="27" y="42"/>
                  </a:lnTo>
                  <a:lnTo>
                    <a:pt x="19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4" name="Freeform 396">
              <a:extLst>
                <a:ext uri="{FF2B5EF4-FFF2-40B4-BE49-F238E27FC236}">
                  <a16:creationId xmlns:a16="http://schemas.microsoft.com/office/drawing/2014/main" id="{DCAB233A-BC7F-4F78-8BC3-66479DED17E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40477" y="4317220"/>
              <a:ext cx="254622" cy="243741"/>
            </a:xfrm>
            <a:custGeom>
              <a:avLst/>
              <a:gdLst>
                <a:gd name="T0" fmla="*/ 21 w 117"/>
                <a:gd name="T1" fmla="*/ 2 h 112"/>
                <a:gd name="T2" fmla="*/ 59 w 117"/>
                <a:gd name="T3" fmla="*/ 18 h 112"/>
                <a:gd name="T4" fmla="*/ 93 w 117"/>
                <a:gd name="T5" fmla="*/ 0 h 112"/>
                <a:gd name="T6" fmla="*/ 88 w 117"/>
                <a:gd name="T7" fmla="*/ 40 h 112"/>
                <a:gd name="T8" fmla="*/ 117 w 117"/>
                <a:gd name="T9" fmla="*/ 66 h 112"/>
                <a:gd name="T10" fmla="*/ 77 w 117"/>
                <a:gd name="T11" fmla="*/ 74 h 112"/>
                <a:gd name="T12" fmla="*/ 61 w 117"/>
                <a:gd name="T13" fmla="*/ 112 h 112"/>
                <a:gd name="T14" fmla="*/ 43 w 117"/>
                <a:gd name="T15" fmla="*/ 74 h 112"/>
                <a:gd name="T16" fmla="*/ 0 w 117"/>
                <a:gd name="T17" fmla="*/ 72 h 112"/>
                <a:gd name="T18" fmla="*/ 29 w 117"/>
                <a:gd name="T19" fmla="*/ 42 h 112"/>
                <a:gd name="T20" fmla="*/ 21 w 117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112">
                  <a:moveTo>
                    <a:pt x="21" y="2"/>
                  </a:moveTo>
                  <a:lnTo>
                    <a:pt x="59" y="18"/>
                  </a:lnTo>
                  <a:lnTo>
                    <a:pt x="93" y="0"/>
                  </a:lnTo>
                  <a:lnTo>
                    <a:pt x="88" y="40"/>
                  </a:lnTo>
                  <a:lnTo>
                    <a:pt x="117" y="66"/>
                  </a:lnTo>
                  <a:lnTo>
                    <a:pt x="77" y="74"/>
                  </a:lnTo>
                  <a:lnTo>
                    <a:pt x="61" y="112"/>
                  </a:lnTo>
                  <a:lnTo>
                    <a:pt x="43" y="74"/>
                  </a:lnTo>
                  <a:lnTo>
                    <a:pt x="0" y="72"/>
                  </a:lnTo>
                  <a:lnTo>
                    <a:pt x="29" y="42"/>
                  </a:lnTo>
                  <a:lnTo>
                    <a:pt x="21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5" name="Freeform 397">
              <a:extLst>
                <a:ext uri="{FF2B5EF4-FFF2-40B4-BE49-F238E27FC236}">
                  <a16:creationId xmlns:a16="http://schemas.microsoft.com/office/drawing/2014/main" id="{2789D9E8-FE59-4E80-AAF0-0AD93D19150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114233" y="6221444"/>
              <a:ext cx="250269" cy="243741"/>
            </a:xfrm>
            <a:custGeom>
              <a:avLst/>
              <a:gdLst>
                <a:gd name="T0" fmla="*/ 19 w 115"/>
                <a:gd name="T1" fmla="*/ 2 h 112"/>
                <a:gd name="T2" fmla="*/ 56 w 115"/>
                <a:gd name="T3" fmla="*/ 21 h 112"/>
                <a:gd name="T4" fmla="*/ 91 w 115"/>
                <a:gd name="T5" fmla="*/ 0 h 112"/>
                <a:gd name="T6" fmla="*/ 86 w 115"/>
                <a:gd name="T7" fmla="*/ 40 h 112"/>
                <a:gd name="T8" fmla="*/ 115 w 115"/>
                <a:gd name="T9" fmla="*/ 69 h 112"/>
                <a:gd name="T10" fmla="*/ 75 w 115"/>
                <a:gd name="T11" fmla="*/ 75 h 112"/>
                <a:gd name="T12" fmla="*/ 59 w 115"/>
                <a:gd name="T13" fmla="*/ 112 h 112"/>
                <a:gd name="T14" fmla="*/ 40 w 115"/>
                <a:gd name="T15" fmla="*/ 77 h 112"/>
                <a:gd name="T16" fmla="*/ 0 w 115"/>
                <a:gd name="T17" fmla="*/ 72 h 112"/>
                <a:gd name="T18" fmla="*/ 27 w 115"/>
                <a:gd name="T19" fmla="*/ 43 h 112"/>
                <a:gd name="T20" fmla="*/ 19 w 115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112">
                  <a:moveTo>
                    <a:pt x="19" y="2"/>
                  </a:moveTo>
                  <a:lnTo>
                    <a:pt x="56" y="21"/>
                  </a:lnTo>
                  <a:lnTo>
                    <a:pt x="91" y="0"/>
                  </a:lnTo>
                  <a:lnTo>
                    <a:pt x="86" y="40"/>
                  </a:lnTo>
                  <a:lnTo>
                    <a:pt x="115" y="69"/>
                  </a:lnTo>
                  <a:lnTo>
                    <a:pt x="75" y="75"/>
                  </a:lnTo>
                  <a:lnTo>
                    <a:pt x="59" y="112"/>
                  </a:lnTo>
                  <a:lnTo>
                    <a:pt x="40" y="77"/>
                  </a:lnTo>
                  <a:lnTo>
                    <a:pt x="0" y="72"/>
                  </a:lnTo>
                  <a:lnTo>
                    <a:pt x="27" y="43"/>
                  </a:lnTo>
                  <a:lnTo>
                    <a:pt x="19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6" name="Freeform 398">
              <a:extLst>
                <a:ext uri="{FF2B5EF4-FFF2-40B4-BE49-F238E27FC236}">
                  <a16:creationId xmlns:a16="http://schemas.microsoft.com/office/drawing/2014/main" id="{C9D79EBF-C9E5-429F-9712-EB07065F1D2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553816" y="5834071"/>
              <a:ext cx="254622" cy="243741"/>
            </a:xfrm>
            <a:custGeom>
              <a:avLst/>
              <a:gdLst>
                <a:gd name="T0" fmla="*/ 21 w 117"/>
                <a:gd name="T1" fmla="*/ 2 h 112"/>
                <a:gd name="T2" fmla="*/ 56 w 117"/>
                <a:gd name="T3" fmla="*/ 21 h 112"/>
                <a:gd name="T4" fmla="*/ 93 w 117"/>
                <a:gd name="T5" fmla="*/ 0 h 112"/>
                <a:gd name="T6" fmla="*/ 88 w 117"/>
                <a:gd name="T7" fmla="*/ 43 h 112"/>
                <a:gd name="T8" fmla="*/ 117 w 117"/>
                <a:gd name="T9" fmla="*/ 69 h 112"/>
                <a:gd name="T10" fmla="*/ 77 w 117"/>
                <a:gd name="T11" fmla="*/ 77 h 112"/>
                <a:gd name="T12" fmla="*/ 58 w 117"/>
                <a:gd name="T13" fmla="*/ 112 h 112"/>
                <a:gd name="T14" fmla="*/ 40 w 117"/>
                <a:gd name="T15" fmla="*/ 77 h 112"/>
                <a:gd name="T16" fmla="*/ 0 w 117"/>
                <a:gd name="T17" fmla="*/ 72 h 112"/>
                <a:gd name="T18" fmla="*/ 29 w 117"/>
                <a:gd name="T19" fmla="*/ 43 h 112"/>
                <a:gd name="T20" fmla="*/ 21 w 117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112">
                  <a:moveTo>
                    <a:pt x="21" y="2"/>
                  </a:moveTo>
                  <a:lnTo>
                    <a:pt x="56" y="21"/>
                  </a:lnTo>
                  <a:lnTo>
                    <a:pt x="93" y="0"/>
                  </a:lnTo>
                  <a:lnTo>
                    <a:pt x="88" y="43"/>
                  </a:lnTo>
                  <a:lnTo>
                    <a:pt x="117" y="69"/>
                  </a:lnTo>
                  <a:lnTo>
                    <a:pt x="77" y="77"/>
                  </a:lnTo>
                  <a:lnTo>
                    <a:pt x="58" y="112"/>
                  </a:lnTo>
                  <a:lnTo>
                    <a:pt x="40" y="77"/>
                  </a:lnTo>
                  <a:lnTo>
                    <a:pt x="0" y="72"/>
                  </a:lnTo>
                  <a:lnTo>
                    <a:pt x="29" y="43"/>
                  </a:lnTo>
                  <a:lnTo>
                    <a:pt x="21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7" name="Freeform 399">
              <a:extLst>
                <a:ext uri="{FF2B5EF4-FFF2-40B4-BE49-F238E27FC236}">
                  <a16:creationId xmlns:a16="http://schemas.microsoft.com/office/drawing/2014/main" id="{A4D22C82-64A7-4B6B-8C1E-77F6D4E7A273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810001" y="6483682"/>
              <a:ext cx="126223" cy="121870"/>
            </a:xfrm>
            <a:custGeom>
              <a:avLst/>
              <a:gdLst>
                <a:gd name="T0" fmla="*/ 45 w 58"/>
                <a:gd name="T1" fmla="*/ 0 h 56"/>
                <a:gd name="T2" fmla="*/ 42 w 58"/>
                <a:gd name="T3" fmla="*/ 19 h 56"/>
                <a:gd name="T4" fmla="*/ 58 w 58"/>
                <a:gd name="T5" fmla="*/ 32 h 56"/>
                <a:gd name="T6" fmla="*/ 37 w 58"/>
                <a:gd name="T7" fmla="*/ 38 h 56"/>
                <a:gd name="T8" fmla="*/ 29 w 58"/>
                <a:gd name="T9" fmla="*/ 56 h 56"/>
                <a:gd name="T10" fmla="*/ 18 w 58"/>
                <a:gd name="T11" fmla="*/ 38 h 56"/>
                <a:gd name="T12" fmla="*/ 0 w 58"/>
                <a:gd name="T13" fmla="*/ 35 h 56"/>
                <a:gd name="T14" fmla="*/ 13 w 58"/>
                <a:gd name="T15" fmla="*/ 22 h 56"/>
                <a:gd name="T16" fmla="*/ 10 w 58"/>
                <a:gd name="T17" fmla="*/ 0 h 56"/>
                <a:gd name="T18" fmla="*/ 26 w 58"/>
                <a:gd name="T19" fmla="*/ 8 h 56"/>
                <a:gd name="T20" fmla="*/ 45 w 58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56">
                  <a:moveTo>
                    <a:pt x="45" y="0"/>
                  </a:moveTo>
                  <a:lnTo>
                    <a:pt x="42" y="19"/>
                  </a:lnTo>
                  <a:lnTo>
                    <a:pt x="58" y="32"/>
                  </a:lnTo>
                  <a:lnTo>
                    <a:pt x="37" y="38"/>
                  </a:lnTo>
                  <a:lnTo>
                    <a:pt x="29" y="56"/>
                  </a:lnTo>
                  <a:lnTo>
                    <a:pt x="18" y="38"/>
                  </a:lnTo>
                  <a:lnTo>
                    <a:pt x="0" y="35"/>
                  </a:lnTo>
                  <a:lnTo>
                    <a:pt x="13" y="22"/>
                  </a:lnTo>
                  <a:lnTo>
                    <a:pt x="10" y="0"/>
                  </a:lnTo>
                  <a:lnTo>
                    <a:pt x="26" y="8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8" name="Freeform 400">
              <a:extLst>
                <a:ext uri="{FF2B5EF4-FFF2-40B4-BE49-F238E27FC236}">
                  <a16:creationId xmlns:a16="http://schemas.microsoft.com/office/drawing/2014/main" id="{6269F505-1E4D-4966-83BD-E536A59F12D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6137042" y="5959205"/>
              <a:ext cx="126223" cy="121870"/>
            </a:xfrm>
            <a:custGeom>
              <a:avLst/>
              <a:gdLst>
                <a:gd name="T0" fmla="*/ 45 w 58"/>
                <a:gd name="T1" fmla="*/ 0 h 56"/>
                <a:gd name="T2" fmla="*/ 42 w 58"/>
                <a:gd name="T3" fmla="*/ 22 h 56"/>
                <a:gd name="T4" fmla="*/ 58 w 58"/>
                <a:gd name="T5" fmla="*/ 35 h 56"/>
                <a:gd name="T6" fmla="*/ 37 w 58"/>
                <a:gd name="T7" fmla="*/ 40 h 56"/>
                <a:gd name="T8" fmla="*/ 29 w 58"/>
                <a:gd name="T9" fmla="*/ 56 h 56"/>
                <a:gd name="T10" fmla="*/ 21 w 58"/>
                <a:gd name="T11" fmla="*/ 40 h 56"/>
                <a:gd name="T12" fmla="*/ 0 w 58"/>
                <a:gd name="T13" fmla="*/ 38 h 56"/>
                <a:gd name="T14" fmla="*/ 13 w 58"/>
                <a:gd name="T15" fmla="*/ 22 h 56"/>
                <a:gd name="T16" fmla="*/ 10 w 58"/>
                <a:gd name="T17" fmla="*/ 3 h 56"/>
                <a:gd name="T18" fmla="*/ 29 w 58"/>
                <a:gd name="T19" fmla="*/ 11 h 56"/>
                <a:gd name="T20" fmla="*/ 45 w 58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56">
                  <a:moveTo>
                    <a:pt x="45" y="0"/>
                  </a:moveTo>
                  <a:lnTo>
                    <a:pt x="42" y="22"/>
                  </a:lnTo>
                  <a:lnTo>
                    <a:pt x="58" y="35"/>
                  </a:lnTo>
                  <a:lnTo>
                    <a:pt x="37" y="40"/>
                  </a:lnTo>
                  <a:lnTo>
                    <a:pt x="29" y="56"/>
                  </a:lnTo>
                  <a:lnTo>
                    <a:pt x="21" y="40"/>
                  </a:lnTo>
                  <a:lnTo>
                    <a:pt x="0" y="38"/>
                  </a:lnTo>
                  <a:lnTo>
                    <a:pt x="13" y="22"/>
                  </a:lnTo>
                  <a:lnTo>
                    <a:pt x="10" y="3"/>
                  </a:lnTo>
                  <a:lnTo>
                    <a:pt x="29" y="1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9" name="Freeform 401">
              <a:extLst>
                <a:ext uri="{FF2B5EF4-FFF2-40B4-BE49-F238E27FC236}">
                  <a16:creationId xmlns:a16="http://schemas.microsoft.com/office/drawing/2014/main" id="{D97AE68A-D23F-45D7-9142-09DEF2485DB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275709" y="297675"/>
              <a:ext cx="128399" cy="121870"/>
            </a:xfrm>
            <a:custGeom>
              <a:avLst/>
              <a:gdLst>
                <a:gd name="T0" fmla="*/ 46 w 59"/>
                <a:gd name="T1" fmla="*/ 0 h 56"/>
                <a:gd name="T2" fmla="*/ 43 w 59"/>
                <a:gd name="T3" fmla="*/ 18 h 56"/>
                <a:gd name="T4" fmla="*/ 59 w 59"/>
                <a:gd name="T5" fmla="*/ 32 h 56"/>
                <a:gd name="T6" fmla="*/ 38 w 59"/>
                <a:gd name="T7" fmla="*/ 37 h 56"/>
                <a:gd name="T8" fmla="*/ 30 w 59"/>
                <a:gd name="T9" fmla="*/ 56 h 56"/>
                <a:gd name="T10" fmla="*/ 19 w 59"/>
                <a:gd name="T11" fmla="*/ 37 h 56"/>
                <a:gd name="T12" fmla="*/ 0 w 59"/>
                <a:gd name="T13" fmla="*/ 34 h 56"/>
                <a:gd name="T14" fmla="*/ 14 w 59"/>
                <a:gd name="T15" fmla="*/ 18 h 56"/>
                <a:gd name="T16" fmla="*/ 11 w 59"/>
                <a:gd name="T17" fmla="*/ 0 h 56"/>
                <a:gd name="T18" fmla="*/ 30 w 59"/>
                <a:gd name="T19" fmla="*/ 8 h 56"/>
                <a:gd name="T20" fmla="*/ 46 w 59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46" y="0"/>
                  </a:moveTo>
                  <a:lnTo>
                    <a:pt x="43" y="18"/>
                  </a:lnTo>
                  <a:lnTo>
                    <a:pt x="59" y="32"/>
                  </a:lnTo>
                  <a:lnTo>
                    <a:pt x="38" y="37"/>
                  </a:lnTo>
                  <a:lnTo>
                    <a:pt x="30" y="56"/>
                  </a:lnTo>
                  <a:lnTo>
                    <a:pt x="19" y="37"/>
                  </a:lnTo>
                  <a:lnTo>
                    <a:pt x="0" y="34"/>
                  </a:lnTo>
                  <a:lnTo>
                    <a:pt x="14" y="18"/>
                  </a:lnTo>
                  <a:lnTo>
                    <a:pt x="11" y="0"/>
                  </a:lnTo>
                  <a:lnTo>
                    <a:pt x="30" y="8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0" name="Freeform 402">
              <a:extLst>
                <a:ext uri="{FF2B5EF4-FFF2-40B4-BE49-F238E27FC236}">
                  <a16:creationId xmlns:a16="http://schemas.microsoft.com/office/drawing/2014/main" id="{E2CC6189-62A6-4832-B1DA-415EDC2F739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269191" y="3634964"/>
              <a:ext cx="126223" cy="121870"/>
            </a:xfrm>
            <a:custGeom>
              <a:avLst/>
              <a:gdLst>
                <a:gd name="T0" fmla="*/ 45 w 58"/>
                <a:gd name="T1" fmla="*/ 0 h 56"/>
                <a:gd name="T2" fmla="*/ 42 w 58"/>
                <a:gd name="T3" fmla="*/ 22 h 56"/>
                <a:gd name="T4" fmla="*/ 58 w 58"/>
                <a:gd name="T5" fmla="*/ 35 h 56"/>
                <a:gd name="T6" fmla="*/ 37 w 58"/>
                <a:gd name="T7" fmla="*/ 38 h 56"/>
                <a:gd name="T8" fmla="*/ 29 w 58"/>
                <a:gd name="T9" fmla="*/ 56 h 56"/>
                <a:gd name="T10" fmla="*/ 21 w 58"/>
                <a:gd name="T11" fmla="*/ 40 h 56"/>
                <a:gd name="T12" fmla="*/ 0 w 58"/>
                <a:gd name="T13" fmla="*/ 38 h 56"/>
                <a:gd name="T14" fmla="*/ 13 w 58"/>
                <a:gd name="T15" fmla="*/ 22 h 56"/>
                <a:gd name="T16" fmla="*/ 10 w 58"/>
                <a:gd name="T17" fmla="*/ 3 h 56"/>
                <a:gd name="T18" fmla="*/ 29 w 58"/>
                <a:gd name="T19" fmla="*/ 11 h 56"/>
                <a:gd name="T20" fmla="*/ 45 w 58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56">
                  <a:moveTo>
                    <a:pt x="45" y="0"/>
                  </a:moveTo>
                  <a:lnTo>
                    <a:pt x="42" y="22"/>
                  </a:lnTo>
                  <a:lnTo>
                    <a:pt x="58" y="35"/>
                  </a:lnTo>
                  <a:lnTo>
                    <a:pt x="37" y="38"/>
                  </a:lnTo>
                  <a:lnTo>
                    <a:pt x="29" y="56"/>
                  </a:lnTo>
                  <a:lnTo>
                    <a:pt x="21" y="40"/>
                  </a:lnTo>
                  <a:lnTo>
                    <a:pt x="0" y="38"/>
                  </a:lnTo>
                  <a:lnTo>
                    <a:pt x="13" y="22"/>
                  </a:lnTo>
                  <a:lnTo>
                    <a:pt x="10" y="3"/>
                  </a:lnTo>
                  <a:lnTo>
                    <a:pt x="29" y="1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1" name="Freeform 403">
              <a:extLst>
                <a:ext uri="{FF2B5EF4-FFF2-40B4-BE49-F238E27FC236}">
                  <a16:creationId xmlns:a16="http://schemas.microsoft.com/office/drawing/2014/main" id="{BE43AFAF-056E-4FD5-B55C-F2C3327ACEB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089649" y="4402094"/>
              <a:ext cx="128399" cy="121870"/>
            </a:xfrm>
            <a:custGeom>
              <a:avLst/>
              <a:gdLst>
                <a:gd name="T0" fmla="*/ 45 w 59"/>
                <a:gd name="T1" fmla="*/ 0 h 56"/>
                <a:gd name="T2" fmla="*/ 43 w 59"/>
                <a:gd name="T3" fmla="*/ 18 h 56"/>
                <a:gd name="T4" fmla="*/ 59 w 59"/>
                <a:gd name="T5" fmla="*/ 32 h 56"/>
                <a:gd name="T6" fmla="*/ 37 w 59"/>
                <a:gd name="T7" fmla="*/ 37 h 56"/>
                <a:gd name="T8" fmla="*/ 29 w 59"/>
                <a:gd name="T9" fmla="*/ 56 h 56"/>
                <a:gd name="T10" fmla="*/ 21 w 59"/>
                <a:gd name="T11" fmla="*/ 37 h 56"/>
                <a:gd name="T12" fmla="*/ 0 w 59"/>
                <a:gd name="T13" fmla="*/ 34 h 56"/>
                <a:gd name="T14" fmla="*/ 13 w 59"/>
                <a:gd name="T15" fmla="*/ 18 h 56"/>
                <a:gd name="T16" fmla="*/ 11 w 59"/>
                <a:gd name="T17" fmla="*/ 0 h 56"/>
                <a:gd name="T18" fmla="*/ 29 w 59"/>
                <a:gd name="T19" fmla="*/ 8 h 56"/>
                <a:gd name="T20" fmla="*/ 45 w 59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45" y="0"/>
                  </a:moveTo>
                  <a:lnTo>
                    <a:pt x="43" y="18"/>
                  </a:lnTo>
                  <a:lnTo>
                    <a:pt x="59" y="32"/>
                  </a:lnTo>
                  <a:lnTo>
                    <a:pt x="37" y="37"/>
                  </a:lnTo>
                  <a:lnTo>
                    <a:pt x="29" y="56"/>
                  </a:lnTo>
                  <a:lnTo>
                    <a:pt x="21" y="37"/>
                  </a:lnTo>
                  <a:lnTo>
                    <a:pt x="0" y="34"/>
                  </a:lnTo>
                  <a:lnTo>
                    <a:pt x="13" y="18"/>
                  </a:lnTo>
                  <a:lnTo>
                    <a:pt x="11" y="0"/>
                  </a:lnTo>
                  <a:lnTo>
                    <a:pt x="29" y="8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2" name="Freeform 404">
              <a:extLst>
                <a:ext uri="{FF2B5EF4-FFF2-40B4-BE49-F238E27FC236}">
                  <a16:creationId xmlns:a16="http://schemas.microsoft.com/office/drawing/2014/main" id="{893E0D64-69FF-4BA7-B978-E96299A93BB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350790" y="6803592"/>
              <a:ext cx="126223" cy="121870"/>
            </a:xfrm>
            <a:custGeom>
              <a:avLst/>
              <a:gdLst>
                <a:gd name="T0" fmla="*/ 48 w 58"/>
                <a:gd name="T1" fmla="*/ 0 h 56"/>
                <a:gd name="T2" fmla="*/ 45 w 58"/>
                <a:gd name="T3" fmla="*/ 22 h 56"/>
                <a:gd name="T4" fmla="*/ 58 w 58"/>
                <a:gd name="T5" fmla="*/ 35 h 56"/>
                <a:gd name="T6" fmla="*/ 40 w 58"/>
                <a:gd name="T7" fmla="*/ 38 h 56"/>
                <a:gd name="T8" fmla="*/ 32 w 58"/>
                <a:gd name="T9" fmla="*/ 56 h 56"/>
                <a:gd name="T10" fmla="*/ 21 w 58"/>
                <a:gd name="T11" fmla="*/ 40 h 56"/>
                <a:gd name="T12" fmla="*/ 0 w 58"/>
                <a:gd name="T13" fmla="*/ 38 h 56"/>
                <a:gd name="T14" fmla="*/ 16 w 58"/>
                <a:gd name="T15" fmla="*/ 22 h 56"/>
                <a:gd name="T16" fmla="*/ 10 w 58"/>
                <a:gd name="T17" fmla="*/ 3 h 56"/>
                <a:gd name="T18" fmla="*/ 29 w 58"/>
                <a:gd name="T19" fmla="*/ 11 h 56"/>
                <a:gd name="T20" fmla="*/ 48 w 58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56">
                  <a:moveTo>
                    <a:pt x="48" y="0"/>
                  </a:moveTo>
                  <a:lnTo>
                    <a:pt x="45" y="22"/>
                  </a:lnTo>
                  <a:lnTo>
                    <a:pt x="58" y="35"/>
                  </a:lnTo>
                  <a:lnTo>
                    <a:pt x="40" y="38"/>
                  </a:lnTo>
                  <a:lnTo>
                    <a:pt x="32" y="56"/>
                  </a:lnTo>
                  <a:lnTo>
                    <a:pt x="21" y="40"/>
                  </a:lnTo>
                  <a:lnTo>
                    <a:pt x="0" y="38"/>
                  </a:lnTo>
                  <a:lnTo>
                    <a:pt x="16" y="22"/>
                  </a:lnTo>
                  <a:lnTo>
                    <a:pt x="10" y="3"/>
                  </a:lnTo>
                  <a:lnTo>
                    <a:pt x="29" y="11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3" name="Freeform 405">
              <a:extLst>
                <a:ext uri="{FF2B5EF4-FFF2-40B4-BE49-F238E27FC236}">
                  <a16:creationId xmlns:a16="http://schemas.microsoft.com/office/drawing/2014/main" id="{7ACE2649-A7B4-4210-B7C7-D50CC6B2BFD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690306" y="5515248"/>
              <a:ext cx="121870" cy="121870"/>
            </a:xfrm>
            <a:custGeom>
              <a:avLst/>
              <a:gdLst>
                <a:gd name="T0" fmla="*/ 45 w 56"/>
                <a:gd name="T1" fmla="*/ 0 h 56"/>
                <a:gd name="T2" fmla="*/ 42 w 56"/>
                <a:gd name="T3" fmla="*/ 19 h 56"/>
                <a:gd name="T4" fmla="*/ 56 w 56"/>
                <a:gd name="T5" fmla="*/ 32 h 56"/>
                <a:gd name="T6" fmla="*/ 37 w 56"/>
                <a:gd name="T7" fmla="*/ 38 h 56"/>
                <a:gd name="T8" fmla="*/ 29 w 56"/>
                <a:gd name="T9" fmla="*/ 56 h 56"/>
                <a:gd name="T10" fmla="*/ 18 w 56"/>
                <a:gd name="T11" fmla="*/ 38 h 56"/>
                <a:gd name="T12" fmla="*/ 0 w 56"/>
                <a:gd name="T13" fmla="*/ 35 h 56"/>
                <a:gd name="T14" fmla="*/ 13 w 56"/>
                <a:gd name="T15" fmla="*/ 22 h 56"/>
                <a:gd name="T16" fmla="*/ 8 w 56"/>
                <a:gd name="T17" fmla="*/ 0 h 56"/>
                <a:gd name="T18" fmla="*/ 26 w 56"/>
                <a:gd name="T19" fmla="*/ 8 h 56"/>
                <a:gd name="T20" fmla="*/ 45 w 56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56">
                  <a:moveTo>
                    <a:pt x="45" y="0"/>
                  </a:moveTo>
                  <a:lnTo>
                    <a:pt x="42" y="19"/>
                  </a:lnTo>
                  <a:lnTo>
                    <a:pt x="56" y="32"/>
                  </a:lnTo>
                  <a:lnTo>
                    <a:pt x="37" y="38"/>
                  </a:lnTo>
                  <a:lnTo>
                    <a:pt x="29" y="56"/>
                  </a:lnTo>
                  <a:lnTo>
                    <a:pt x="18" y="38"/>
                  </a:lnTo>
                  <a:lnTo>
                    <a:pt x="0" y="35"/>
                  </a:lnTo>
                  <a:lnTo>
                    <a:pt x="13" y="22"/>
                  </a:lnTo>
                  <a:lnTo>
                    <a:pt x="8" y="0"/>
                  </a:lnTo>
                  <a:lnTo>
                    <a:pt x="26" y="8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4" name="Freeform 406">
              <a:extLst>
                <a:ext uri="{FF2B5EF4-FFF2-40B4-BE49-F238E27FC236}">
                  <a16:creationId xmlns:a16="http://schemas.microsoft.com/office/drawing/2014/main" id="{9ADE2885-686F-4EE1-995A-22EAA9DF352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843712" y="2669794"/>
              <a:ext cx="128399" cy="121870"/>
            </a:xfrm>
            <a:custGeom>
              <a:avLst/>
              <a:gdLst>
                <a:gd name="T0" fmla="*/ 48 w 59"/>
                <a:gd name="T1" fmla="*/ 0 h 56"/>
                <a:gd name="T2" fmla="*/ 46 w 59"/>
                <a:gd name="T3" fmla="*/ 22 h 56"/>
                <a:gd name="T4" fmla="*/ 59 w 59"/>
                <a:gd name="T5" fmla="*/ 35 h 56"/>
                <a:gd name="T6" fmla="*/ 40 w 59"/>
                <a:gd name="T7" fmla="*/ 38 h 56"/>
                <a:gd name="T8" fmla="*/ 30 w 59"/>
                <a:gd name="T9" fmla="*/ 56 h 56"/>
                <a:gd name="T10" fmla="*/ 22 w 59"/>
                <a:gd name="T11" fmla="*/ 38 h 56"/>
                <a:gd name="T12" fmla="*/ 0 w 59"/>
                <a:gd name="T13" fmla="*/ 38 h 56"/>
                <a:gd name="T14" fmla="*/ 16 w 59"/>
                <a:gd name="T15" fmla="*/ 22 h 56"/>
                <a:gd name="T16" fmla="*/ 11 w 59"/>
                <a:gd name="T17" fmla="*/ 3 h 56"/>
                <a:gd name="T18" fmla="*/ 30 w 59"/>
                <a:gd name="T19" fmla="*/ 11 h 56"/>
                <a:gd name="T20" fmla="*/ 48 w 59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48" y="0"/>
                  </a:moveTo>
                  <a:lnTo>
                    <a:pt x="46" y="22"/>
                  </a:lnTo>
                  <a:lnTo>
                    <a:pt x="59" y="35"/>
                  </a:lnTo>
                  <a:lnTo>
                    <a:pt x="40" y="38"/>
                  </a:lnTo>
                  <a:lnTo>
                    <a:pt x="30" y="56"/>
                  </a:lnTo>
                  <a:lnTo>
                    <a:pt x="22" y="38"/>
                  </a:lnTo>
                  <a:lnTo>
                    <a:pt x="0" y="38"/>
                  </a:lnTo>
                  <a:lnTo>
                    <a:pt x="16" y="22"/>
                  </a:lnTo>
                  <a:lnTo>
                    <a:pt x="11" y="3"/>
                  </a:lnTo>
                  <a:lnTo>
                    <a:pt x="30" y="11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5" name="Freeform 407">
              <a:extLst>
                <a:ext uri="{FF2B5EF4-FFF2-40B4-BE49-F238E27FC236}">
                  <a16:creationId xmlns:a16="http://schemas.microsoft.com/office/drawing/2014/main" id="{15E357A7-EBFC-4F60-8CF8-20D9A297D2C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6201242" y="-7000"/>
              <a:ext cx="128399" cy="121870"/>
            </a:xfrm>
            <a:custGeom>
              <a:avLst/>
              <a:gdLst>
                <a:gd name="T0" fmla="*/ 45 w 59"/>
                <a:gd name="T1" fmla="*/ 0 h 56"/>
                <a:gd name="T2" fmla="*/ 43 w 59"/>
                <a:gd name="T3" fmla="*/ 21 h 56"/>
                <a:gd name="T4" fmla="*/ 59 w 59"/>
                <a:gd name="T5" fmla="*/ 34 h 56"/>
                <a:gd name="T6" fmla="*/ 37 w 59"/>
                <a:gd name="T7" fmla="*/ 37 h 56"/>
                <a:gd name="T8" fmla="*/ 29 w 59"/>
                <a:gd name="T9" fmla="*/ 56 h 56"/>
                <a:gd name="T10" fmla="*/ 21 w 59"/>
                <a:gd name="T11" fmla="*/ 37 h 56"/>
                <a:gd name="T12" fmla="*/ 0 w 59"/>
                <a:gd name="T13" fmla="*/ 34 h 56"/>
                <a:gd name="T14" fmla="*/ 13 w 59"/>
                <a:gd name="T15" fmla="*/ 21 h 56"/>
                <a:gd name="T16" fmla="*/ 10 w 59"/>
                <a:gd name="T17" fmla="*/ 0 h 56"/>
                <a:gd name="T18" fmla="*/ 29 w 59"/>
                <a:gd name="T19" fmla="*/ 10 h 56"/>
                <a:gd name="T20" fmla="*/ 45 w 59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45" y="0"/>
                  </a:moveTo>
                  <a:lnTo>
                    <a:pt x="43" y="21"/>
                  </a:lnTo>
                  <a:lnTo>
                    <a:pt x="59" y="34"/>
                  </a:lnTo>
                  <a:lnTo>
                    <a:pt x="37" y="37"/>
                  </a:lnTo>
                  <a:lnTo>
                    <a:pt x="29" y="56"/>
                  </a:lnTo>
                  <a:lnTo>
                    <a:pt x="21" y="37"/>
                  </a:lnTo>
                  <a:lnTo>
                    <a:pt x="0" y="34"/>
                  </a:lnTo>
                  <a:lnTo>
                    <a:pt x="13" y="21"/>
                  </a:lnTo>
                  <a:lnTo>
                    <a:pt x="10" y="0"/>
                  </a:lnTo>
                  <a:lnTo>
                    <a:pt x="29" y="10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6" name="Freeform 408">
              <a:extLst>
                <a:ext uri="{FF2B5EF4-FFF2-40B4-BE49-F238E27FC236}">
                  <a16:creationId xmlns:a16="http://schemas.microsoft.com/office/drawing/2014/main" id="{518BD76D-38DF-4A6E-8EEC-EA73027990F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912264" y="5654529"/>
              <a:ext cx="121870" cy="121870"/>
            </a:xfrm>
            <a:custGeom>
              <a:avLst/>
              <a:gdLst>
                <a:gd name="T0" fmla="*/ 45 w 56"/>
                <a:gd name="T1" fmla="*/ 0 h 56"/>
                <a:gd name="T2" fmla="*/ 42 w 56"/>
                <a:gd name="T3" fmla="*/ 18 h 56"/>
                <a:gd name="T4" fmla="*/ 56 w 56"/>
                <a:gd name="T5" fmla="*/ 32 h 56"/>
                <a:gd name="T6" fmla="*/ 37 w 56"/>
                <a:gd name="T7" fmla="*/ 37 h 56"/>
                <a:gd name="T8" fmla="*/ 29 w 56"/>
                <a:gd name="T9" fmla="*/ 56 h 56"/>
                <a:gd name="T10" fmla="*/ 18 w 56"/>
                <a:gd name="T11" fmla="*/ 37 h 56"/>
                <a:gd name="T12" fmla="*/ 0 w 56"/>
                <a:gd name="T13" fmla="*/ 34 h 56"/>
                <a:gd name="T14" fmla="*/ 13 w 56"/>
                <a:gd name="T15" fmla="*/ 21 h 56"/>
                <a:gd name="T16" fmla="*/ 8 w 56"/>
                <a:gd name="T17" fmla="*/ 0 h 56"/>
                <a:gd name="T18" fmla="*/ 26 w 56"/>
                <a:gd name="T19" fmla="*/ 8 h 56"/>
                <a:gd name="T20" fmla="*/ 45 w 56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56">
                  <a:moveTo>
                    <a:pt x="45" y="0"/>
                  </a:moveTo>
                  <a:lnTo>
                    <a:pt x="42" y="18"/>
                  </a:lnTo>
                  <a:lnTo>
                    <a:pt x="56" y="32"/>
                  </a:lnTo>
                  <a:lnTo>
                    <a:pt x="37" y="37"/>
                  </a:lnTo>
                  <a:lnTo>
                    <a:pt x="29" y="56"/>
                  </a:lnTo>
                  <a:lnTo>
                    <a:pt x="18" y="37"/>
                  </a:lnTo>
                  <a:lnTo>
                    <a:pt x="0" y="34"/>
                  </a:lnTo>
                  <a:lnTo>
                    <a:pt x="13" y="21"/>
                  </a:lnTo>
                  <a:lnTo>
                    <a:pt x="8" y="0"/>
                  </a:lnTo>
                  <a:lnTo>
                    <a:pt x="26" y="8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7" name="Freeform 409">
              <a:extLst>
                <a:ext uri="{FF2B5EF4-FFF2-40B4-BE49-F238E27FC236}">
                  <a16:creationId xmlns:a16="http://schemas.microsoft.com/office/drawing/2014/main" id="{E7B612AC-B621-4D9A-8748-DFE273AABDD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571680" y="4530493"/>
              <a:ext cx="128399" cy="121870"/>
            </a:xfrm>
            <a:custGeom>
              <a:avLst/>
              <a:gdLst>
                <a:gd name="T0" fmla="*/ 59 w 59"/>
                <a:gd name="T1" fmla="*/ 21 h 56"/>
                <a:gd name="T2" fmla="*/ 43 w 59"/>
                <a:gd name="T3" fmla="*/ 34 h 56"/>
                <a:gd name="T4" fmla="*/ 46 w 59"/>
                <a:gd name="T5" fmla="*/ 56 h 56"/>
                <a:gd name="T6" fmla="*/ 30 w 59"/>
                <a:gd name="T7" fmla="*/ 45 h 56"/>
                <a:gd name="T8" fmla="*/ 11 w 59"/>
                <a:gd name="T9" fmla="*/ 53 h 56"/>
                <a:gd name="T10" fmla="*/ 14 w 59"/>
                <a:gd name="T11" fmla="*/ 34 h 56"/>
                <a:gd name="T12" fmla="*/ 0 w 59"/>
                <a:gd name="T13" fmla="*/ 18 h 56"/>
                <a:gd name="T14" fmla="*/ 22 w 59"/>
                <a:gd name="T15" fmla="*/ 18 h 56"/>
                <a:gd name="T16" fmla="*/ 30 w 59"/>
                <a:gd name="T17" fmla="*/ 0 h 56"/>
                <a:gd name="T18" fmla="*/ 38 w 59"/>
                <a:gd name="T19" fmla="*/ 18 h 56"/>
                <a:gd name="T20" fmla="*/ 59 w 59"/>
                <a:gd name="T21" fmla="*/ 2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21"/>
                  </a:moveTo>
                  <a:lnTo>
                    <a:pt x="43" y="34"/>
                  </a:lnTo>
                  <a:lnTo>
                    <a:pt x="46" y="56"/>
                  </a:lnTo>
                  <a:lnTo>
                    <a:pt x="30" y="45"/>
                  </a:lnTo>
                  <a:lnTo>
                    <a:pt x="11" y="53"/>
                  </a:lnTo>
                  <a:lnTo>
                    <a:pt x="14" y="34"/>
                  </a:lnTo>
                  <a:lnTo>
                    <a:pt x="0" y="18"/>
                  </a:lnTo>
                  <a:lnTo>
                    <a:pt x="22" y="18"/>
                  </a:lnTo>
                  <a:lnTo>
                    <a:pt x="30" y="0"/>
                  </a:lnTo>
                  <a:lnTo>
                    <a:pt x="38" y="18"/>
                  </a:lnTo>
                  <a:lnTo>
                    <a:pt x="59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8" name="Freeform 410">
              <a:extLst>
                <a:ext uri="{FF2B5EF4-FFF2-40B4-BE49-F238E27FC236}">
                  <a16:creationId xmlns:a16="http://schemas.microsoft.com/office/drawing/2014/main" id="{FDE29E13-D2E4-4169-B19D-5998594E556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949270" y="2064795"/>
              <a:ext cx="128399" cy="121870"/>
            </a:xfrm>
            <a:custGeom>
              <a:avLst/>
              <a:gdLst>
                <a:gd name="T0" fmla="*/ 59 w 59"/>
                <a:gd name="T1" fmla="*/ 21 h 56"/>
                <a:gd name="T2" fmla="*/ 43 w 59"/>
                <a:gd name="T3" fmla="*/ 35 h 56"/>
                <a:gd name="T4" fmla="*/ 48 w 59"/>
                <a:gd name="T5" fmla="*/ 56 h 56"/>
                <a:gd name="T6" fmla="*/ 29 w 59"/>
                <a:gd name="T7" fmla="*/ 45 h 56"/>
                <a:gd name="T8" fmla="*/ 11 w 59"/>
                <a:gd name="T9" fmla="*/ 56 h 56"/>
                <a:gd name="T10" fmla="*/ 16 w 59"/>
                <a:gd name="T11" fmla="*/ 35 h 56"/>
                <a:gd name="T12" fmla="*/ 0 w 59"/>
                <a:gd name="T13" fmla="*/ 21 h 56"/>
                <a:gd name="T14" fmla="*/ 21 w 59"/>
                <a:gd name="T15" fmla="*/ 19 h 56"/>
                <a:gd name="T16" fmla="*/ 29 w 59"/>
                <a:gd name="T17" fmla="*/ 0 h 56"/>
                <a:gd name="T18" fmla="*/ 37 w 59"/>
                <a:gd name="T19" fmla="*/ 19 h 56"/>
                <a:gd name="T20" fmla="*/ 59 w 59"/>
                <a:gd name="T21" fmla="*/ 2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21"/>
                  </a:moveTo>
                  <a:lnTo>
                    <a:pt x="43" y="35"/>
                  </a:lnTo>
                  <a:lnTo>
                    <a:pt x="48" y="56"/>
                  </a:lnTo>
                  <a:lnTo>
                    <a:pt x="29" y="45"/>
                  </a:lnTo>
                  <a:lnTo>
                    <a:pt x="11" y="56"/>
                  </a:lnTo>
                  <a:lnTo>
                    <a:pt x="16" y="35"/>
                  </a:lnTo>
                  <a:lnTo>
                    <a:pt x="0" y="21"/>
                  </a:lnTo>
                  <a:lnTo>
                    <a:pt x="21" y="19"/>
                  </a:lnTo>
                  <a:lnTo>
                    <a:pt x="29" y="0"/>
                  </a:lnTo>
                  <a:lnTo>
                    <a:pt x="37" y="19"/>
                  </a:lnTo>
                  <a:lnTo>
                    <a:pt x="59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9" name="Freeform 411">
              <a:extLst>
                <a:ext uri="{FF2B5EF4-FFF2-40B4-BE49-F238E27FC236}">
                  <a16:creationId xmlns:a16="http://schemas.microsoft.com/office/drawing/2014/main" id="{B6CCC60F-F7E6-45E5-AD5E-746B8B7B8DD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832830" y="3716573"/>
              <a:ext cx="128399" cy="121870"/>
            </a:xfrm>
            <a:custGeom>
              <a:avLst/>
              <a:gdLst>
                <a:gd name="T0" fmla="*/ 59 w 59"/>
                <a:gd name="T1" fmla="*/ 24 h 56"/>
                <a:gd name="T2" fmla="*/ 46 w 59"/>
                <a:gd name="T3" fmla="*/ 37 h 56"/>
                <a:gd name="T4" fmla="*/ 48 w 59"/>
                <a:gd name="T5" fmla="*/ 56 h 56"/>
                <a:gd name="T6" fmla="*/ 30 w 59"/>
                <a:gd name="T7" fmla="*/ 48 h 56"/>
                <a:gd name="T8" fmla="*/ 11 w 59"/>
                <a:gd name="T9" fmla="*/ 56 h 56"/>
                <a:gd name="T10" fmla="*/ 16 w 59"/>
                <a:gd name="T11" fmla="*/ 37 h 56"/>
                <a:gd name="T12" fmla="*/ 0 w 59"/>
                <a:gd name="T13" fmla="*/ 21 h 56"/>
                <a:gd name="T14" fmla="*/ 22 w 59"/>
                <a:gd name="T15" fmla="*/ 19 h 56"/>
                <a:gd name="T16" fmla="*/ 32 w 59"/>
                <a:gd name="T17" fmla="*/ 0 h 56"/>
                <a:gd name="T18" fmla="*/ 40 w 59"/>
                <a:gd name="T19" fmla="*/ 19 h 56"/>
                <a:gd name="T20" fmla="*/ 59 w 59"/>
                <a:gd name="T21" fmla="*/ 2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24"/>
                  </a:moveTo>
                  <a:lnTo>
                    <a:pt x="46" y="37"/>
                  </a:lnTo>
                  <a:lnTo>
                    <a:pt x="48" y="56"/>
                  </a:lnTo>
                  <a:lnTo>
                    <a:pt x="30" y="48"/>
                  </a:lnTo>
                  <a:lnTo>
                    <a:pt x="11" y="56"/>
                  </a:lnTo>
                  <a:lnTo>
                    <a:pt x="16" y="37"/>
                  </a:lnTo>
                  <a:lnTo>
                    <a:pt x="0" y="21"/>
                  </a:lnTo>
                  <a:lnTo>
                    <a:pt x="22" y="19"/>
                  </a:lnTo>
                  <a:lnTo>
                    <a:pt x="32" y="0"/>
                  </a:lnTo>
                  <a:lnTo>
                    <a:pt x="40" y="19"/>
                  </a:lnTo>
                  <a:lnTo>
                    <a:pt x="59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0" name="Freeform 412">
              <a:extLst>
                <a:ext uri="{FF2B5EF4-FFF2-40B4-BE49-F238E27FC236}">
                  <a16:creationId xmlns:a16="http://schemas.microsoft.com/office/drawing/2014/main" id="{2B5ED42B-CC6B-4C9C-8EF2-75D49BB98A23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075504" y="200832"/>
              <a:ext cx="121870" cy="121870"/>
            </a:xfrm>
            <a:custGeom>
              <a:avLst/>
              <a:gdLst>
                <a:gd name="T0" fmla="*/ 56 w 56"/>
                <a:gd name="T1" fmla="*/ 21 h 56"/>
                <a:gd name="T2" fmla="*/ 42 w 56"/>
                <a:gd name="T3" fmla="*/ 37 h 56"/>
                <a:gd name="T4" fmla="*/ 45 w 56"/>
                <a:gd name="T5" fmla="*/ 56 h 56"/>
                <a:gd name="T6" fmla="*/ 26 w 56"/>
                <a:gd name="T7" fmla="*/ 45 h 56"/>
                <a:gd name="T8" fmla="*/ 10 w 56"/>
                <a:gd name="T9" fmla="*/ 56 h 56"/>
                <a:gd name="T10" fmla="*/ 13 w 56"/>
                <a:gd name="T11" fmla="*/ 34 h 56"/>
                <a:gd name="T12" fmla="*/ 0 w 56"/>
                <a:gd name="T13" fmla="*/ 21 h 56"/>
                <a:gd name="T14" fmla="*/ 18 w 56"/>
                <a:gd name="T15" fmla="*/ 18 h 56"/>
                <a:gd name="T16" fmla="*/ 29 w 56"/>
                <a:gd name="T17" fmla="*/ 0 h 56"/>
                <a:gd name="T18" fmla="*/ 37 w 56"/>
                <a:gd name="T19" fmla="*/ 18 h 56"/>
                <a:gd name="T20" fmla="*/ 56 w 56"/>
                <a:gd name="T21" fmla="*/ 2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56">
                  <a:moveTo>
                    <a:pt x="56" y="21"/>
                  </a:moveTo>
                  <a:lnTo>
                    <a:pt x="42" y="37"/>
                  </a:lnTo>
                  <a:lnTo>
                    <a:pt x="45" y="56"/>
                  </a:lnTo>
                  <a:lnTo>
                    <a:pt x="26" y="45"/>
                  </a:lnTo>
                  <a:lnTo>
                    <a:pt x="10" y="56"/>
                  </a:lnTo>
                  <a:lnTo>
                    <a:pt x="13" y="34"/>
                  </a:lnTo>
                  <a:lnTo>
                    <a:pt x="0" y="21"/>
                  </a:lnTo>
                  <a:lnTo>
                    <a:pt x="18" y="18"/>
                  </a:lnTo>
                  <a:lnTo>
                    <a:pt x="29" y="0"/>
                  </a:lnTo>
                  <a:lnTo>
                    <a:pt x="37" y="18"/>
                  </a:lnTo>
                  <a:lnTo>
                    <a:pt x="56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1" name="Freeform 413">
              <a:extLst>
                <a:ext uri="{FF2B5EF4-FFF2-40B4-BE49-F238E27FC236}">
                  <a16:creationId xmlns:a16="http://schemas.microsoft.com/office/drawing/2014/main" id="{22E66A6A-BF5F-49AA-920D-3731FA4EF2E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466142" y="6832971"/>
              <a:ext cx="128399" cy="121870"/>
            </a:xfrm>
            <a:custGeom>
              <a:avLst/>
              <a:gdLst>
                <a:gd name="T0" fmla="*/ 59 w 59"/>
                <a:gd name="T1" fmla="*/ 22 h 56"/>
                <a:gd name="T2" fmla="*/ 46 w 59"/>
                <a:gd name="T3" fmla="*/ 35 h 56"/>
                <a:gd name="T4" fmla="*/ 48 w 59"/>
                <a:gd name="T5" fmla="*/ 56 h 56"/>
                <a:gd name="T6" fmla="*/ 30 w 59"/>
                <a:gd name="T7" fmla="*/ 46 h 56"/>
                <a:gd name="T8" fmla="*/ 11 w 59"/>
                <a:gd name="T9" fmla="*/ 56 h 56"/>
                <a:gd name="T10" fmla="*/ 16 w 59"/>
                <a:gd name="T11" fmla="*/ 35 h 56"/>
                <a:gd name="T12" fmla="*/ 0 w 59"/>
                <a:gd name="T13" fmla="*/ 22 h 56"/>
                <a:gd name="T14" fmla="*/ 22 w 59"/>
                <a:gd name="T15" fmla="*/ 19 h 56"/>
                <a:gd name="T16" fmla="*/ 30 w 59"/>
                <a:gd name="T17" fmla="*/ 0 h 56"/>
                <a:gd name="T18" fmla="*/ 40 w 59"/>
                <a:gd name="T19" fmla="*/ 19 h 56"/>
                <a:gd name="T20" fmla="*/ 59 w 59"/>
                <a:gd name="T21" fmla="*/ 2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22"/>
                  </a:moveTo>
                  <a:lnTo>
                    <a:pt x="46" y="35"/>
                  </a:lnTo>
                  <a:lnTo>
                    <a:pt x="48" y="56"/>
                  </a:lnTo>
                  <a:lnTo>
                    <a:pt x="30" y="46"/>
                  </a:lnTo>
                  <a:lnTo>
                    <a:pt x="11" y="56"/>
                  </a:lnTo>
                  <a:lnTo>
                    <a:pt x="16" y="35"/>
                  </a:lnTo>
                  <a:lnTo>
                    <a:pt x="0" y="22"/>
                  </a:lnTo>
                  <a:lnTo>
                    <a:pt x="22" y="19"/>
                  </a:lnTo>
                  <a:lnTo>
                    <a:pt x="30" y="0"/>
                  </a:lnTo>
                  <a:lnTo>
                    <a:pt x="40" y="19"/>
                  </a:lnTo>
                  <a:lnTo>
                    <a:pt x="59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2" name="Freeform 414">
              <a:extLst>
                <a:ext uri="{FF2B5EF4-FFF2-40B4-BE49-F238E27FC236}">
                  <a16:creationId xmlns:a16="http://schemas.microsoft.com/office/drawing/2014/main" id="{7A054A81-8A31-4333-9DC4-608F0B1F804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774071" y="419546"/>
              <a:ext cx="128399" cy="121870"/>
            </a:xfrm>
            <a:custGeom>
              <a:avLst/>
              <a:gdLst>
                <a:gd name="T0" fmla="*/ 59 w 59"/>
                <a:gd name="T1" fmla="*/ 22 h 56"/>
                <a:gd name="T2" fmla="*/ 43 w 59"/>
                <a:gd name="T3" fmla="*/ 35 h 56"/>
                <a:gd name="T4" fmla="*/ 46 w 59"/>
                <a:gd name="T5" fmla="*/ 56 h 56"/>
                <a:gd name="T6" fmla="*/ 30 w 59"/>
                <a:gd name="T7" fmla="*/ 46 h 56"/>
                <a:gd name="T8" fmla="*/ 11 w 59"/>
                <a:gd name="T9" fmla="*/ 56 h 56"/>
                <a:gd name="T10" fmla="*/ 14 w 59"/>
                <a:gd name="T11" fmla="*/ 35 h 56"/>
                <a:gd name="T12" fmla="*/ 0 w 59"/>
                <a:gd name="T13" fmla="*/ 22 h 56"/>
                <a:gd name="T14" fmla="*/ 19 w 59"/>
                <a:gd name="T15" fmla="*/ 19 h 56"/>
                <a:gd name="T16" fmla="*/ 30 w 59"/>
                <a:gd name="T17" fmla="*/ 0 h 56"/>
                <a:gd name="T18" fmla="*/ 38 w 59"/>
                <a:gd name="T19" fmla="*/ 19 h 56"/>
                <a:gd name="T20" fmla="*/ 59 w 59"/>
                <a:gd name="T21" fmla="*/ 2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22"/>
                  </a:moveTo>
                  <a:lnTo>
                    <a:pt x="43" y="35"/>
                  </a:lnTo>
                  <a:lnTo>
                    <a:pt x="46" y="56"/>
                  </a:lnTo>
                  <a:lnTo>
                    <a:pt x="30" y="46"/>
                  </a:lnTo>
                  <a:lnTo>
                    <a:pt x="11" y="56"/>
                  </a:lnTo>
                  <a:lnTo>
                    <a:pt x="14" y="35"/>
                  </a:lnTo>
                  <a:lnTo>
                    <a:pt x="0" y="22"/>
                  </a:lnTo>
                  <a:lnTo>
                    <a:pt x="19" y="19"/>
                  </a:lnTo>
                  <a:lnTo>
                    <a:pt x="30" y="0"/>
                  </a:lnTo>
                  <a:lnTo>
                    <a:pt x="38" y="19"/>
                  </a:lnTo>
                  <a:lnTo>
                    <a:pt x="59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3" name="Freeform 415">
              <a:extLst>
                <a:ext uri="{FF2B5EF4-FFF2-40B4-BE49-F238E27FC236}">
                  <a16:creationId xmlns:a16="http://schemas.microsoft.com/office/drawing/2014/main" id="{19395E54-0F27-405C-ABF8-2E176B1CC48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837807" y="356435"/>
              <a:ext cx="128399" cy="117518"/>
            </a:xfrm>
            <a:custGeom>
              <a:avLst/>
              <a:gdLst>
                <a:gd name="T0" fmla="*/ 59 w 59"/>
                <a:gd name="T1" fmla="*/ 22 h 54"/>
                <a:gd name="T2" fmla="*/ 43 w 59"/>
                <a:gd name="T3" fmla="*/ 35 h 54"/>
                <a:gd name="T4" fmla="*/ 48 w 59"/>
                <a:gd name="T5" fmla="*/ 54 h 54"/>
                <a:gd name="T6" fmla="*/ 30 w 59"/>
                <a:gd name="T7" fmla="*/ 46 h 54"/>
                <a:gd name="T8" fmla="*/ 11 w 59"/>
                <a:gd name="T9" fmla="*/ 54 h 54"/>
                <a:gd name="T10" fmla="*/ 13 w 59"/>
                <a:gd name="T11" fmla="*/ 35 h 54"/>
                <a:gd name="T12" fmla="*/ 0 w 59"/>
                <a:gd name="T13" fmla="*/ 19 h 54"/>
                <a:gd name="T14" fmla="*/ 21 w 59"/>
                <a:gd name="T15" fmla="*/ 16 h 54"/>
                <a:gd name="T16" fmla="*/ 30 w 59"/>
                <a:gd name="T17" fmla="*/ 0 h 54"/>
                <a:gd name="T18" fmla="*/ 38 w 59"/>
                <a:gd name="T19" fmla="*/ 16 h 54"/>
                <a:gd name="T20" fmla="*/ 59 w 59"/>
                <a:gd name="T21" fmla="*/ 2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4">
                  <a:moveTo>
                    <a:pt x="59" y="22"/>
                  </a:moveTo>
                  <a:lnTo>
                    <a:pt x="43" y="35"/>
                  </a:lnTo>
                  <a:lnTo>
                    <a:pt x="48" y="54"/>
                  </a:lnTo>
                  <a:lnTo>
                    <a:pt x="30" y="46"/>
                  </a:lnTo>
                  <a:lnTo>
                    <a:pt x="11" y="54"/>
                  </a:lnTo>
                  <a:lnTo>
                    <a:pt x="13" y="35"/>
                  </a:lnTo>
                  <a:lnTo>
                    <a:pt x="0" y="19"/>
                  </a:lnTo>
                  <a:lnTo>
                    <a:pt x="21" y="16"/>
                  </a:lnTo>
                  <a:lnTo>
                    <a:pt x="30" y="0"/>
                  </a:lnTo>
                  <a:lnTo>
                    <a:pt x="38" y="16"/>
                  </a:lnTo>
                  <a:lnTo>
                    <a:pt x="59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4" name="Freeform 416">
              <a:extLst>
                <a:ext uri="{FF2B5EF4-FFF2-40B4-BE49-F238E27FC236}">
                  <a16:creationId xmlns:a16="http://schemas.microsoft.com/office/drawing/2014/main" id="{5E50BA0C-A13C-4000-BEFA-809A217AEDC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641965" y="69169"/>
              <a:ext cx="128399" cy="121870"/>
            </a:xfrm>
            <a:custGeom>
              <a:avLst/>
              <a:gdLst>
                <a:gd name="T0" fmla="*/ 59 w 59"/>
                <a:gd name="T1" fmla="*/ 38 h 56"/>
                <a:gd name="T2" fmla="*/ 37 w 59"/>
                <a:gd name="T3" fmla="*/ 40 h 56"/>
                <a:gd name="T4" fmla="*/ 27 w 59"/>
                <a:gd name="T5" fmla="*/ 56 h 56"/>
                <a:gd name="T6" fmla="*/ 19 w 59"/>
                <a:gd name="T7" fmla="*/ 38 h 56"/>
                <a:gd name="T8" fmla="*/ 0 w 59"/>
                <a:gd name="T9" fmla="*/ 32 h 56"/>
                <a:gd name="T10" fmla="*/ 16 w 59"/>
                <a:gd name="T11" fmla="*/ 22 h 56"/>
                <a:gd name="T12" fmla="*/ 13 w 59"/>
                <a:gd name="T13" fmla="*/ 0 h 56"/>
                <a:gd name="T14" fmla="*/ 29 w 59"/>
                <a:gd name="T15" fmla="*/ 11 h 56"/>
                <a:gd name="T16" fmla="*/ 48 w 59"/>
                <a:gd name="T17" fmla="*/ 3 h 56"/>
                <a:gd name="T18" fmla="*/ 45 w 59"/>
                <a:gd name="T19" fmla="*/ 22 h 56"/>
                <a:gd name="T20" fmla="*/ 59 w 59"/>
                <a:gd name="T21" fmla="*/ 3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38"/>
                  </a:moveTo>
                  <a:lnTo>
                    <a:pt x="37" y="40"/>
                  </a:lnTo>
                  <a:lnTo>
                    <a:pt x="27" y="56"/>
                  </a:lnTo>
                  <a:lnTo>
                    <a:pt x="19" y="38"/>
                  </a:lnTo>
                  <a:lnTo>
                    <a:pt x="0" y="32"/>
                  </a:lnTo>
                  <a:lnTo>
                    <a:pt x="16" y="22"/>
                  </a:lnTo>
                  <a:lnTo>
                    <a:pt x="13" y="0"/>
                  </a:lnTo>
                  <a:lnTo>
                    <a:pt x="29" y="11"/>
                  </a:lnTo>
                  <a:lnTo>
                    <a:pt x="48" y="3"/>
                  </a:lnTo>
                  <a:lnTo>
                    <a:pt x="45" y="22"/>
                  </a:lnTo>
                  <a:lnTo>
                    <a:pt x="5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5" name="Freeform 417">
              <a:extLst>
                <a:ext uri="{FF2B5EF4-FFF2-40B4-BE49-F238E27FC236}">
                  <a16:creationId xmlns:a16="http://schemas.microsoft.com/office/drawing/2014/main" id="{1815F60C-CDD4-4115-ABF3-7507B1D0F7E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276375" y="604528"/>
              <a:ext cx="128399" cy="121870"/>
            </a:xfrm>
            <a:custGeom>
              <a:avLst/>
              <a:gdLst>
                <a:gd name="T0" fmla="*/ 59 w 59"/>
                <a:gd name="T1" fmla="*/ 38 h 56"/>
                <a:gd name="T2" fmla="*/ 38 w 59"/>
                <a:gd name="T3" fmla="*/ 38 h 56"/>
                <a:gd name="T4" fmla="*/ 27 w 59"/>
                <a:gd name="T5" fmla="*/ 56 h 56"/>
                <a:gd name="T6" fmla="*/ 22 w 59"/>
                <a:gd name="T7" fmla="*/ 38 h 56"/>
                <a:gd name="T8" fmla="*/ 0 w 59"/>
                <a:gd name="T9" fmla="*/ 32 h 56"/>
                <a:gd name="T10" fmla="*/ 16 w 59"/>
                <a:gd name="T11" fmla="*/ 19 h 56"/>
                <a:gd name="T12" fmla="*/ 14 w 59"/>
                <a:gd name="T13" fmla="*/ 0 h 56"/>
                <a:gd name="T14" fmla="*/ 32 w 59"/>
                <a:gd name="T15" fmla="*/ 11 h 56"/>
                <a:gd name="T16" fmla="*/ 51 w 59"/>
                <a:gd name="T17" fmla="*/ 3 h 56"/>
                <a:gd name="T18" fmla="*/ 46 w 59"/>
                <a:gd name="T19" fmla="*/ 22 h 56"/>
                <a:gd name="T20" fmla="*/ 59 w 59"/>
                <a:gd name="T21" fmla="*/ 3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38"/>
                  </a:moveTo>
                  <a:lnTo>
                    <a:pt x="38" y="38"/>
                  </a:lnTo>
                  <a:lnTo>
                    <a:pt x="27" y="56"/>
                  </a:lnTo>
                  <a:lnTo>
                    <a:pt x="22" y="38"/>
                  </a:lnTo>
                  <a:lnTo>
                    <a:pt x="0" y="32"/>
                  </a:lnTo>
                  <a:lnTo>
                    <a:pt x="16" y="19"/>
                  </a:lnTo>
                  <a:lnTo>
                    <a:pt x="14" y="0"/>
                  </a:lnTo>
                  <a:lnTo>
                    <a:pt x="32" y="11"/>
                  </a:lnTo>
                  <a:lnTo>
                    <a:pt x="51" y="3"/>
                  </a:lnTo>
                  <a:lnTo>
                    <a:pt x="46" y="22"/>
                  </a:lnTo>
                  <a:lnTo>
                    <a:pt x="5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6" name="Freeform 418">
              <a:extLst>
                <a:ext uri="{FF2B5EF4-FFF2-40B4-BE49-F238E27FC236}">
                  <a16:creationId xmlns:a16="http://schemas.microsoft.com/office/drawing/2014/main" id="{4F6213D4-7417-4B1B-9027-A7E9E03C3C8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800852" y="3575117"/>
              <a:ext cx="128399" cy="121870"/>
            </a:xfrm>
            <a:custGeom>
              <a:avLst/>
              <a:gdLst>
                <a:gd name="T0" fmla="*/ 59 w 59"/>
                <a:gd name="T1" fmla="*/ 37 h 56"/>
                <a:gd name="T2" fmla="*/ 37 w 59"/>
                <a:gd name="T3" fmla="*/ 40 h 56"/>
                <a:gd name="T4" fmla="*/ 27 w 59"/>
                <a:gd name="T5" fmla="*/ 56 h 56"/>
                <a:gd name="T6" fmla="*/ 21 w 59"/>
                <a:gd name="T7" fmla="*/ 37 h 56"/>
                <a:gd name="T8" fmla="*/ 0 w 59"/>
                <a:gd name="T9" fmla="*/ 34 h 56"/>
                <a:gd name="T10" fmla="*/ 16 w 59"/>
                <a:gd name="T11" fmla="*/ 21 h 56"/>
                <a:gd name="T12" fmla="*/ 13 w 59"/>
                <a:gd name="T13" fmla="*/ 0 h 56"/>
                <a:gd name="T14" fmla="*/ 32 w 59"/>
                <a:gd name="T15" fmla="*/ 10 h 56"/>
                <a:gd name="T16" fmla="*/ 51 w 59"/>
                <a:gd name="T17" fmla="*/ 2 h 56"/>
                <a:gd name="T18" fmla="*/ 45 w 59"/>
                <a:gd name="T19" fmla="*/ 24 h 56"/>
                <a:gd name="T20" fmla="*/ 59 w 59"/>
                <a:gd name="T21" fmla="*/ 3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37"/>
                  </a:moveTo>
                  <a:lnTo>
                    <a:pt x="37" y="40"/>
                  </a:lnTo>
                  <a:lnTo>
                    <a:pt x="27" y="56"/>
                  </a:lnTo>
                  <a:lnTo>
                    <a:pt x="21" y="37"/>
                  </a:lnTo>
                  <a:lnTo>
                    <a:pt x="0" y="34"/>
                  </a:lnTo>
                  <a:lnTo>
                    <a:pt x="16" y="21"/>
                  </a:lnTo>
                  <a:lnTo>
                    <a:pt x="13" y="0"/>
                  </a:lnTo>
                  <a:lnTo>
                    <a:pt x="32" y="10"/>
                  </a:lnTo>
                  <a:lnTo>
                    <a:pt x="51" y="2"/>
                  </a:lnTo>
                  <a:lnTo>
                    <a:pt x="45" y="24"/>
                  </a:lnTo>
                  <a:lnTo>
                    <a:pt x="59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7" name="Freeform 419">
              <a:extLst>
                <a:ext uri="{FF2B5EF4-FFF2-40B4-BE49-F238E27FC236}">
                  <a16:creationId xmlns:a16="http://schemas.microsoft.com/office/drawing/2014/main" id="{FBAF833D-A5BF-4F68-9B8B-7BCADAF0A77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430879" y="5415141"/>
              <a:ext cx="128399" cy="128399"/>
            </a:xfrm>
            <a:custGeom>
              <a:avLst/>
              <a:gdLst>
                <a:gd name="T0" fmla="*/ 59 w 59"/>
                <a:gd name="T1" fmla="*/ 40 h 59"/>
                <a:gd name="T2" fmla="*/ 37 w 59"/>
                <a:gd name="T3" fmla="*/ 40 h 59"/>
                <a:gd name="T4" fmla="*/ 27 w 59"/>
                <a:gd name="T5" fmla="*/ 59 h 59"/>
                <a:gd name="T6" fmla="*/ 19 w 59"/>
                <a:gd name="T7" fmla="*/ 40 h 59"/>
                <a:gd name="T8" fmla="*/ 0 w 59"/>
                <a:gd name="T9" fmla="*/ 35 h 59"/>
                <a:gd name="T10" fmla="*/ 16 w 59"/>
                <a:gd name="T11" fmla="*/ 21 h 59"/>
                <a:gd name="T12" fmla="*/ 13 w 59"/>
                <a:gd name="T13" fmla="*/ 0 h 59"/>
                <a:gd name="T14" fmla="*/ 32 w 59"/>
                <a:gd name="T15" fmla="*/ 11 h 59"/>
                <a:gd name="T16" fmla="*/ 51 w 59"/>
                <a:gd name="T17" fmla="*/ 3 h 59"/>
                <a:gd name="T18" fmla="*/ 45 w 59"/>
                <a:gd name="T19" fmla="*/ 24 h 59"/>
                <a:gd name="T20" fmla="*/ 59 w 59"/>
                <a:gd name="T21" fmla="*/ 4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9">
                  <a:moveTo>
                    <a:pt x="59" y="40"/>
                  </a:moveTo>
                  <a:lnTo>
                    <a:pt x="37" y="40"/>
                  </a:lnTo>
                  <a:lnTo>
                    <a:pt x="27" y="59"/>
                  </a:lnTo>
                  <a:lnTo>
                    <a:pt x="19" y="40"/>
                  </a:lnTo>
                  <a:lnTo>
                    <a:pt x="0" y="35"/>
                  </a:lnTo>
                  <a:lnTo>
                    <a:pt x="16" y="21"/>
                  </a:lnTo>
                  <a:lnTo>
                    <a:pt x="13" y="0"/>
                  </a:lnTo>
                  <a:lnTo>
                    <a:pt x="32" y="11"/>
                  </a:lnTo>
                  <a:lnTo>
                    <a:pt x="51" y="3"/>
                  </a:lnTo>
                  <a:lnTo>
                    <a:pt x="45" y="24"/>
                  </a:lnTo>
                  <a:lnTo>
                    <a:pt x="59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8" name="Freeform 420">
              <a:extLst>
                <a:ext uri="{FF2B5EF4-FFF2-40B4-BE49-F238E27FC236}">
                  <a16:creationId xmlns:a16="http://schemas.microsoft.com/office/drawing/2014/main" id="{4B735CE7-85CE-4392-9A12-030E609F929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017369" y="6688251"/>
              <a:ext cx="128399" cy="128399"/>
            </a:xfrm>
            <a:custGeom>
              <a:avLst/>
              <a:gdLst>
                <a:gd name="T0" fmla="*/ 59 w 59"/>
                <a:gd name="T1" fmla="*/ 40 h 59"/>
                <a:gd name="T2" fmla="*/ 37 w 59"/>
                <a:gd name="T3" fmla="*/ 40 h 59"/>
                <a:gd name="T4" fmla="*/ 27 w 59"/>
                <a:gd name="T5" fmla="*/ 59 h 59"/>
                <a:gd name="T6" fmla="*/ 19 w 59"/>
                <a:gd name="T7" fmla="*/ 38 h 59"/>
                <a:gd name="T8" fmla="*/ 0 w 59"/>
                <a:gd name="T9" fmla="*/ 35 h 59"/>
                <a:gd name="T10" fmla="*/ 16 w 59"/>
                <a:gd name="T11" fmla="*/ 22 h 59"/>
                <a:gd name="T12" fmla="*/ 13 w 59"/>
                <a:gd name="T13" fmla="*/ 0 h 59"/>
                <a:gd name="T14" fmla="*/ 29 w 59"/>
                <a:gd name="T15" fmla="*/ 11 h 59"/>
                <a:gd name="T16" fmla="*/ 48 w 59"/>
                <a:gd name="T17" fmla="*/ 3 h 59"/>
                <a:gd name="T18" fmla="*/ 45 w 59"/>
                <a:gd name="T19" fmla="*/ 24 h 59"/>
                <a:gd name="T20" fmla="*/ 59 w 59"/>
                <a:gd name="T21" fmla="*/ 4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9">
                  <a:moveTo>
                    <a:pt x="59" y="40"/>
                  </a:moveTo>
                  <a:lnTo>
                    <a:pt x="37" y="40"/>
                  </a:lnTo>
                  <a:lnTo>
                    <a:pt x="27" y="59"/>
                  </a:lnTo>
                  <a:lnTo>
                    <a:pt x="19" y="38"/>
                  </a:lnTo>
                  <a:lnTo>
                    <a:pt x="0" y="35"/>
                  </a:lnTo>
                  <a:lnTo>
                    <a:pt x="16" y="22"/>
                  </a:lnTo>
                  <a:lnTo>
                    <a:pt x="13" y="0"/>
                  </a:lnTo>
                  <a:lnTo>
                    <a:pt x="29" y="11"/>
                  </a:lnTo>
                  <a:lnTo>
                    <a:pt x="48" y="3"/>
                  </a:lnTo>
                  <a:lnTo>
                    <a:pt x="45" y="24"/>
                  </a:lnTo>
                  <a:lnTo>
                    <a:pt x="59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9" name="Freeform 421">
              <a:extLst>
                <a:ext uri="{FF2B5EF4-FFF2-40B4-BE49-F238E27FC236}">
                  <a16:creationId xmlns:a16="http://schemas.microsoft.com/office/drawing/2014/main" id="{0569C473-059C-476D-B085-A36DF9BA687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6514623" y="6732864"/>
              <a:ext cx="128399" cy="121870"/>
            </a:xfrm>
            <a:custGeom>
              <a:avLst/>
              <a:gdLst>
                <a:gd name="T0" fmla="*/ 59 w 59"/>
                <a:gd name="T1" fmla="*/ 37 h 56"/>
                <a:gd name="T2" fmla="*/ 40 w 59"/>
                <a:gd name="T3" fmla="*/ 40 h 56"/>
                <a:gd name="T4" fmla="*/ 30 w 59"/>
                <a:gd name="T5" fmla="*/ 56 h 56"/>
                <a:gd name="T6" fmla="*/ 22 w 59"/>
                <a:gd name="T7" fmla="*/ 37 h 56"/>
                <a:gd name="T8" fmla="*/ 0 w 59"/>
                <a:gd name="T9" fmla="*/ 32 h 56"/>
                <a:gd name="T10" fmla="*/ 16 w 59"/>
                <a:gd name="T11" fmla="*/ 19 h 56"/>
                <a:gd name="T12" fmla="*/ 16 w 59"/>
                <a:gd name="T13" fmla="*/ 0 h 56"/>
                <a:gd name="T14" fmla="*/ 32 w 59"/>
                <a:gd name="T15" fmla="*/ 11 h 56"/>
                <a:gd name="T16" fmla="*/ 51 w 59"/>
                <a:gd name="T17" fmla="*/ 3 h 56"/>
                <a:gd name="T18" fmla="*/ 46 w 59"/>
                <a:gd name="T19" fmla="*/ 21 h 56"/>
                <a:gd name="T20" fmla="*/ 59 w 59"/>
                <a:gd name="T21" fmla="*/ 3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37"/>
                  </a:moveTo>
                  <a:lnTo>
                    <a:pt x="40" y="40"/>
                  </a:lnTo>
                  <a:lnTo>
                    <a:pt x="30" y="56"/>
                  </a:lnTo>
                  <a:lnTo>
                    <a:pt x="22" y="37"/>
                  </a:lnTo>
                  <a:lnTo>
                    <a:pt x="0" y="32"/>
                  </a:lnTo>
                  <a:lnTo>
                    <a:pt x="16" y="19"/>
                  </a:lnTo>
                  <a:lnTo>
                    <a:pt x="16" y="0"/>
                  </a:lnTo>
                  <a:lnTo>
                    <a:pt x="32" y="11"/>
                  </a:lnTo>
                  <a:lnTo>
                    <a:pt x="51" y="3"/>
                  </a:lnTo>
                  <a:lnTo>
                    <a:pt x="46" y="21"/>
                  </a:lnTo>
                  <a:lnTo>
                    <a:pt x="59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0" name="Freeform 422">
              <a:extLst>
                <a:ext uri="{FF2B5EF4-FFF2-40B4-BE49-F238E27FC236}">
                  <a16:creationId xmlns:a16="http://schemas.microsoft.com/office/drawing/2014/main" id="{7432768A-F5F2-4590-AE4C-5E3F1A13E8E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42653" y="1564257"/>
              <a:ext cx="128399" cy="121870"/>
            </a:xfrm>
            <a:custGeom>
              <a:avLst/>
              <a:gdLst>
                <a:gd name="T0" fmla="*/ 59 w 59"/>
                <a:gd name="T1" fmla="*/ 37 h 56"/>
                <a:gd name="T2" fmla="*/ 38 w 59"/>
                <a:gd name="T3" fmla="*/ 37 h 56"/>
                <a:gd name="T4" fmla="*/ 27 w 59"/>
                <a:gd name="T5" fmla="*/ 56 h 56"/>
                <a:gd name="T6" fmla="*/ 22 w 59"/>
                <a:gd name="T7" fmla="*/ 37 h 56"/>
                <a:gd name="T8" fmla="*/ 0 w 59"/>
                <a:gd name="T9" fmla="*/ 32 h 56"/>
                <a:gd name="T10" fmla="*/ 16 w 59"/>
                <a:gd name="T11" fmla="*/ 18 h 56"/>
                <a:gd name="T12" fmla="*/ 14 w 59"/>
                <a:gd name="T13" fmla="*/ 0 h 56"/>
                <a:gd name="T14" fmla="*/ 32 w 59"/>
                <a:gd name="T15" fmla="*/ 10 h 56"/>
                <a:gd name="T16" fmla="*/ 51 w 59"/>
                <a:gd name="T17" fmla="*/ 2 h 56"/>
                <a:gd name="T18" fmla="*/ 46 w 59"/>
                <a:gd name="T19" fmla="*/ 21 h 56"/>
                <a:gd name="T20" fmla="*/ 59 w 59"/>
                <a:gd name="T21" fmla="*/ 3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37"/>
                  </a:moveTo>
                  <a:lnTo>
                    <a:pt x="38" y="37"/>
                  </a:lnTo>
                  <a:lnTo>
                    <a:pt x="27" y="56"/>
                  </a:lnTo>
                  <a:lnTo>
                    <a:pt x="22" y="37"/>
                  </a:lnTo>
                  <a:lnTo>
                    <a:pt x="0" y="32"/>
                  </a:lnTo>
                  <a:lnTo>
                    <a:pt x="16" y="18"/>
                  </a:lnTo>
                  <a:lnTo>
                    <a:pt x="14" y="0"/>
                  </a:lnTo>
                  <a:lnTo>
                    <a:pt x="32" y="10"/>
                  </a:lnTo>
                  <a:lnTo>
                    <a:pt x="51" y="2"/>
                  </a:lnTo>
                  <a:lnTo>
                    <a:pt x="46" y="21"/>
                  </a:lnTo>
                  <a:lnTo>
                    <a:pt x="59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1" name="Freeform 423">
              <a:extLst>
                <a:ext uri="{FF2B5EF4-FFF2-40B4-BE49-F238E27FC236}">
                  <a16:creationId xmlns:a16="http://schemas.microsoft.com/office/drawing/2014/main" id="{7E84A928-D45C-40B2-881C-E038A36602E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80630" y="3269353"/>
              <a:ext cx="128399" cy="128399"/>
            </a:xfrm>
            <a:custGeom>
              <a:avLst/>
              <a:gdLst>
                <a:gd name="T0" fmla="*/ 59 w 59"/>
                <a:gd name="T1" fmla="*/ 40 h 59"/>
                <a:gd name="T2" fmla="*/ 37 w 59"/>
                <a:gd name="T3" fmla="*/ 40 h 59"/>
                <a:gd name="T4" fmla="*/ 27 w 59"/>
                <a:gd name="T5" fmla="*/ 59 h 59"/>
                <a:gd name="T6" fmla="*/ 19 w 59"/>
                <a:gd name="T7" fmla="*/ 38 h 59"/>
                <a:gd name="T8" fmla="*/ 0 w 59"/>
                <a:gd name="T9" fmla="*/ 35 h 59"/>
                <a:gd name="T10" fmla="*/ 16 w 59"/>
                <a:gd name="T11" fmla="*/ 22 h 59"/>
                <a:gd name="T12" fmla="*/ 13 w 59"/>
                <a:gd name="T13" fmla="*/ 0 h 59"/>
                <a:gd name="T14" fmla="*/ 29 w 59"/>
                <a:gd name="T15" fmla="*/ 11 h 59"/>
                <a:gd name="T16" fmla="*/ 48 w 59"/>
                <a:gd name="T17" fmla="*/ 3 h 59"/>
                <a:gd name="T18" fmla="*/ 45 w 59"/>
                <a:gd name="T19" fmla="*/ 24 h 59"/>
                <a:gd name="T20" fmla="*/ 59 w 59"/>
                <a:gd name="T21" fmla="*/ 4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9">
                  <a:moveTo>
                    <a:pt x="59" y="40"/>
                  </a:moveTo>
                  <a:lnTo>
                    <a:pt x="37" y="40"/>
                  </a:lnTo>
                  <a:lnTo>
                    <a:pt x="27" y="59"/>
                  </a:lnTo>
                  <a:lnTo>
                    <a:pt x="19" y="38"/>
                  </a:lnTo>
                  <a:lnTo>
                    <a:pt x="0" y="35"/>
                  </a:lnTo>
                  <a:lnTo>
                    <a:pt x="16" y="22"/>
                  </a:lnTo>
                  <a:lnTo>
                    <a:pt x="13" y="0"/>
                  </a:lnTo>
                  <a:lnTo>
                    <a:pt x="29" y="11"/>
                  </a:lnTo>
                  <a:lnTo>
                    <a:pt x="48" y="3"/>
                  </a:lnTo>
                  <a:lnTo>
                    <a:pt x="45" y="24"/>
                  </a:lnTo>
                  <a:lnTo>
                    <a:pt x="59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2" name="Freeform 424">
              <a:extLst>
                <a:ext uri="{FF2B5EF4-FFF2-40B4-BE49-F238E27FC236}">
                  <a16:creationId xmlns:a16="http://schemas.microsoft.com/office/drawing/2014/main" id="{76F61581-0832-4815-8D9E-6AD40D316C8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756250" y="3764452"/>
              <a:ext cx="128399" cy="126223"/>
            </a:xfrm>
            <a:custGeom>
              <a:avLst/>
              <a:gdLst>
                <a:gd name="T0" fmla="*/ 59 w 59"/>
                <a:gd name="T1" fmla="*/ 40 h 58"/>
                <a:gd name="T2" fmla="*/ 40 w 59"/>
                <a:gd name="T3" fmla="*/ 40 h 58"/>
                <a:gd name="T4" fmla="*/ 29 w 59"/>
                <a:gd name="T5" fmla="*/ 58 h 58"/>
                <a:gd name="T6" fmla="*/ 21 w 59"/>
                <a:gd name="T7" fmla="*/ 40 h 58"/>
                <a:gd name="T8" fmla="*/ 0 w 59"/>
                <a:gd name="T9" fmla="*/ 34 h 58"/>
                <a:gd name="T10" fmla="*/ 16 w 59"/>
                <a:gd name="T11" fmla="*/ 21 h 58"/>
                <a:gd name="T12" fmla="*/ 16 w 59"/>
                <a:gd name="T13" fmla="*/ 0 h 58"/>
                <a:gd name="T14" fmla="*/ 32 w 59"/>
                <a:gd name="T15" fmla="*/ 13 h 58"/>
                <a:gd name="T16" fmla="*/ 51 w 59"/>
                <a:gd name="T17" fmla="*/ 5 h 58"/>
                <a:gd name="T18" fmla="*/ 45 w 59"/>
                <a:gd name="T19" fmla="*/ 24 h 58"/>
                <a:gd name="T20" fmla="*/ 59 w 59"/>
                <a:gd name="T21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8">
                  <a:moveTo>
                    <a:pt x="59" y="40"/>
                  </a:moveTo>
                  <a:lnTo>
                    <a:pt x="40" y="40"/>
                  </a:lnTo>
                  <a:lnTo>
                    <a:pt x="29" y="58"/>
                  </a:lnTo>
                  <a:lnTo>
                    <a:pt x="21" y="40"/>
                  </a:lnTo>
                  <a:lnTo>
                    <a:pt x="0" y="34"/>
                  </a:lnTo>
                  <a:lnTo>
                    <a:pt x="16" y="21"/>
                  </a:lnTo>
                  <a:lnTo>
                    <a:pt x="16" y="0"/>
                  </a:lnTo>
                  <a:lnTo>
                    <a:pt x="32" y="13"/>
                  </a:lnTo>
                  <a:lnTo>
                    <a:pt x="51" y="5"/>
                  </a:lnTo>
                  <a:lnTo>
                    <a:pt x="45" y="24"/>
                  </a:lnTo>
                  <a:lnTo>
                    <a:pt x="59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3" name="Freeform 425">
              <a:extLst>
                <a:ext uri="{FF2B5EF4-FFF2-40B4-BE49-F238E27FC236}">
                  <a16:creationId xmlns:a16="http://schemas.microsoft.com/office/drawing/2014/main" id="{997DD310-BC41-4BAB-B453-74851059944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698579" y="6572909"/>
              <a:ext cx="121870" cy="121870"/>
            </a:xfrm>
            <a:custGeom>
              <a:avLst/>
              <a:gdLst>
                <a:gd name="T0" fmla="*/ 56 w 56"/>
                <a:gd name="T1" fmla="*/ 37 h 56"/>
                <a:gd name="T2" fmla="*/ 37 w 56"/>
                <a:gd name="T3" fmla="*/ 40 h 56"/>
                <a:gd name="T4" fmla="*/ 27 w 56"/>
                <a:gd name="T5" fmla="*/ 56 h 56"/>
                <a:gd name="T6" fmla="*/ 19 w 56"/>
                <a:gd name="T7" fmla="*/ 37 h 56"/>
                <a:gd name="T8" fmla="*/ 0 w 56"/>
                <a:gd name="T9" fmla="*/ 32 h 56"/>
                <a:gd name="T10" fmla="*/ 16 w 56"/>
                <a:gd name="T11" fmla="*/ 19 h 56"/>
                <a:gd name="T12" fmla="*/ 13 w 56"/>
                <a:gd name="T13" fmla="*/ 0 h 56"/>
                <a:gd name="T14" fmla="*/ 29 w 56"/>
                <a:gd name="T15" fmla="*/ 11 h 56"/>
                <a:gd name="T16" fmla="*/ 48 w 56"/>
                <a:gd name="T17" fmla="*/ 3 h 56"/>
                <a:gd name="T18" fmla="*/ 43 w 56"/>
                <a:gd name="T19" fmla="*/ 21 h 56"/>
                <a:gd name="T20" fmla="*/ 56 w 56"/>
                <a:gd name="T21" fmla="*/ 3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56">
                  <a:moveTo>
                    <a:pt x="56" y="37"/>
                  </a:moveTo>
                  <a:lnTo>
                    <a:pt x="37" y="40"/>
                  </a:lnTo>
                  <a:lnTo>
                    <a:pt x="27" y="56"/>
                  </a:lnTo>
                  <a:lnTo>
                    <a:pt x="19" y="37"/>
                  </a:lnTo>
                  <a:lnTo>
                    <a:pt x="0" y="32"/>
                  </a:lnTo>
                  <a:lnTo>
                    <a:pt x="16" y="19"/>
                  </a:lnTo>
                  <a:lnTo>
                    <a:pt x="13" y="0"/>
                  </a:lnTo>
                  <a:lnTo>
                    <a:pt x="29" y="11"/>
                  </a:lnTo>
                  <a:lnTo>
                    <a:pt x="48" y="3"/>
                  </a:lnTo>
                  <a:lnTo>
                    <a:pt x="43" y="21"/>
                  </a:lnTo>
                  <a:lnTo>
                    <a:pt x="56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4" name="Freeform 426">
              <a:extLst>
                <a:ext uri="{FF2B5EF4-FFF2-40B4-BE49-F238E27FC236}">
                  <a16:creationId xmlns:a16="http://schemas.microsoft.com/office/drawing/2014/main" id="{5A229DF0-B662-4908-B706-5F948DB17D9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903580" y="4925483"/>
              <a:ext cx="126223" cy="121870"/>
            </a:xfrm>
            <a:custGeom>
              <a:avLst/>
              <a:gdLst>
                <a:gd name="T0" fmla="*/ 58 w 58"/>
                <a:gd name="T1" fmla="*/ 21 h 56"/>
                <a:gd name="T2" fmla="*/ 45 w 58"/>
                <a:gd name="T3" fmla="*/ 35 h 56"/>
                <a:gd name="T4" fmla="*/ 48 w 58"/>
                <a:gd name="T5" fmla="*/ 56 h 56"/>
                <a:gd name="T6" fmla="*/ 29 w 58"/>
                <a:gd name="T7" fmla="*/ 45 h 56"/>
                <a:gd name="T8" fmla="*/ 10 w 58"/>
                <a:gd name="T9" fmla="*/ 56 h 56"/>
                <a:gd name="T10" fmla="*/ 16 w 58"/>
                <a:gd name="T11" fmla="*/ 35 h 56"/>
                <a:gd name="T12" fmla="*/ 0 w 58"/>
                <a:gd name="T13" fmla="*/ 21 h 56"/>
                <a:gd name="T14" fmla="*/ 21 w 58"/>
                <a:gd name="T15" fmla="*/ 19 h 56"/>
                <a:gd name="T16" fmla="*/ 32 w 58"/>
                <a:gd name="T17" fmla="*/ 0 h 56"/>
                <a:gd name="T18" fmla="*/ 40 w 58"/>
                <a:gd name="T19" fmla="*/ 19 h 56"/>
                <a:gd name="T20" fmla="*/ 58 w 58"/>
                <a:gd name="T21" fmla="*/ 2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56">
                  <a:moveTo>
                    <a:pt x="58" y="21"/>
                  </a:moveTo>
                  <a:lnTo>
                    <a:pt x="45" y="35"/>
                  </a:lnTo>
                  <a:lnTo>
                    <a:pt x="48" y="56"/>
                  </a:lnTo>
                  <a:lnTo>
                    <a:pt x="29" y="45"/>
                  </a:lnTo>
                  <a:lnTo>
                    <a:pt x="10" y="56"/>
                  </a:lnTo>
                  <a:lnTo>
                    <a:pt x="16" y="35"/>
                  </a:lnTo>
                  <a:lnTo>
                    <a:pt x="0" y="21"/>
                  </a:lnTo>
                  <a:lnTo>
                    <a:pt x="21" y="19"/>
                  </a:lnTo>
                  <a:lnTo>
                    <a:pt x="32" y="0"/>
                  </a:lnTo>
                  <a:lnTo>
                    <a:pt x="40" y="19"/>
                  </a:lnTo>
                  <a:lnTo>
                    <a:pt x="58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5" name="Freeform 427">
              <a:extLst>
                <a:ext uri="{FF2B5EF4-FFF2-40B4-BE49-F238E27FC236}">
                  <a16:creationId xmlns:a16="http://schemas.microsoft.com/office/drawing/2014/main" id="{5A28E541-3ED3-48DE-BB52-79DBCD2AF02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906833" y="4364009"/>
              <a:ext cx="121870" cy="121870"/>
            </a:xfrm>
            <a:custGeom>
              <a:avLst/>
              <a:gdLst>
                <a:gd name="T0" fmla="*/ 56 w 56"/>
                <a:gd name="T1" fmla="*/ 21 h 56"/>
                <a:gd name="T2" fmla="*/ 42 w 56"/>
                <a:gd name="T3" fmla="*/ 34 h 56"/>
                <a:gd name="T4" fmla="*/ 45 w 56"/>
                <a:gd name="T5" fmla="*/ 56 h 56"/>
                <a:gd name="T6" fmla="*/ 26 w 56"/>
                <a:gd name="T7" fmla="*/ 45 h 56"/>
                <a:gd name="T8" fmla="*/ 8 w 56"/>
                <a:gd name="T9" fmla="*/ 56 h 56"/>
                <a:gd name="T10" fmla="*/ 13 w 56"/>
                <a:gd name="T11" fmla="*/ 34 h 56"/>
                <a:gd name="T12" fmla="*/ 0 w 56"/>
                <a:gd name="T13" fmla="*/ 21 h 56"/>
                <a:gd name="T14" fmla="*/ 18 w 56"/>
                <a:gd name="T15" fmla="*/ 18 h 56"/>
                <a:gd name="T16" fmla="*/ 29 w 56"/>
                <a:gd name="T17" fmla="*/ 0 h 56"/>
                <a:gd name="T18" fmla="*/ 37 w 56"/>
                <a:gd name="T19" fmla="*/ 18 h 56"/>
                <a:gd name="T20" fmla="*/ 56 w 56"/>
                <a:gd name="T21" fmla="*/ 2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56">
                  <a:moveTo>
                    <a:pt x="56" y="21"/>
                  </a:moveTo>
                  <a:lnTo>
                    <a:pt x="42" y="34"/>
                  </a:lnTo>
                  <a:lnTo>
                    <a:pt x="45" y="56"/>
                  </a:lnTo>
                  <a:lnTo>
                    <a:pt x="26" y="45"/>
                  </a:lnTo>
                  <a:lnTo>
                    <a:pt x="8" y="56"/>
                  </a:lnTo>
                  <a:lnTo>
                    <a:pt x="13" y="34"/>
                  </a:lnTo>
                  <a:lnTo>
                    <a:pt x="0" y="21"/>
                  </a:lnTo>
                  <a:lnTo>
                    <a:pt x="18" y="18"/>
                  </a:lnTo>
                  <a:lnTo>
                    <a:pt x="29" y="0"/>
                  </a:lnTo>
                  <a:lnTo>
                    <a:pt x="37" y="18"/>
                  </a:lnTo>
                  <a:lnTo>
                    <a:pt x="56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6" name="Freeform 428">
              <a:extLst>
                <a:ext uri="{FF2B5EF4-FFF2-40B4-BE49-F238E27FC236}">
                  <a16:creationId xmlns:a16="http://schemas.microsoft.com/office/drawing/2014/main" id="{BD4723A8-6A85-4A48-A0DB-595F0DC33CA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841556" y="2345532"/>
              <a:ext cx="128399" cy="117518"/>
            </a:xfrm>
            <a:custGeom>
              <a:avLst/>
              <a:gdLst>
                <a:gd name="T0" fmla="*/ 59 w 59"/>
                <a:gd name="T1" fmla="*/ 22 h 54"/>
                <a:gd name="T2" fmla="*/ 43 w 59"/>
                <a:gd name="T3" fmla="*/ 35 h 54"/>
                <a:gd name="T4" fmla="*/ 48 w 59"/>
                <a:gd name="T5" fmla="*/ 54 h 54"/>
                <a:gd name="T6" fmla="*/ 29 w 59"/>
                <a:gd name="T7" fmla="*/ 46 h 54"/>
                <a:gd name="T8" fmla="*/ 10 w 59"/>
                <a:gd name="T9" fmla="*/ 54 h 54"/>
                <a:gd name="T10" fmla="*/ 13 w 59"/>
                <a:gd name="T11" fmla="*/ 35 h 54"/>
                <a:gd name="T12" fmla="*/ 0 w 59"/>
                <a:gd name="T13" fmla="*/ 19 h 54"/>
                <a:gd name="T14" fmla="*/ 21 w 59"/>
                <a:gd name="T15" fmla="*/ 16 h 54"/>
                <a:gd name="T16" fmla="*/ 29 w 59"/>
                <a:gd name="T17" fmla="*/ 0 h 54"/>
                <a:gd name="T18" fmla="*/ 37 w 59"/>
                <a:gd name="T19" fmla="*/ 16 h 54"/>
                <a:gd name="T20" fmla="*/ 59 w 59"/>
                <a:gd name="T21" fmla="*/ 2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4">
                  <a:moveTo>
                    <a:pt x="59" y="22"/>
                  </a:moveTo>
                  <a:lnTo>
                    <a:pt x="43" y="35"/>
                  </a:lnTo>
                  <a:lnTo>
                    <a:pt x="48" y="54"/>
                  </a:lnTo>
                  <a:lnTo>
                    <a:pt x="29" y="46"/>
                  </a:lnTo>
                  <a:lnTo>
                    <a:pt x="10" y="54"/>
                  </a:lnTo>
                  <a:lnTo>
                    <a:pt x="13" y="35"/>
                  </a:lnTo>
                  <a:lnTo>
                    <a:pt x="0" y="19"/>
                  </a:lnTo>
                  <a:lnTo>
                    <a:pt x="21" y="16"/>
                  </a:lnTo>
                  <a:lnTo>
                    <a:pt x="29" y="0"/>
                  </a:lnTo>
                  <a:lnTo>
                    <a:pt x="37" y="16"/>
                  </a:lnTo>
                  <a:lnTo>
                    <a:pt x="59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7" name="Freeform 429">
              <a:extLst>
                <a:ext uri="{FF2B5EF4-FFF2-40B4-BE49-F238E27FC236}">
                  <a16:creationId xmlns:a16="http://schemas.microsoft.com/office/drawing/2014/main" id="{CC994C04-525B-4949-90EC-27EE7B5F974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227852" y="5779664"/>
              <a:ext cx="128399" cy="121870"/>
            </a:xfrm>
            <a:custGeom>
              <a:avLst/>
              <a:gdLst>
                <a:gd name="T0" fmla="*/ 59 w 59"/>
                <a:gd name="T1" fmla="*/ 22 h 56"/>
                <a:gd name="T2" fmla="*/ 43 w 59"/>
                <a:gd name="T3" fmla="*/ 35 h 56"/>
                <a:gd name="T4" fmla="*/ 45 w 59"/>
                <a:gd name="T5" fmla="*/ 56 h 56"/>
                <a:gd name="T6" fmla="*/ 27 w 59"/>
                <a:gd name="T7" fmla="*/ 46 h 56"/>
                <a:gd name="T8" fmla="*/ 10 w 59"/>
                <a:gd name="T9" fmla="*/ 54 h 56"/>
                <a:gd name="T10" fmla="*/ 13 w 59"/>
                <a:gd name="T11" fmla="*/ 35 h 56"/>
                <a:gd name="T12" fmla="*/ 0 w 59"/>
                <a:gd name="T13" fmla="*/ 19 h 56"/>
                <a:gd name="T14" fmla="*/ 19 w 59"/>
                <a:gd name="T15" fmla="*/ 16 h 56"/>
                <a:gd name="T16" fmla="*/ 29 w 59"/>
                <a:gd name="T17" fmla="*/ 0 h 56"/>
                <a:gd name="T18" fmla="*/ 37 w 59"/>
                <a:gd name="T19" fmla="*/ 19 h 56"/>
                <a:gd name="T20" fmla="*/ 59 w 59"/>
                <a:gd name="T21" fmla="*/ 2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22"/>
                  </a:moveTo>
                  <a:lnTo>
                    <a:pt x="43" y="35"/>
                  </a:lnTo>
                  <a:lnTo>
                    <a:pt x="45" y="56"/>
                  </a:lnTo>
                  <a:lnTo>
                    <a:pt x="27" y="46"/>
                  </a:lnTo>
                  <a:lnTo>
                    <a:pt x="10" y="54"/>
                  </a:lnTo>
                  <a:lnTo>
                    <a:pt x="13" y="35"/>
                  </a:lnTo>
                  <a:lnTo>
                    <a:pt x="0" y="19"/>
                  </a:lnTo>
                  <a:lnTo>
                    <a:pt x="19" y="16"/>
                  </a:lnTo>
                  <a:lnTo>
                    <a:pt x="29" y="0"/>
                  </a:lnTo>
                  <a:lnTo>
                    <a:pt x="37" y="19"/>
                  </a:lnTo>
                  <a:lnTo>
                    <a:pt x="59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8" name="Freeform 430">
              <a:extLst>
                <a:ext uri="{FF2B5EF4-FFF2-40B4-BE49-F238E27FC236}">
                  <a16:creationId xmlns:a16="http://schemas.microsoft.com/office/drawing/2014/main" id="{D60BE861-FC6A-4BAD-B80F-A075B0E20DD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382366" y="328143"/>
              <a:ext cx="256798" cy="245917"/>
            </a:xfrm>
            <a:custGeom>
              <a:avLst/>
              <a:gdLst>
                <a:gd name="T0" fmla="*/ 59 w 118"/>
                <a:gd name="T1" fmla="*/ 0 h 113"/>
                <a:gd name="T2" fmla="*/ 75 w 118"/>
                <a:gd name="T3" fmla="*/ 38 h 113"/>
                <a:gd name="T4" fmla="*/ 118 w 118"/>
                <a:gd name="T5" fmla="*/ 43 h 113"/>
                <a:gd name="T6" fmla="*/ 88 w 118"/>
                <a:gd name="T7" fmla="*/ 72 h 113"/>
                <a:gd name="T8" fmla="*/ 94 w 118"/>
                <a:gd name="T9" fmla="*/ 113 h 113"/>
                <a:gd name="T10" fmla="*/ 59 w 118"/>
                <a:gd name="T11" fmla="*/ 94 h 113"/>
                <a:gd name="T12" fmla="*/ 21 w 118"/>
                <a:gd name="T13" fmla="*/ 113 h 113"/>
                <a:gd name="T14" fmla="*/ 30 w 118"/>
                <a:gd name="T15" fmla="*/ 72 h 113"/>
                <a:gd name="T16" fmla="*/ 0 w 118"/>
                <a:gd name="T17" fmla="*/ 43 h 113"/>
                <a:gd name="T18" fmla="*/ 40 w 118"/>
                <a:gd name="T19" fmla="*/ 38 h 113"/>
                <a:gd name="T20" fmla="*/ 59 w 118"/>
                <a:gd name="T2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3">
                  <a:moveTo>
                    <a:pt x="59" y="0"/>
                  </a:moveTo>
                  <a:lnTo>
                    <a:pt x="75" y="38"/>
                  </a:lnTo>
                  <a:lnTo>
                    <a:pt x="118" y="43"/>
                  </a:lnTo>
                  <a:lnTo>
                    <a:pt x="88" y="72"/>
                  </a:lnTo>
                  <a:lnTo>
                    <a:pt x="94" y="113"/>
                  </a:lnTo>
                  <a:lnTo>
                    <a:pt x="59" y="94"/>
                  </a:lnTo>
                  <a:lnTo>
                    <a:pt x="21" y="113"/>
                  </a:lnTo>
                  <a:lnTo>
                    <a:pt x="30" y="72"/>
                  </a:lnTo>
                  <a:lnTo>
                    <a:pt x="0" y="43"/>
                  </a:lnTo>
                  <a:lnTo>
                    <a:pt x="40" y="38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9" name="Freeform 431">
              <a:extLst>
                <a:ext uri="{FF2B5EF4-FFF2-40B4-BE49-F238E27FC236}">
                  <a16:creationId xmlns:a16="http://schemas.microsoft.com/office/drawing/2014/main" id="{E9749822-43D4-47C4-BC59-07906051714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248042" y="5237777"/>
              <a:ext cx="256798" cy="250269"/>
            </a:xfrm>
            <a:custGeom>
              <a:avLst/>
              <a:gdLst>
                <a:gd name="T0" fmla="*/ 32 w 118"/>
                <a:gd name="T1" fmla="*/ 0 h 115"/>
                <a:gd name="T2" fmla="*/ 67 w 118"/>
                <a:gd name="T3" fmla="*/ 24 h 115"/>
                <a:gd name="T4" fmla="*/ 104 w 118"/>
                <a:gd name="T5" fmla="*/ 10 h 115"/>
                <a:gd name="T6" fmla="*/ 91 w 118"/>
                <a:gd name="T7" fmla="*/ 48 h 115"/>
                <a:gd name="T8" fmla="*/ 118 w 118"/>
                <a:gd name="T9" fmla="*/ 80 h 115"/>
                <a:gd name="T10" fmla="*/ 78 w 118"/>
                <a:gd name="T11" fmla="*/ 82 h 115"/>
                <a:gd name="T12" fmla="*/ 54 w 118"/>
                <a:gd name="T13" fmla="*/ 115 h 115"/>
                <a:gd name="T14" fmla="*/ 40 w 118"/>
                <a:gd name="T15" fmla="*/ 77 h 115"/>
                <a:gd name="T16" fmla="*/ 0 w 118"/>
                <a:gd name="T17" fmla="*/ 66 h 115"/>
                <a:gd name="T18" fmla="*/ 35 w 118"/>
                <a:gd name="T19" fmla="*/ 42 h 115"/>
                <a:gd name="T20" fmla="*/ 32 w 118"/>
                <a:gd name="T21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5">
                  <a:moveTo>
                    <a:pt x="32" y="0"/>
                  </a:moveTo>
                  <a:lnTo>
                    <a:pt x="67" y="24"/>
                  </a:lnTo>
                  <a:lnTo>
                    <a:pt x="104" y="10"/>
                  </a:lnTo>
                  <a:lnTo>
                    <a:pt x="91" y="48"/>
                  </a:lnTo>
                  <a:lnTo>
                    <a:pt x="118" y="80"/>
                  </a:lnTo>
                  <a:lnTo>
                    <a:pt x="78" y="82"/>
                  </a:lnTo>
                  <a:lnTo>
                    <a:pt x="54" y="115"/>
                  </a:lnTo>
                  <a:lnTo>
                    <a:pt x="40" y="77"/>
                  </a:lnTo>
                  <a:lnTo>
                    <a:pt x="0" y="66"/>
                  </a:lnTo>
                  <a:lnTo>
                    <a:pt x="35" y="42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20" name="Freeform 432">
              <a:extLst>
                <a:ext uri="{FF2B5EF4-FFF2-40B4-BE49-F238E27FC236}">
                  <a16:creationId xmlns:a16="http://schemas.microsoft.com/office/drawing/2014/main" id="{78D30781-5BD8-4FE7-8C2D-0C1A9AEEA42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157758" y="1002783"/>
              <a:ext cx="250269" cy="248093"/>
            </a:xfrm>
            <a:custGeom>
              <a:avLst/>
              <a:gdLst>
                <a:gd name="T0" fmla="*/ 29 w 115"/>
                <a:gd name="T1" fmla="*/ 0 h 114"/>
                <a:gd name="T2" fmla="*/ 64 w 115"/>
                <a:gd name="T3" fmla="*/ 21 h 114"/>
                <a:gd name="T4" fmla="*/ 101 w 115"/>
                <a:gd name="T5" fmla="*/ 8 h 114"/>
                <a:gd name="T6" fmla="*/ 91 w 115"/>
                <a:gd name="T7" fmla="*/ 48 h 114"/>
                <a:gd name="T8" fmla="*/ 115 w 115"/>
                <a:gd name="T9" fmla="*/ 80 h 114"/>
                <a:gd name="T10" fmla="*/ 75 w 115"/>
                <a:gd name="T11" fmla="*/ 80 h 114"/>
                <a:gd name="T12" fmla="*/ 53 w 115"/>
                <a:gd name="T13" fmla="*/ 114 h 114"/>
                <a:gd name="T14" fmla="*/ 40 w 115"/>
                <a:gd name="T15" fmla="*/ 74 h 114"/>
                <a:gd name="T16" fmla="*/ 0 w 115"/>
                <a:gd name="T17" fmla="*/ 64 h 114"/>
                <a:gd name="T18" fmla="*/ 32 w 115"/>
                <a:gd name="T19" fmla="*/ 40 h 114"/>
                <a:gd name="T20" fmla="*/ 29 w 115"/>
                <a:gd name="T21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114">
                  <a:moveTo>
                    <a:pt x="29" y="0"/>
                  </a:moveTo>
                  <a:lnTo>
                    <a:pt x="64" y="21"/>
                  </a:lnTo>
                  <a:lnTo>
                    <a:pt x="101" y="8"/>
                  </a:lnTo>
                  <a:lnTo>
                    <a:pt x="91" y="48"/>
                  </a:lnTo>
                  <a:lnTo>
                    <a:pt x="115" y="80"/>
                  </a:lnTo>
                  <a:lnTo>
                    <a:pt x="75" y="80"/>
                  </a:lnTo>
                  <a:lnTo>
                    <a:pt x="53" y="114"/>
                  </a:lnTo>
                  <a:lnTo>
                    <a:pt x="40" y="74"/>
                  </a:lnTo>
                  <a:lnTo>
                    <a:pt x="0" y="64"/>
                  </a:lnTo>
                  <a:lnTo>
                    <a:pt x="32" y="4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21" name="Freeform 433">
              <a:extLst>
                <a:ext uri="{FF2B5EF4-FFF2-40B4-BE49-F238E27FC236}">
                  <a16:creationId xmlns:a16="http://schemas.microsoft.com/office/drawing/2014/main" id="{9A031CEA-4CBE-4F42-A6B4-C42500D6B3D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772572" y="2731818"/>
              <a:ext cx="254622" cy="250269"/>
            </a:xfrm>
            <a:custGeom>
              <a:avLst/>
              <a:gdLst>
                <a:gd name="T0" fmla="*/ 32 w 117"/>
                <a:gd name="T1" fmla="*/ 0 h 115"/>
                <a:gd name="T2" fmla="*/ 64 w 117"/>
                <a:gd name="T3" fmla="*/ 24 h 115"/>
                <a:gd name="T4" fmla="*/ 104 w 117"/>
                <a:gd name="T5" fmla="*/ 8 h 115"/>
                <a:gd name="T6" fmla="*/ 90 w 117"/>
                <a:gd name="T7" fmla="*/ 48 h 115"/>
                <a:gd name="T8" fmla="*/ 117 w 117"/>
                <a:gd name="T9" fmla="*/ 80 h 115"/>
                <a:gd name="T10" fmla="*/ 74 w 117"/>
                <a:gd name="T11" fmla="*/ 80 h 115"/>
                <a:gd name="T12" fmla="*/ 53 w 117"/>
                <a:gd name="T13" fmla="*/ 115 h 115"/>
                <a:gd name="T14" fmla="*/ 40 w 117"/>
                <a:gd name="T15" fmla="*/ 75 h 115"/>
                <a:gd name="T16" fmla="*/ 0 w 117"/>
                <a:gd name="T17" fmla="*/ 64 h 115"/>
                <a:gd name="T18" fmla="*/ 32 w 117"/>
                <a:gd name="T19" fmla="*/ 40 h 115"/>
                <a:gd name="T20" fmla="*/ 32 w 117"/>
                <a:gd name="T21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115">
                  <a:moveTo>
                    <a:pt x="32" y="0"/>
                  </a:moveTo>
                  <a:lnTo>
                    <a:pt x="64" y="24"/>
                  </a:lnTo>
                  <a:lnTo>
                    <a:pt x="104" y="8"/>
                  </a:lnTo>
                  <a:lnTo>
                    <a:pt x="90" y="48"/>
                  </a:lnTo>
                  <a:lnTo>
                    <a:pt x="117" y="80"/>
                  </a:lnTo>
                  <a:lnTo>
                    <a:pt x="74" y="80"/>
                  </a:lnTo>
                  <a:lnTo>
                    <a:pt x="53" y="115"/>
                  </a:lnTo>
                  <a:lnTo>
                    <a:pt x="40" y="75"/>
                  </a:lnTo>
                  <a:lnTo>
                    <a:pt x="0" y="64"/>
                  </a:lnTo>
                  <a:lnTo>
                    <a:pt x="32" y="4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22" name="Freeform 434">
              <a:extLst>
                <a:ext uri="{FF2B5EF4-FFF2-40B4-BE49-F238E27FC236}">
                  <a16:creationId xmlns:a16="http://schemas.microsoft.com/office/drawing/2014/main" id="{573CEB76-3BEE-45F7-AC0D-E18B9520B97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273110" y="6218180"/>
              <a:ext cx="250269" cy="250269"/>
            </a:xfrm>
            <a:custGeom>
              <a:avLst/>
              <a:gdLst>
                <a:gd name="T0" fmla="*/ 30 w 115"/>
                <a:gd name="T1" fmla="*/ 0 h 115"/>
                <a:gd name="T2" fmla="*/ 64 w 115"/>
                <a:gd name="T3" fmla="*/ 25 h 115"/>
                <a:gd name="T4" fmla="*/ 102 w 115"/>
                <a:gd name="T5" fmla="*/ 11 h 115"/>
                <a:gd name="T6" fmla="*/ 91 w 115"/>
                <a:gd name="T7" fmla="*/ 49 h 115"/>
                <a:gd name="T8" fmla="*/ 115 w 115"/>
                <a:gd name="T9" fmla="*/ 81 h 115"/>
                <a:gd name="T10" fmla="*/ 75 w 115"/>
                <a:gd name="T11" fmla="*/ 83 h 115"/>
                <a:gd name="T12" fmla="*/ 54 w 115"/>
                <a:gd name="T13" fmla="*/ 115 h 115"/>
                <a:gd name="T14" fmla="*/ 40 w 115"/>
                <a:gd name="T15" fmla="*/ 78 h 115"/>
                <a:gd name="T16" fmla="*/ 0 w 115"/>
                <a:gd name="T17" fmla="*/ 67 h 115"/>
                <a:gd name="T18" fmla="*/ 32 w 115"/>
                <a:gd name="T19" fmla="*/ 43 h 115"/>
                <a:gd name="T20" fmla="*/ 30 w 115"/>
                <a:gd name="T21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115">
                  <a:moveTo>
                    <a:pt x="30" y="0"/>
                  </a:moveTo>
                  <a:lnTo>
                    <a:pt x="64" y="25"/>
                  </a:lnTo>
                  <a:lnTo>
                    <a:pt x="102" y="11"/>
                  </a:lnTo>
                  <a:lnTo>
                    <a:pt x="91" y="49"/>
                  </a:lnTo>
                  <a:lnTo>
                    <a:pt x="115" y="81"/>
                  </a:lnTo>
                  <a:lnTo>
                    <a:pt x="75" y="83"/>
                  </a:lnTo>
                  <a:lnTo>
                    <a:pt x="54" y="115"/>
                  </a:lnTo>
                  <a:lnTo>
                    <a:pt x="40" y="78"/>
                  </a:lnTo>
                  <a:lnTo>
                    <a:pt x="0" y="67"/>
                  </a:lnTo>
                  <a:lnTo>
                    <a:pt x="32" y="43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23" name="Freeform 435">
              <a:extLst>
                <a:ext uri="{FF2B5EF4-FFF2-40B4-BE49-F238E27FC236}">
                  <a16:creationId xmlns:a16="http://schemas.microsoft.com/office/drawing/2014/main" id="{F526C663-4834-4413-A876-DA6C3149A12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643496" y="6386839"/>
              <a:ext cx="256798" cy="245917"/>
            </a:xfrm>
            <a:custGeom>
              <a:avLst/>
              <a:gdLst>
                <a:gd name="T0" fmla="*/ 19 w 118"/>
                <a:gd name="T1" fmla="*/ 3 h 113"/>
                <a:gd name="T2" fmla="*/ 56 w 118"/>
                <a:gd name="T3" fmla="*/ 22 h 113"/>
                <a:gd name="T4" fmla="*/ 91 w 118"/>
                <a:gd name="T5" fmla="*/ 0 h 113"/>
                <a:gd name="T6" fmla="*/ 86 w 118"/>
                <a:gd name="T7" fmla="*/ 41 h 113"/>
                <a:gd name="T8" fmla="*/ 118 w 118"/>
                <a:gd name="T9" fmla="*/ 67 h 113"/>
                <a:gd name="T10" fmla="*/ 78 w 118"/>
                <a:gd name="T11" fmla="*/ 75 h 113"/>
                <a:gd name="T12" fmla="*/ 59 w 118"/>
                <a:gd name="T13" fmla="*/ 113 h 113"/>
                <a:gd name="T14" fmla="*/ 40 w 118"/>
                <a:gd name="T15" fmla="*/ 78 h 113"/>
                <a:gd name="T16" fmla="*/ 0 w 118"/>
                <a:gd name="T17" fmla="*/ 73 h 113"/>
                <a:gd name="T18" fmla="*/ 27 w 118"/>
                <a:gd name="T19" fmla="*/ 43 h 113"/>
                <a:gd name="T20" fmla="*/ 19 w 118"/>
                <a:gd name="T21" fmla="*/ 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3">
                  <a:moveTo>
                    <a:pt x="19" y="3"/>
                  </a:moveTo>
                  <a:lnTo>
                    <a:pt x="56" y="22"/>
                  </a:lnTo>
                  <a:lnTo>
                    <a:pt x="91" y="0"/>
                  </a:lnTo>
                  <a:lnTo>
                    <a:pt x="86" y="41"/>
                  </a:lnTo>
                  <a:lnTo>
                    <a:pt x="118" y="67"/>
                  </a:lnTo>
                  <a:lnTo>
                    <a:pt x="78" y="75"/>
                  </a:lnTo>
                  <a:lnTo>
                    <a:pt x="59" y="113"/>
                  </a:lnTo>
                  <a:lnTo>
                    <a:pt x="40" y="78"/>
                  </a:lnTo>
                  <a:lnTo>
                    <a:pt x="0" y="73"/>
                  </a:lnTo>
                  <a:lnTo>
                    <a:pt x="27" y="43"/>
                  </a:lnTo>
                  <a:lnTo>
                    <a:pt x="19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24" name="Freeform 436">
              <a:extLst>
                <a:ext uri="{FF2B5EF4-FFF2-40B4-BE49-F238E27FC236}">
                  <a16:creationId xmlns:a16="http://schemas.microsoft.com/office/drawing/2014/main" id="{F8EC9A7E-A19B-4467-8413-BCB1D183CB7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263750" y="2210604"/>
              <a:ext cx="646348" cy="604999"/>
            </a:xfrm>
            <a:custGeom>
              <a:avLst/>
              <a:gdLst>
                <a:gd name="T0" fmla="*/ 111 w 111"/>
                <a:gd name="T1" fmla="*/ 23 h 104"/>
                <a:gd name="T2" fmla="*/ 3 w 111"/>
                <a:gd name="T3" fmla="*/ 58 h 104"/>
                <a:gd name="T4" fmla="*/ 111 w 111"/>
                <a:gd name="T5" fmla="*/ 23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1" h="104">
                  <a:moveTo>
                    <a:pt x="111" y="23"/>
                  </a:moveTo>
                  <a:cubicBezTo>
                    <a:pt x="111" y="23"/>
                    <a:pt x="48" y="104"/>
                    <a:pt x="3" y="58"/>
                  </a:cubicBezTo>
                  <a:cubicBezTo>
                    <a:pt x="3" y="58"/>
                    <a:pt x="0" y="0"/>
                    <a:pt x="111" y="23"/>
                  </a:cubicBezTo>
                  <a:close/>
                </a:path>
              </a:pathLst>
            </a:custGeom>
            <a:solidFill>
              <a:srgbClr val="FFC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25" name="Freeform 437">
              <a:extLst>
                <a:ext uri="{FF2B5EF4-FFF2-40B4-BE49-F238E27FC236}">
                  <a16:creationId xmlns:a16="http://schemas.microsoft.com/office/drawing/2014/main" id="{B0BBC0A4-1795-4A63-AB0F-380FFCE4930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314892" y="2292214"/>
              <a:ext cx="524478" cy="480953"/>
            </a:xfrm>
            <a:custGeom>
              <a:avLst/>
              <a:gdLst>
                <a:gd name="T0" fmla="*/ 90 w 90"/>
                <a:gd name="T1" fmla="*/ 18 h 83"/>
                <a:gd name="T2" fmla="*/ 3 w 90"/>
                <a:gd name="T3" fmla="*/ 47 h 83"/>
                <a:gd name="T4" fmla="*/ 90 w 90"/>
                <a:gd name="T5" fmla="*/ 18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83">
                  <a:moveTo>
                    <a:pt x="90" y="18"/>
                  </a:moveTo>
                  <a:cubicBezTo>
                    <a:pt x="90" y="18"/>
                    <a:pt x="39" y="83"/>
                    <a:pt x="3" y="47"/>
                  </a:cubicBezTo>
                  <a:cubicBezTo>
                    <a:pt x="3" y="47"/>
                    <a:pt x="0" y="0"/>
                    <a:pt x="90" y="18"/>
                  </a:cubicBezTo>
                  <a:close/>
                </a:path>
              </a:pathLst>
            </a:custGeom>
            <a:solidFill>
              <a:srgbClr val="FFE3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26" name="Freeform 438">
              <a:extLst>
                <a:ext uri="{FF2B5EF4-FFF2-40B4-BE49-F238E27FC236}">
                  <a16:creationId xmlns:a16="http://schemas.microsoft.com/office/drawing/2014/main" id="{593B7ACC-3F1F-4CF8-B076-056CC680AD4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521636" y="2638238"/>
              <a:ext cx="174100" cy="278561"/>
            </a:xfrm>
            <a:custGeom>
              <a:avLst/>
              <a:gdLst>
                <a:gd name="T0" fmla="*/ 43 w 80"/>
                <a:gd name="T1" fmla="*/ 0 h 128"/>
                <a:gd name="T2" fmla="*/ 80 w 80"/>
                <a:gd name="T3" fmla="*/ 115 h 128"/>
                <a:gd name="T4" fmla="*/ 38 w 80"/>
                <a:gd name="T5" fmla="*/ 128 h 128"/>
                <a:gd name="T6" fmla="*/ 0 w 80"/>
                <a:gd name="T7" fmla="*/ 14 h 128"/>
                <a:gd name="T8" fmla="*/ 43 w 80"/>
                <a:gd name="T9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28">
                  <a:moveTo>
                    <a:pt x="43" y="0"/>
                  </a:moveTo>
                  <a:lnTo>
                    <a:pt x="80" y="115"/>
                  </a:lnTo>
                  <a:lnTo>
                    <a:pt x="38" y="128"/>
                  </a:lnTo>
                  <a:lnTo>
                    <a:pt x="0" y="14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2859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27" name="Freeform 439">
              <a:extLst>
                <a:ext uri="{FF2B5EF4-FFF2-40B4-BE49-F238E27FC236}">
                  <a16:creationId xmlns:a16="http://schemas.microsoft.com/office/drawing/2014/main" id="{C6DE4D54-D64D-4149-BE28-F283FAFEC0C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590188" y="2523985"/>
              <a:ext cx="539711" cy="511420"/>
            </a:xfrm>
            <a:custGeom>
              <a:avLst/>
              <a:gdLst>
                <a:gd name="T0" fmla="*/ 0 w 93"/>
                <a:gd name="T1" fmla="*/ 16 h 88"/>
                <a:gd name="T2" fmla="*/ 93 w 93"/>
                <a:gd name="T3" fmla="*/ 76 h 88"/>
                <a:gd name="T4" fmla="*/ 46 w 93"/>
                <a:gd name="T5" fmla="*/ 0 h 88"/>
                <a:gd name="T6" fmla="*/ 0 w 93"/>
                <a:gd name="T7" fmla="*/ 16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88">
                  <a:moveTo>
                    <a:pt x="0" y="16"/>
                  </a:moveTo>
                  <a:cubicBezTo>
                    <a:pt x="36" y="88"/>
                    <a:pt x="93" y="76"/>
                    <a:pt x="93" y="76"/>
                  </a:cubicBezTo>
                  <a:cubicBezTo>
                    <a:pt x="46" y="0"/>
                    <a:pt x="46" y="0"/>
                    <a:pt x="46" y="0"/>
                  </a:cubicBezTo>
                  <a:lnTo>
                    <a:pt x="0" y="16"/>
                  </a:ln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28" name="Freeform 440">
              <a:extLst>
                <a:ext uri="{FF2B5EF4-FFF2-40B4-BE49-F238E27FC236}">
                  <a16:creationId xmlns:a16="http://schemas.microsoft.com/office/drawing/2014/main" id="{4D8D86EA-6C2C-49A2-9797-096887F374F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936213" y="3516358"/>
              <a:ext cx="115342" cy="243741"/>
            </a:xfrm>
            <a:custGeom>
              <a:avLst/>
              <a:gdLst>
                <a:gd name="T0" fmla="*/ 11 w 20"/>
                <a:gd name="T1" fmla="*/ 42 h 42"/>
                <a:gd name="T2" fmla="*/ 20 w 20"/>
                <a:gd name="T3" fmla="*/ 0 h 42"/>
                <a:gd name="T4" fmla="*/ 8 w 20"/>
                <a:gd name="T5" fmla="*/ 3 h 42"/>
                <a:gd name="T6" fmla="*/ 0 w 20"/>
                <a:gd name="T7" fmla="*/ 42 h 42"/>
                <a:gd name="T8" fmla="*/ 11 w 20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2">
                  <a:moveTo>
                    <a:pt x="11" y="42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4" y="42"/>
                    <a:pt x="7" y="42"/>
                    <a:pt x="11" y="42"/>
                  </a:cubicBezTo>
                  <a:close/>
                </a:path>
              </a:pathLst>
            </a:custGeom>
            <a:solidFill>
              <a:srgbClr val="273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29" name="Freeform 441">
              <a:extLst>
                <a:ext uri="{FF2B5EF4-FFF2-40B4-BE49-F238E27FC236}">
                  <a16:creationId xmlns:a16="http://schemas.microsoft.com/office/drawing/2014/main" id="{12F74482-61DA-4C15-BE60-6AD306A5E5C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899217" y="3864559"/>
              <a:ext cx="232859" cy="139280"/>
            </a:xfrm>
            <a:custGeom>
              <a:avLst/>
              <a:gdLst>
                <a:gd name="T0" fmla="*/ 35 w 40"/>
                <a:gd name="T1" fmla="*/ 24 h 24"/>
                <a:gd name="T2" fmla="*/ 40 w 40"/>
                <a:gd name="T3" fmla="*/ 0 h 24"/>
                <a:gd name="T4" fmla="*/ 0 w 40"/>
                <a:gd name="T5" fmla="*/ 13 h 24"/>
                <a:gd name="T6" fmla="*/ 35 w 4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24">
                  <a:moveTo>
                    <a:pt x="35" y="24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2" y="18"/>
                    <a:pt x="24" y="21"/>
                    <a:pt x="35" y="24"/>
                  </a:cubicBezTo>
                  <a:close/>
                </a:path>
              </a:pathLst>
            </a:custGeom>
            <a:solidFill>
              <a:srgbClr val="3AC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30" name="Freeform 442">
              <a:extLst>
                <a:ext uri="{FF2B5EF4-FFF2-40B4-BE49-F238E27FC236}">
                  <a16:creationId xmlns:a16="http://schemas.microsoft.com/office/drawing/2014/main" id="{79BE059A-77BF-4112-A686-00EACD99E46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434586" y="2910270"/>
              <a:ext cx="879207" cy="517949"/>
            </a:xfrm>
            <a:custGeom>
              <a:avLst/>
              <a:gdLst>
                <a:gd name="T0" fmla="*/ 151 w 151"/>
                <a:gd name="T1" fmla="*/ 25 h 89"/>
                <a:gd name="T2" fmla="*/ 137 w 151"/>
                <a:gd name="T3" fmla="*/ 0 h 89"/>
                <a:gd name="T4" fmla="*/ 9 w 151"/>
                <a:gd name="T5" fmla="*/ 42 h 89"/>
                <a:gd name="T6" fmla="*/ 0 w 151"/>
                <a:gd name="T7" fmla="*/ 87 h 89"/>
                <a:gd name="T8" fmla="*/ 151 w 151"/>
                <a:gd name="T9" fmla="*/ 2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89">
                  <a:moveTo>
                    <a:pt x="151" y="25"/>
                  </a:moveTo>
                  <a:cubicBezTo>
                    <a:pt x="137" y="0"/>
                    <a:pt x="137" y="0"/>
                    <a:pt x="137" y="0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92" y="89"/>
                    <a:pt x="151" y="25"/>
                    <a:pt x="151" y="25"/>
                  </a:cubicBezTo>
                  <a:close/>
                </a:path>
              </a:pathLst>
            </a:custGeom>
            <a:solidFill>
              <a:srgbClr val="3AC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31" name="Freeform 443">
              <a:extLst>
                <a:ext uri="{FF2B5EF4-FFF2-40B4-BE49-F238E27FC236}">
                  <a16:creationId xmlns:a16="http://schemas.microsoft.com/office/drawing/2014/main" id="{0DEB52E7-175F-4A46-940D-7461A2BFE75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981914" y="3729631"/>
              <a:ext cx="69640" cy="163219"/>
            </a:xfrm>
            <a:custGeom>
              <a:avLst/>
              <a:gdLst>
                <a:gd name="T0" fmla="*/ 6 w 12"/>
                <a:gd name="T1" fmla="*/ 28 h 28"/>
                <a:gd name="T2" fmla="*/ 12 w 12"/>
                <a:gd name="T3" fmla="*/ 0 h 28"/>
                <a:gd name="T4" fmla="*/ 5 w 12"/>
                <a:gd name="T5" fmla="*/ 2 h 28"/>
                <a:gd name="T6" fmla="*/ 0 w 12"/>
                <a:gd name="T7" fmla="*/ 26 h 28"/>
                <a:gd name="T8" fmla="*/ 6 w 12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6" y="28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2" y="27"/>
                    <a:pt x="4" y="27"/>
                    <a:pt x="6" y="28"/>
                  </a:cubicBezTo>
                  <a:close/>
                </a:path>
              </a:pathLst>
            </a:custGeom>
            <a:solidFill>
              <a:srgbClr val="273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32" name="Freeform 444">
              <a:extLst>
                <a:ext uri="{FF2B5EF4-FFF2-40B4-BE49-F238E27FC236}">
                  <a16:creationId xmlns:a16="http://schemas.microsoft.com/office/drawing/2014/main" id="{EE96CA21-526F-492C-B994-478F378D8E1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951447" y="3464127"/>
              <a:ext cx="76169" cy="261151"/>
            </a:xfrm>
            <a:custGeom>
              <a:avLst/>
              <a:gdLst>
                <a:gd name="T0" fmla="*/ 4 w 13"/>
                <a:gd name="T1" fmla="*/ 45 h 45"/>
                <a:gd name="T2" fmla="*/ 13 w 13"/>
                <a:gd name="T3" fmla="*/ 0 h 45"/>
                <a:gd name="T4" fmla="*/ 9 w 13"/>
                <a:gd name="T5" fmla="*/ 2 h 45"/>
                <a:gd name="T6" fmla="*/ 0 w 13"/>
                <a:gd name="T7" fmla="*/ 44 h 45"/>
                <a:gd name="T8" fmla="*/ 4 w 13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5">
                  <a:moveTo>
                    <a:pt x="4" y="45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" y="44"/>
                    <a:pt x="2" y="44"/>
                    <a:pt x="4" y="45"/>
                  </a:cubicBezTo>
                  <a:close/>
                </a:path>
              </a:pathLst>
            </a:custGeom>
            <a:solidFill>
              <a:srgbClr val="EF4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33" name="Freeform 445">
              <a:extLst>
                <a:ext uri="{FF2B5EF4-FFF2-40B4-BE49-F238E27FC236}">
                  <a16:creationId xmlns:a16="http://schemas.microsoft.com/office/drawing/2014/main" id="{FFCAC487-D0AC-4C6B-A87F-F5FED84CBA5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924244" y="3615377"/>
              <a:ext cx="156690" cy="226331"/>
            </a:xfrm>
            <a:custGeom>
              <a:avLst/>
              <a:gdLst>
                <a:gd name="T0" fmla="*/ 19 w 27"/>
                <a:gd name="T1" fmla="*/ 39 h 39"/>
                <a:gd name="T2" fmla="*/ 27 w 27"/>
                <a:gd name="T3" fmla="*/ 0 h 39"/>
                <a:gd name="T4" fmla="*/ 6 w 27"/>
                <a:gd name="T5" fmla="*/ 7 h 39"/>
                <a:gd name="T6" fmla="*/ 0 w 27"/>
                <a:gd name="T7" fmla="*/ 36 h 39"/>
                <a:gd name="T8" fmla="*/ 19 w 27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9">
                  <a:moveTo>
                    <a:pt x="19" y="39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6" y="37"/>
                    <a:pt x="13" y="38"/>
                    <a:pt x="19" y="39"/>
                  </a:cubicBezTo>
                  <a:close/>
                </a:path>
              </a:pathLst>
            </a:custGeom>
            <a:solidFill>
              <a:srgbClr val="EF4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34" name="Freeform 446">
              <a:extLst>
                <a:ext uri="{FF2B5EF4-FFF2-40B4-BE49-F238E27FC236}">
                  <a16:creationId xmlns:a16="http://schemas.microsoft.com/office/drawing/2014/main" id="{D187EBD0-5E69-44E6-8334-EB7B9FC0C18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993884" y="3706780"/>
              <a:ext cx="39173" cy="169748"/>
            </a:xfrm>
            <a:custGeom>
              <a:avLst/>
              <a:gdLst>
                <a:gd name="T0" fmla="*/ 2 w 18"/>
                <a:gd name="T1" fmla="*/ 78 h 78"/>
                <a:gd name="T2" fmla="*/ 18 w 18"/>
                <a:gd name="T3" fmla="*/ 0 h 78"/>
                <a:gd name="T4" fmla="*/ 16 w 18"/>
                <a:gd name="T5" fmla="*/ 3 h 78"/>
                <a:gd name="T6" fmla="*/ 0 w 18"/>
                <a:gd name="T7" fmla="*/ 78 h 78"/>
                <a:gd name="T8" fmla="*/ 2 w 18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8">
                  <a:moveTo>
                    <a:pt x="2" y="78"/>
                  </a:moveTo>
                  <a:lnTo>
                    <a:pt x="18" y="0"/>
                  </a:lnTo>
                  <a:lnTo>
                    <a:pt x="16" y="3"/>
                  </a:lnTo>
                  <a:lnTo>
                    <a:pt x="0" y="78"/>
                  </a:lnTo>
                  <a:lnTo>
                    <a:pt x="2" y="78"/>
                  </a:lnTo>
                  <a:close/>
                </a:path>
              </a:pathLst>
            </a:custGeom>
            <a:solidFill>
              <a:srgbClr val="E034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35" name="Freeform 447">
              <a:extLst>
                <a:ext uri="{FF2B5EF4-FFF2-40B4-BE49-F238E27FC236}">
                  <a16:creationId xmlns:a16="http://schemas.microsoft.com/office/drawing/2014/main" id="{C82F263F-AA40-4ED9-B7C0-48F21527D3D3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670710" y="3327023"/>
              <a:ext cx="341672" cy="348201"/>
            </a:xfrm>
            <a:custGeom>
              <a:avLst/>
              <a:gdLst>
                <a:gd name="T0" fmla="*/ 21 w 59"/>
                <a:gd name="T1" fmla="*/ 5 h 60"/>
                <a:gd name="T2" fmla="*/ 4 w 59"/>
                <a:gd name="T3" fmla="*/ 38 h 60"/>
                <a:gd name="T4" fmla="*/ 38 w 59"/>
                <a:gd name="T5" fmla="*/ 55 h 60"/>
                <a:gd name="T6" fmla="*/ 54 w 59"/>
                <a:gd name="T7" fmla="*/ 22 h 60"/>
                <a:gd name="T8" fmla="*/ 21 w 59"/>
                <a:gd name="T9" fmla="*/ 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60">
                  <a:moveTo>
                    <a:pt x="21" y="5"/>
                  </a:moveTo>
                  <a:cubicBezTo>
                    <a:pt x="7" y="10"/>
                    <a:pt x="0" y="24"/>
                    <a:pt x="4" y="38"/>
                  </a:cubicBezTo>
                  <a:cubicBezTo>
                    <a:pt x="9" y="52"/>
                    <a:pt x="24" y="60"/>
                    <a:pt x="38" y="55"/>
                  </a:cubicBezTo>
                  <a:cubicBezTo>
                    <a:pt x="51" y="51"/>
                    <a:pt x="59" y="36"/>
                    <a:pt x="54" y="22"/>
                  </a:cubicBezTo>
                  <a:cubicBezTo>
                    <a:pt x="50" y="8"/>
                    <a:pt x="35" y="0"/>
                    <a:pt x="21" y="5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36" name="Freeform 448">
              <a:extLst>
                <a:ext uri="{FF2B5EF4-FFF2-40B4-BE49-F238E27FC236}">
                  <a16:creationId xmlns:a16="http://schemas.microsoft.com/office/drawing/2014/main" id="{65DF90C7-7DBB-473D-A51C-F23D070F3F4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670710" y="3327023"/>
              <a:ext cx="341672" cy="348201"/>
            </a:xfrm>
            <a:custGeom>
              <a:avLst/>
              <a:gdLst>
                <a:gd name="T0" fmla="*/ 21 w 59"/>
                <a:gd name="T1" fmla="*/ 5 h 60"/>
                <a:gd name="T2" fmla="*/ 4 w 59"/>
                <a:gd name="T3" fmla="*/ 38 h 60"/>
                <a:gd name="T4" fmla="*/ 38 w 59"/>
                <a:gd name="T5" fmla="*/ 55 h 60"/>
                <a:gd name="T6" fmla="*/ 54 w 59"/>
                <a:gd name="T7" fmla="*/ 22 h 60"/>
                <a:gd name="T8" fmla="*/ 21 w 59"/>
                <a:gd name="T9" fmla="*/ 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60">
                  <a:moveTo>
                    <a:pt x="21" y="5"/>
                  </a:moveTo>
                  <a:cubicBezTo>
                    <a:pt x="7" y="10"/>
                    <a:pt x="0" y="24"/>
                    <a:pt x="4" y="38"/>
                  </a:cubicBezTo>
                  <a:cubicBezTo>
                    <a:pt x="9" y="52"/>
                    <a:pt x="24" y="60"/>
                    <a:pt x="38" y="55"/>
                  </a:cubicBezTo>
                  <a:cubicBezTo>
                    <a:pt x="51" y="51"/>
                    <a:pt x="59" y="36"/>
                    <a:pt x="54" y="22"/>
                  </a:cubicBezTo>
                  <a:cubicBezTo>
                    <a:pt x="50" y="8"/>
                    <a:pt x="35" y="0"/>
                    <a:pt x="21" y="5"/>
                  </a:cubicBezTo>
                  <a:close/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37" name="Freeform 449">
              <a:extLst>
                <a:ext uri="{FF2B5EF4-FFF2-40B4-BE49-F238E27FC236}">
                  <a16:creationId xmlns:a16="http://schemas.microsoft.com/office/drawing/2014/main" id="{F6C65AEB-E5FA-4215-9148-576430C7EA1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702265" y="3365108"/>
              <a:ext cx="278561" cy="278561"/>
            </a:xfrm>
            <a:custGeom>
              <a:avLst/>
              <a:gdLst>
                <a:gd name="T0" fmla="*/ 18 w 48"/>
                <a:gd name="T1" fmla="*/ 4 h 48"/>
                <a:gd name="T2" fmla="*/ 4 w 48"/>
                <a:gd name="T3" fmla="*/ 31 h 48"/>
                <a:gd name="T4" fmla="*/ 31 w 48"/>
                <a:gd name="T5" fmla="*/ 44 h 48"/>
                <a:gd name="T6" fmla="*/ 45 w 48"/>
                <a:gd name="T7" fmla="*/ 17 h 48"/>
                <a:gd name="T8" fmla="*/ 18 w 48"/>
                <a:gd name="T9" fmla="*/ 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8" y="4"/>
                  </a:moveTo>
                  <a:cubicBezTo>
                    <a:pt x="6" y="8"/>
                    <a:pt x="0" y="20"/>
                    <a:pt x="4" y="31"/>
                  </a:cubicBezTo>
                  <a:cubicBezTo>
                    <a:pt x="8" y="42"/>
                    <a:pt x="20" y="48"/>
                    <a:pt x="31" y="44"/>
                  </a:cubicBezTo>
                  <a:cubicBezTo>
                    <a:pt x="42" y="41"/>
                    <a:pt x="48" y="29"/>
                    <a:pt x="45" y="17"/>
                  </a:cubicBezTo>
                  <a:cubicBezTo>
                    <a:pt x="41" y="6"/>
                    <a:pt x="29" y="0"/>
                    <a:pt x="18" y="4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38" name="Freeform 450">
              <a:extLst>
                <a:ext uri="{FF2B5EF4-FFF2-40B4-BE49-F238E27FC236}">
                  <a16:creationId xmlns:a16="http://schemas.microsoft.com/office/drawing/2014/main" id="{9F2CF09A-BE94-4BF0-9BC4-4C523FA2256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726204" y="3386870"/>
              <a:ext cx="232859" cy="232859"/>
            </a:xfrm>
            <a:custGeom>
              <a:avLst/>
              <a:gdLst>
                <a:gd name="T0" fmla="*/ 15 w 40"/>
                <a:gd name="T1" fmla="*/ 3 h 40"/>
                <a:gd name="T2" fmla="*/ 3 w 40"/>
                <a:gd name="T3" fmla="*/ 26 h 40"/>
                <a:gd name="T4" fmla="*/ 26 w 40"/>
                <a:gd name="T5" fmla="*/ 37 h 40"/>
                <a:gd name="T6" fmla="*/ 37 w 40"/>
                <a:gd name="T7" fmla="*/ 15 h 40"/>
                <a:gd name="T8" fmla="*/ 15 w 4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15" y="3"/>
                  </a:moveTo>
                  <a:cubicBezTo>
                    <a:pt x="5" y="6"/>
                    <a:pt x="0" y="16"/>
                    <a:pt x="3" y="26"/>
                  </a:cubicBezTo>
                  <a:cubicBezTo>
                    <a:pt x="6" y="35"/>
                    <a:pt x="16" y="40"/>
                    <a:pt x="26" y="37"/>
                  </a:cubicBezTo>
                  <a:cubicBezTo>
                    <a:pt x="35" y="34"/>
                    <a:pt x="40" y="24"/>
                    <a:pt x="37" y="15"/>
                  </a:cubicBezTo>
                  <a:cubicBezTo>
                    <a:pt x="34" y="5"/>
                    <a:pt x="24" y="0"/>
                    <a:pt x="15" y="3"/>
                  </a:cubicBez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39" name="Freeform 451">
              <a:extLst>
                <a:ext uri="{FF2B5EF4-FFF2-40B4-BE49-F238E27FC236}">
                  <a16:creationId xmlns:a16="http://schemas.microsoft.com/office/drawing/2014/main" id="{63BE17E8-76A5-4EB3-BF64-3DF55616177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366034" y="2737258"/>
              <a:ext cx="620233" cy="282913"/>
            </a:xfrm>
            <a:custGeom>
              <a:avLst/>
              <a:gdLst>
                <a:gd name="T0" fmla="*/ 107 w 107"/>
                <a:gd name="T1" fmla="*/ 0 h 49"/>
                <a:gd name="T2" fmla="*/ 0 w 107"/>
                <a:gd name="T3" fmla="*/ 35 h 49"/>
                <a:gd name="T4" fmla="*/ 107 w 107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7" h="49">
                  <a:moveTo>
                    <a:pt x="107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59" y="49"/>
                    <a:pt x="107" y="0"/>
                  </a:cubicBezTo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40" name="Freeform 452">
              <a:extLst>
                <a:ext uri="{FF2B5EF4-FFF2-40B4-BE49-F238E27FC236}">
                  <a16:creationId xmlns:a16="http://schemas.microsoft.com/office/drawing/2014/main" id="{1CE3C903-1781-4B7C-9232-15851FADB08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219137" y="2655648"/>
              <a:ext cx="350377" cy="602823"/>
            </a:xfrm>
            <a:custGeom>
              <a:avLst/>
              <a:gdLst>
                <a:gd name="T0" fmla="*/ 14 w 60"/>
                <a:gd name="T1" fmla="*/ 104 h 104"/>
                <a:gd name="T2" fmla="*/ 53 w 60"/>
                <a:gd name="T3" fmla="*/ 0 h 104"/>
                <a:gd name="T4" fmla="*/ 60 w 60"/>
                <a:gd name="T5" fmla="*/ 88 h 104"/>
                <a:gd name="T6" fmla="*/ 14 w 60"/>
                <a:gd name="T7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" h="104">
                  <a:moveTo>
                    <a:pt x="14" y="104"/>
                  </a:moveTo>
                  <a:cubicBezTo>
                    <a:pt x="0" y="24"/>
                    <a:pt x="53" y="0"/>
                    <a:pt x="53" y="0"/>
                  </a:cubicBezTo>
                  <a:cubicBezTo>
                    <a:pt x="60" y="88"/>
                    <a:pt x="60" y="88"/>
                    <a:pt x="60" y="88"/>
                  </a:cubicBezTo>
                  <a:lnTo>
                    <a:pt x="14" y="104"/>
                  </a:ln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41" name="Freeform 453">
              <a:extLst>
                <a:ext uri="{FF2B5EF4-FFF2-40B4-BE49-F238E27FC236}">
                  <a16:creationId xmlns:a16="http://schemas.microsoft.com/office/drawing/2014/main" id="{40D1FFE4-DF15-48A4-A0FF-74789034E66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673974" y="3602320"/>
              <a:ext cx="237212" cy="193687"/>
            </a:xfrm>
            <a:custGeom>
              <a:avLst/>
              <a:gdLst>
                <a:gd name="T0" fmla="*/ 8 w 41"/>
                <a:gd name="T1" fmla="*/ 0 h 33"/>
                <a:gd name="T2" fmla="*/ 41 w 41"/>
                <a:gd name="T3" fmla="*/ 30 h 33"/>
                <a:gd name="T4" fmla="*/ 29 w 41"/>
                <a:gd name="T5" fmla="*/ 33 h 33"/>
                <a:gd name="T6" fmla="*/ 0 w 41"/>
                <a:gd name="T7" fmla="*/ 7 h 33"/>
                <a:gd name="T8" fmla="*/ 8 w 41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33">
                  <a:moveTo>
                    <a:pt x="8" y="0"/>
                  </a:moveTo>
                  <a:cubicBezTo>
                    <a:pt x="41" y="30"/>
                    <a:pt x="41" y="30"/>
                    <a:pt x="41" y="30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5"/>
                    <a:pt x="5" y="3"/>
                    <a:pt x="8" y="0"/>
                  </a:cubicBezTo>
                  <a:close/>
                </a:path>
              </a:pathLst>
            </a:custGeom>
            <a:solidFill>
              <a:srgbClr val="1014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42" name="Freeform 454">
              <a:extLst>
                <a:ext uri="{FF2B5EF4-FFF2-40B4-BE49-F238E27FC236}">
                  <a16:creationId xmlns:a16="http://schemas.microsoft.com/office/drawing/2014/main" id="{3CC1F2D6-07FB-4BF6-B4C5-63D50A08C583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820871" y="3849325"/>
              <a:ext cx="232859" cy="169748"/>
            </a:xfrm>
            <a:custGeom>
              <a:avLst/>
              <a:gdLst>
                <a:gd name="T0" fmla="*/ 21 w 40"/>
                <a:gd name="T1" fmla="*/ 0 h 29"/>
                <a:gd name="T2" fmla="*/ 40 w 40"/>
                <a:gd name="T3" fmla="*/ 16 h 29"/>
                <a:gd name="T4" fmla="*/ 0 w 40"/>
                <a:gd name="T5" fmla="*/ 29 h 29"/>
                <a:gd name="T6" fmla="*/ 21 w 40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29">
                  <a:moveTo>
                    <a:pt x="21" y="0"/>
                  </a:moveTo>
                  <a:cubicBezTo>
                    <a:pt x="40" y="16"/>
                    <a:pt x="40" y="16"/>
                    <a:pt x="40" y="1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7" y="18"/>
                    <a:pt x="14" y="8"/>
                    <a:pt x="21" y="0"/>
                  </a:cubicBezTo>
                  <a:close/>
                </a:path>
              </a:pathLst>
            </a:custGeom>
            <a:solidFill>
              <a:srgbClr val="3A82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43" name="Freeform 455">
              <a:extLst>
                <a:ext uri="{FF2B5EF4-FFF2-40B4-BE49-F238E27FC236}">
                  <a16:creationId xmlns:a16="http://schemas.microsoft.com/office/drawing/2014/main" id="{AE3B1D01-CDE8-4372-B249-56B2A658563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135351" y="3031053"/>
              <a:ext cx="942319" cy="504891"/>
            </a:xfrm>
            <a:custGeom>
              <a:avLst/>
              <a:gdLst>
                <a:gd name="T0" fmla="*/ 159 w 162"/>
                <a:gd name="T1" fmla="*/ 16 h 87"/>
                <a:gd name="T2" fmla="*/ 162 w 162"/>
                <a:gd name="T3" fmla="*/ 45 h 87"/>
                <a:gd name="T4" fmla="*/ 34 w 162"/>
                <a:gd name="T5" fmla="*/ 87 h 87"/>
                <a:gd name="T6" fmla="*/ 0 w 162"/>
                <a:gd name="T7" fmla="*/ 57 h 87"/>
                <a:gd name="T8" fmla="*/ 159 w 162"/>
                <a:gd name="T9" fmla="*/ 16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87">
                  <a:moveTo>
                    <a:pt x="159" y="16"/>
                  </a:moveTo>
                  <a:cubicBezTo>
                    <a:pt x="162" y="45"/>
                    <a:pt x="162" y="45"/>
                    <a:pt x="162" y="45"/>
                  </a:cubicBezTo>
                  <a:cubicBezTo>
                    <a:pt x="34" y="87"/>
                    <a:pt x="34" y="87"/>
                    <a:pt x="34" y="8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73" y="0"/>
                    <a:pt x="159" y="16"/>
                    <a:pt x="159" y="16"/>
                  </a:cubicBezTo>
                  <a:close/>
                </a:path>
              </a:pathLst>
            </a:custGeom>
            <a:solidFill>
              <a:srgbClr val="3A82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44" name="Freeform 456">
              <a:extLst>
                <a:ext uri="{FF2B5EF4-FFF2-40B4-BE49-F238E27FC236}">
                  <a16:creationId xmlns:a16="http://schemas.microsoft.com/office/drawing/2014/main" id="{456EB77B-A7D2-45D9-B76D-B70468F4477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805638" y="3788390"/>
              <a:ext cx="152338" cy="128399"/>
            </a:xfrm>
            <a:custGeom>
              <a:avLst/>
              <a:gdLst>
                <a:gd name="T0" fmla="*/ 5 w 26"/>
                <a:gd name="T1" fmla="*/ 0 h 22"/>
                <a:gd name="T2" fmla="*/ 26 w 26"/>
                <a:gd name="T3" fmla="*/ 20 h 22"/>
                <a:gd name="T4" fmla="*/ 19 w 26"/>
                <a:gd name="T5" fmla="*/ 22 h 22"/>
                <a:gd name="T6" fmla="*/ 0 w 26"/>
                <a:gd name="T7" fmla="*/ 6 h 22"/>
                <a:gd name="T8" fmla="*/ 5 w 26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2">
                  <a:moveTo>
                    <a:pt x="5" y="0"/>
                  </a:moveTo>
                  <a:cubicBezTo>
                    <a:pt x="26" y="20"/>
                    <a:pt x="26" y="20"/>
                    <a:pt x="26" y="20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" y="4"/>
                    <a:pt x="3" y="2"/>
                    <a:pt x="5" y="0"/>
                  </a:cubicBezTo>
                  <a:close/>
                </a:path>
              </a:pathLst>
            </a:custGeom>
            <a:solidFill>
              <a:srgbClr val="1014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45" name="Freeform 457">
              <a:extLst>
                <a:ext uri="{FF2B5EF4-FFF2-40B4-BE49-F238E27FC236}">
                  <a16:creationId xmlns:a16="http://schemas.microsoft.com/office/drawing/2014/main" id="{A4A4D595-D8AB-4E7F-AE99-5E9558E3B1D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670710" y="3570764"/>
              <a:ext cx="215449" cy="187158"/>
            </a:xfrm>
            <a:custGeom>
              <a:avLst/>
              <a:gdLst>
                <a:gd name="T0" fmla="*/ 3 w 37"/>
                <a:gd name="T1" fmla="*/ 0 h 32"/>
                <a:gd name="T2" fmla="*/ 37 w 37"/>
                <a:gd name="T3" fmla="*/ 30 h 32"/>
                <a:gd name="T4" fmla="*/ 33 w 37"/>
                <a:gd name="T5" fmla="*/ 32 h 32"/>
                <a:gd name="T6" fmla="*/ 0 w 37"/>
                <a:gd name="T7" fmla="*/ 2 h 32"/>
                <a:gd name="T8" fmla="*/ 3 w 37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2">
                  <a:moveTo>
                    <a:pt x="3" y="0"/>
                  </a:moveTo>
                  <a:cubicBezTo>
                    <a:pt x="37" y="30"/>
                    <a:pt x="37" y="30"/>
                    <a:pt x="37" y="30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2" y="1"/>
                    <a:pt x="3" y="0"/>
                  </a:cubicBezTo>
                  <a:close/>
                </a:path>
              </a:pathLst>
            </a:custGeom>
            <a:solidFill>
              <a:srgbClr val="A82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46" name="Freeform 458">
              <a:extLst>
                <a:ext uri="{FF2B5EF4-FFF2-40B4-BE49-F238E27FC236}">
                  <a16:creationId xmlns:a16="http://schemas.microsoft.com/office/drawing/2014/main" id="{2186A80D-B788-4B68-859F-11F99ABC03B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708794" y="3678489"/>
              <a:ext cx="248093" cy="191511"/>
            </a:xfrm>
            <a:custGeom>
              <a:avLst/>
              <a:gdLst>
                <a:gd name="T0" fmla="*/ 14 w 43"/>
                <a:gd name="T1" fmla="*/ 0 h 33"/>
                <a:gd name="T2" fmla="*/ 43 w 43"/>
                <a:gd name="T3" fmla="*/ 26 h 33"/>
                <a:gd name="T4" fmla="*/ 22 w 43"/>
                <a:gd name="T5" fmla="*/ 33 h 33"/>
                <a:gd name="T6" fmla="*/ 0 w 43"/>
                <a:gd name="T7" fmla="*/ 14 h 33"/>
                <a:gd name="T8" fmla="*/ 14 w 4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33">
                  <a:moveTo>
                    <a:pt x="14" y="0"/>
                  </a:moveTo>
                  <a:cubicBezTo>
                    <a:pt x="43" y="26"/>
                    <a:pt x="43" y="26"/>
                    <a:pt x="43" y="26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5" y="9"/>
                    <a:pt x="9" y="5"/>
                    <a:pt x="14" y="0"/>
                  </a:cubicBezTo>
                  <a:close/>
                </a:path>
              </a:pathLst>
            </a:custGeom>
            <a:solidFill>
              <a:srgbClr val="A82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47" name="Freeform 459">
              <a:extLst>
                <a:ext uri="{FF2B5EF4-FFF2-40B4-BE49-F238E27FC236}">
                  <a16:creationId xmlns:a16="http://schemas.microsoft.com/office/drawing/2014/main" id="{F2FFD6AE-D4C3-46B7-886D-4FF7E93EB05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813254" y="3776420"/>
              <a:ext cx="126223" cy="117518"/>
            </a:xfrm>
            <a:custGeom>
              <a:avLst/>
              <a:gdLst>
                <a:gd name="T0" fmla="*/ 0 w 58"/>
                <a:gd name="T1" fmla="*/ 0 h 54"/>
                <a:gd name="T2" fmla="*/ 58 w 58"/>
                <a:gd name="T3" fmla="*/ 51 h 54"/>
                <a:gd name="T4" fmla="*/ 56 w 58"/>
                <a:gd name="T5" fmla="*/ 54 h 54"/>
                <a:gd name="T6" fmla="*/ 0 w 58"/>
                <a:gd name="T7" fmla="*/ 0 h 54"/>
                <a:gd name="T8" fmla="*/ 0 w 58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4">
                  <a:moveTo>
                    <a:pt x="0" y="0"/>
                  </a:moveTo>
                  <a:lnTo>
                    <a:pt x="58" y="51"/>
                  </a:lnTo>
                  <a:lnTo>
                    <a:pt x="56" y="5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34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48" name="Freeform 460">
              <a:extLst>
                <a:ext uri="{FF2B5EF4-FFF2-40B4-BE49-F238E27FC236}">
                  <a16:creationId xmlns:a16="http://schemas.microsoft.com/office/drawing/2014/main" id="{3F4E8972-A960-44E2-A4AE-5BB34F589AC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670710" y="3327023"/>
              <a:ext cx="341672" cy="348201"/>
            </a:xfrm>
            <a:custGeom>
              <a:avLst/>
              <a:gdLst>
                <a:gd name="T0" fmla="*/ 38 w 59"/>
                <a:gd name="T1" fmla="*/ 55 h 60"/>
                <a:gd name="T2" fmla="*/ 4 w 59"/>
                <a:gd name="T3" fmla="*/ 38 h 60"/>
                <a:gd name="T4" fmla="*/ 21 w 59"/>
                <a:gd name="T5" fmla="*/ 5 h 60"/>
                <a:gd name="T6" fmla="*/ 54 w 59"/>
                <a:gd name="T7" fmla="*/ 22 h 60"/>
                <a:gd name="T8" fmla="*/ 38 w 59"/>
                <a:gd name="T9" fmla="*/ 5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60">
                  <a:moveTo>
                    <a:pt x="38" y="55"/>
                  </a:moveTo>
                  <a:cubicBezTo>
                    <a:pt x="24" y="60"/>
                    <a:pt x="9" y="52"/>
                    <a:pt x="4" y="38"/>
                  </a:cubicBezTo>
                  <a:cubicBezTo>
                    <a:pt x="0" y="24"/>
                    <a:pt x="7" y="10"/>
                    <a:pt x="21" y="5"/>
                  </a:cubicBezTo>
                  <a:cubicBezTo>
                    <a:pt x="35" y="0"/>
                    <a:pt x="50" y="8"/>
                    <a:pt x="54" y="22"/>
                  </a:cubicBezTo>
                  <a:cubicBezTo>
                    <a:pt x="59" y="36"/>
                    <a:pt x="51" y="51"/>
                    <a:pt x="38" y="55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49" name="Freeform 461">
              <a:extLst>
                <a:ext uri="{FF2B5EF4-FFF2-40B4-BE49-F238E27FC236}">
                  <a16:creationId xmlns:a16="http://schemas.microsoft.com/office/drawing/2014/main" id="{A986F902-4D96-4FF9-925C-202FA521E72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670710" y="3327023"/>
              <a:ext cx="341672" cy="348201"/>
            </a:xfrm>
            <a:custGeom>
              <a:avLst/>
              <a:gdLst>
                <a:gd name="T0" fmla="*/ 38 w 59"/>
                <a:gd name="T1" fmla="*/ 55 h 60"/>
                <a:gd name="T2" fmla="*/ 4 w 59"/>
                <a:gd name="T3" fmla="*/ 38 h 60"/>
                <a:gd name="T4" fmla="*/ 21 w 59"/>
                <a:gd name="T5" fmla="*/ 5 h 60"/>
                <a:gd name="T6" fmla="*/ 54 w 59"/>
                <a:gd name="T7" fmla="*/ 22 h 60"/>
                <a:gd name="T8" fmla="*/ 38 w 59"/>
                <a:gd name="T9" fmla="*/ 5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60">
                  <a:moveTo>
                    <a:pt x="38" y="55"/>
                  </a:moveTo>
                  <a:cubicBezTo>
                    <a:pt x="24" y="60"/>
                    <a:pt x="9" y="52"/>
                    <a:pt x="4" y="38"/>
                  </a:cubicBezTo>
                  <a:cubicBezTo>
                    <a:pt x="0" y="24"/>
                    <a:pt x="7" y="10"/>
                    <a:pt x="21" y="5"/>
                  </a:cubicBezTo>
                  <a:cubicBezTo>
                    <a:pt x="35" y="0"/>
                    <a:pt x="50" y="8"/>
                    <a:pt x="54" y="22"/>
                  </a:cubicBezTo>
                  <a:cubicBezTo>
                    <a:pt x="59" y="36"/>
                    <a:pt x="51" y="51"/>
                    <a:pt x="38" y="55"/>
                  </a:cubicBezTo>
                  <a:close/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50" name="Freeform 462">
              <a:extLst>
                <a:ext uri="{FF2B5EF4-FFF2-40B4-BE49-F238E27FC236}">
                  <a16:creationId xmlns:a16="http://schemas.microsoft.com/office/drawing/2014/main" id="{30740B11-E0E7-4414-BC84-4E85BCCD232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702265" y="3365108"/>
              <a:ext cx="278561" cy="278561"/>
            </a:xfrm>
            <a:custGeom>
              <a:avLst/>
              <a:gdLst>
                <a:gd name="T0" fmla="*/ 31 w 48"/>
                <a:gd name="T1" fmla="*/ 44 h 48"/>
                <a:gd name="T2" fmla="*/ 4 w 48"/>
                <a:gd name="T3" fmla="*/ 31 h 48"/>
                <a:gd name="T4" fmla="*/ 18 w 48"/>
                <a:gd name="T5" fmla="*/ 4 h 48"/>
                <a:gd name="T6" fmla="*/ 45 w 48"/>
                <a:gd name="T7" fmla="*/ 17 h 48"/>
                <a:gd name="T8" fmla="*/ 31 w 48"/>
                <a:gd name="T9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31" y="44"/>
                  </a:moveTo>
                  <a:cubicBezTo>
                    <a:pt x="20" y="48"/>
                    <a:pt x="8" y="42"/>
                    <a:pt x="4" y="31"/>
                  </a:cubicBezTo>
                  <a:cubicBezTo>
                    <a:pt x="0" y="20"/>
                    <a:pt x="6" y="8"/>
                    <a:pt x="18" y="4"/>
                  </a:cubicBezTo>
                  <a:cubicBezTo>
                    <a:pt x="29" y="0"/>
                    <a:pt x="41" y="6"/>
                    <a:pt x="45" y="17"/>
                  </a:cubicBezTo>
                  <a:cubicBezTo>
                    <a:pt x="48" y="29"/>
                    <a:pt x="42" y="41"/>
                    <a:pt x="31" y="44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51" name="Freeform 463">
              <a:extLst>
                <a:ext uri="{FF2B5EF4-FFF2-40B4-BE49-F238E27FC236}">
                  <a16:creationId xmlns:a16="http://schemas.microsoft.com/office/drawing/2014/main" id="{6AFD65E4-CA37-4017-B62D-BAB8C442BC3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726204" y="3386870"/>
              <a:ext cx="232859" cy="232859"/>
            </a:xfrm>
            <a:custGeom>
              <a:avLst/>
              <a:gdLst>
                <a:gd name="T0" fmla="*/ 26 w 40"/>
                <a:gd name="T1" fmla="*/ 37 h 40"/>
                <a:gd name="T2" fmla="*/ 3 w 40"/>
                <a:gd name="T3" fmla="*/ 26 h 40"/>
                <a:gd name="T4" fmla="*/ 15 w 40"/>
                <a:gd name="T5" fmla="*/ 3 h 40"/>
                <a:gd name="T6" fmla="*/ 37 w 40"/>
                <a:gd name="T7" fmla="*/ 15 h 40"/>
                <a:gd name="T8" fmla="*/ 26 w 40"/>
                <a:gd name="T9" fmla="*/ 3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6" y="37"/>
                  </a:moveTo>
                  <a:cubicBezTo>
                    <a:pt x="16" y="40"/>
                    <a:pt x="6" y="35"/>
                    <a:pt x="3" y="26"/>
                  </a:cubicBezTo>
                  <a:cubicBezTo>
                    <a:pt x="0" y="16"/>
                    <a:pt x="5" y="6"/>
                    <a:pt x="15" y="3"/>
                  </a:cubicBezTo>
                  <a:cubicBezTo>
                    <a:pt x="24" y="0"/>
                    <a:pt x="34" y="5"/>
                    <a:pt x="37" y="15"/>
                  </a:cubicBezTo>
                  <a:cubicBezTo>
                    <a:pt x="40" y="24"/>
                    <a:pt x="35" y="34"/>
                    <a:pt x="26" y="37"/>
                  </a:cubicBez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52" name="Freeform 464">
              <a:extLst>
                <a:ext uri="{FF2B5EF4-FFF2-40B4-BE49-F238E27FC236}">
                  <a16:creationId xmlns:a16="http://schemas.microsoft.com/office/drawing/2014/main" id="{EE92F530-FCD2-4B1E-8ED1-25053ADF5C6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293129" y="2744875"/>
              <a:ext cx="620233" cy="267679"/>
            </a:xfrm>
            <a:custGeom>
              <a:avLst/>
              <a:gdLst>
                <a:gd name="T0" fmla="*/ 107 w 107"/>
                <a:gd name="T1" fmla="*/ 11 h 46"/>
                <a:gd name="T2" fmla="*/ 0 w 107"/>
                <a:gd name="T3" fmla="*/ 46 h 46"/>
                <a:gd name="T4" fmla="*/ 107 w 107"/>
                <a:gd name="T5" fmla="*/ 1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7" h="46">
                  <a:moveTo>
                    <a:pt x="107" y="11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0" y="46"/>
                    <a:pt x="40" y="0"/>
                    <a:pt x="107" y="11"/>
                  </a:cubicBezTo>
                </a:path>
              </a:pathLst>
            </a:custGeom>
            <a:solidFill>
              <a:srgbClr val="151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53" name="Freeform 465">
              <a:extLst>
                <a:ext uri="{FF2B5EF4-FFF2-40B4-BE49-F238E27FC236}">
                  <a16:creationId xmlns:a16="http://schemas.microsoft.com/office/drawing/2014/main" id="{341AEFD1-287F-4947-910F-D790F640D42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971689" y="1443475"/>
              <a:ext cx="628938" cy="628938"/>
            </a:xfrm>
            <a:custGeom>
              <a:avLst/>
              <a:gdLst>
                <a:gd name="T0" fmla="*/ 108 w 108"/>
                <a:gd name="T1" fmla="*/ 108 h 108"/>
                <a:gd name="T2" fmla="*/ 11 w 108"/>
                <a:gd name="T3" fmla="*/ 39 h 108"/>
                <a:gd name="T4" fmla="*/ 108 w 108"/>
                <a:gd name="T5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8" h="108">
                  <a:moveTo>
                    <a:pt x="108" y="108"/>
                  </a:moveTo>
                  <a:cubicBezTo>
                    <a:pt x="108" y="108"/>
                    <a:pt x="0" y="105"/>
                    <a:pt x="11" y="39"/>
                  </a:cubicBezTo>
                  <a:cubicBezTo>
                    <a:pt x="11" y="39"/>
                    <a:pt x="58" y="0"/>
                    <a:pt x="108" y="108"/>
                  </a:cubicBezTo>
                  <a:close/>
                </a:path>
              </a:pathLst>
            </a:custGeom>
            <a:solidFill>
              <a:srgbClr val="FFC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54" name="Freeform 466">
              <a:extLst>
                <a:ext uri="{FF2B5EF4-FFF2-40B4-BE49-F238E27FC236}">
                  <a16:creationId xmlns:a16="http://schemas.microsoft.com/office/drawing/2014/main" id="{68BC8B33-E074-406E-802C-8893DA6CBA9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043505" y="1523996"/>
              <a:ext cx="500539" cy="504891"/>
            </a:xfrm>
            <a:custGeom>
              <a:avLst/>
              <a:gdLst>
                <a:gd name="T0" fmla="*/ 86 w 86"/>
                <a:gd name="T1" fmla="*/ 87 h 87"/>
                <a:gd name="T2" fmla="*/ 9 w 86"/>
                <a:gd name="T3" fmla="*/ 31 h 87"/>
                <a:gd name="T4" fmla="*/ 86 w 86"/>
                <a:gd name="T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6" h="87">
                  <a:moveTo>
                    <a:pt x="86" y="87"/>
                  </a:moveTo>
                  <a:cubicBezTo>
                    <a:pt x="86" y="87"/>
                    <a:pt x="0" y="84"/>
                    <a:pt x="9" y="31"/>
                  </a:cubicBezTo>
                  <a:cubicBezTo>
                    <a:pt x="9" y="31"/>
                    <a:pt x="47" y="0"/>
                    <a:pt x="86" y="87"/>
                  </a:cubicBezTo>
                  <a:close/>
                </a:path>
              </a:pathLst>
            </a:custGeom>
            <a:solidFill>
              <a:srgbClr val="FFE3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55" name="Freeform 467">
              <a:extLst>
                <a:ext uri="{FF2B5EF4-FFF2-40B4-BE49-F238E27FC236}">
                  <a16:creationId xmlns:a16="http://schemas.microsoft.com/office/drawing/2014/main" id="{1FB3B175-A2B7-4FB4-84F1-22CFC4558A6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107705" y="1836289"/>
              <a:ext cx="239388" cy="280737"/>
            </a:xfrm>
            <a:custGeom>
              <a:avLst/>
              <a:gdLst>
                <a:gd name="T0" fmla="*/ 110 w 110"/>
                <a:gd name="T1" fmla="*/ 27 h 129"/>
                <a:gd name="T2" fmla="*/ 38 w 110"/>
                <a:gd name="T3" fmla="*/ 129 h 129"/>
                <a:gd name="T4" fmla="*/ 0 w 110"/>
                <a:gd name="T5" fmla="*/ 102 h 129"/>
                <a:gd name="T6" fmla="*/ 73 w 110"/>
                <a:gd name="T7" fmla="*/ 0 h 129"/>
                <a:gd name="T8" fmla="*/ 110 w 110"/>
                <a:gd name="T9" fmla="*/ 27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129">
                  <a:moveTo>
                    <a:pt x="110" y="27"/>
                  </a:moveTo>
                  <a:lnTo>
                    <a:pt x="38" y="129"/>
                  </a:lnTo>
                  <a:lnTo>
                    <a:pt x="0" y="102"/>
                  </a:lnTo>
                  <a:lnTo>
                    <a:pt x="73" y="0"/>
                  </a:lnTo>
                  <a:lnTo>
                    <a:pt x="110" y="27"/>
                  </a:lnTo>
                  <a:close/>
                </a:path>
              </a:pathLst>
            </a:custGeom>
            <a:solidFill>
              <a:srgbClr val="9C24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56" name="Freeform 468">
              <a:extLst>
                <a:ext uri="{FF2B5EF4-FFF2-40B4-BE49-F238E27FC236}">
                  <a16:creationId xmlns:a16="http://schemas.microsoft.com/office/drawing/2014/main" id="{2D0433B3-BCFD-46F4-BE57-E36F85E80DB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150142" y="1872197"/>
              <a:ext cx="470071" cy="674639"/>
            </a:xfrm>
            <a:custGeom>
              <a:avLst/>
              <a:gdLst>
                <a:gd name="T0" fmla="*/ 39 w 81"/>
                <a:gd name="T1" fmla="*/ 0 h 116"/>
                <a:gd name="T2" fmla="*/ 46 w 81"/>
                <a:gd name="T3" fmla="*/ 116 h 116"/>
                <a:gd name="T4" fmla="*/ 81 w 81"/>
                <a:gd name="T5" fmla="*/ 30 h 116"/>
                <a:gd name="T6" fmla="*/ 39 w 81"/>
                <a:gd name="T7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116">
                  <a:moveTo>
                    <a:pt x="39" y="0"/>
                  </a:moveTo>
                  <a:cubicBezTo>
                    <a:pt x="0" y="75"/>
                    <a:pt x="46" y="116"/>
                    <a:pt x="46" y="116"/>
                  </a:cubicBezTo>
                  <a:cubicBezTo>
                    <a:pt x="81" y="30"/>
                    <a:pt x="81" y="30"/>
                    <a:pt x="81" y="30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3642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57" name="Freeform 469">
              <a:extLst>
                <a:ext uri="{FF2B5EF4-FFF2-40B4-BE49-F238E27FC236}">
                  <a16:creationId xmlns:a16="http://schemas.microsoft.com/office/drawing/2014/main" id="{D87EB15A-7470-4B16-AEEA-F4072951F4E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602813" y="2754669"/>
              <a:ext cx="272032" cy="152338"/>
            </a:xfrm>
            <a:custGeom>
              <a:avLst/>
              <a:gdLst>
                <a:gd name="T0" fmla="*/ 6 w 47"/>
                <a:gd name="T1" fmla="*/ 26 h 26"/>
                <a:gd name="T2" fmla="*/ 47 w 47"/>
                <a:gd name="T3" fmla="*/ 7 h 26"/>
                <a:gd name="T4" fmla="*/ 37 w 47"/>
                <a:gd name="T5" fmla="*/ 0 h 26"/>
                <a:gd name="T6" fmla="*/ 0 w 47"/>
                <a:gd name="T7" fmla="*/ 17 h 26"/>
                <a:gd name="T8" fmla="*/ 6 w 47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6">
                  <a:moveTo>
                    <a:pt x="6" y="26"/>
                  </a:moveTo>
                  <a:cubicBezTo>
                    <a:pt x="47" y="7"/>
                    <a:pt x="47" y="7"/>
                    <a:pt x="47" y="7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2" y="20"/>
                    <a:pt x="4" y="23"/>
                    <a:pt x="6" y="26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58" name="Freeform 470">
              <a:extLst>
                <a:ext uri="{FF2B5EF4-FFF2-40B4-BE49-F238E27FC236}">
                  <a16:creationId xmlns:a16="http://schemas.microsoft.com/office/drawing/2014/main" id="{56E9A9E0-883D-4034-A9E2-8738FFB2A04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408038" y="2903742"/>
              <a:ext cx="208921" cy="208921"/>
            </a:xfrm>
            <a:custGeom>
              <a:avLst/>
              <a:gdLst>
                <a:gd name="T0" fmla="*/ 12 w 36"/>
                <a:gd name="T1" fmla="*/ 36 h 36"/>
                <a:gd name="T2" fmla="*/ 36 w 36"/>
                <a:gd name="T3" fmla="*/ 25 h 36"/>
                <a:gd name="T4" fmla="*/ 0 w 36"/>
                <a:gd name="T5" fmla="*/ 0 h 36"/>
                <a:gd name="T6" fmla="*/ 12 w 3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6">
                  <a:moveTo>
                    <a:pt x="12" y="36"/>
                  </a:moveTo>
                  <a:cubicBezTo>
                    <a:pt x="36" y="25"/>
                    <a:pt x="36" y="25"/>
                    <a:pt x="36" y="2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3"/>
                    <a:pt x="8" y="25"/>
                    <a:pt x="12" y="36"/>
                  </a:cubicBezTo>
                  <a:close/>
                </a:path>
              </a:pathLst>
            </a:custGeom>
            <a:solidFill>
              <a:srgbClr val="E034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59" name="Freeform 471">
              <a:extLst>
                <a:ext uri="{FF2B5EF4-FFF2-40B4-BE49-F238E27FC236}">
                  <a16:creationId xmlns:a16="http://schemas.microsoft.com/office/drawing/2014/main" id="{D10E1B75-AE98-4BAB-9EFC-6F07C9D594F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582139" y="2142053"/>
              <a:ext cx="918380" cy="639819"/>
            </a:xfrm>
            <a:custGeom>
              <a:avLst/>
              <a:gdLst>
                <a:gd name="T0" fmla="*/ 146 w 158"/>
                <a:gd name="T1" fmla="*/ 110 h 110"/>
                <a:gd name="T2" fmla="*/ 158 w 158"/>
                <a:gd name="T3" fmla="*/ 82 h 110"/>
                <a:gd name="T4" fmla="*/ 43 w 158"/>
                <a:gd name="T5" fmla="*/ 0 h 110"/>
                <a:gd name="T6" fmla="*/ 0 w 158"/>
                <a:gd name="T7" fmla="*/ 20 h 110"/>
                <a:gd name="T8" fmla="*/ 146 w 158"/>
                <a:gd name="T9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8" h="110">
                  <a:moveTo>
                    <a:pt x="146" y="110"/>
                  </a:moveTo>
                  <a:cubicBezTo>
                    <a:pt x="158" y="82"/>
                    <a:pt x="158" y="82"/>
                    <a:pt x="158" y="82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5" y="99"/>
                    <a:pt x="146" y="110"/>
                    <a:pt x="146" y="110"/>
                  </a:cubicBezTo>
                  <a:close/>
                </a:path>
              </a:pathLst>
            </a:custGeom>
            <a:solidFill>
              <a:srgbClr val="E034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60" name="Freeform 472">
              <a:extLst>
                <a:ext uri="{FF2B5EF4-FFF2-40B4-BE49-F238E27FC236}">
                  <a16:creationId xmlns:a16="http://schemas.microsoft.com/office/drawing/2014/main" id="{3A53D7B8-EF37-4323-BB8D-B53632C46884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515763" y="2907007"/>
              <a:ext cx="174100" cy="97932"/>
            </a:xfrm>
            <a:custGeom>
              <a:avLst/>
              <a:gdLst>
                <a:gd name="T0" fmla="*/ 3 w 30"/>
                <a:gd name="T1" fmla="*/ 17 h 17"/>
                <a:gd name="T2" fmla="*/ 30 w 30"/>
                <a:gd name="T3" fmla="*/ 5 h 17"/>
                <a:gd name="T4" fmla="*/ 24 w 30"/>
                <a:gd name="T5" fmla="*/ 0 h 17"/>
                <a:gd name="T6" fmla="*/ 0 w 30"/>
                <a:gd name="T7" fmla="*/ 11 h 17"/>
                <a:gd name="T8" fmla="*/ 3 w 30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7">
                  <a:moveTo>
                    <a:pt x="3" y="17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13"/>
                    <a:pt x="2" y="15"/>
                    <a:pt x="3" y="17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61" name="Freeform 473">
              <a:extLst>
                <a:ext uri="{FF2B5EF4-FFF2-40B4-BE49-F238E27FC236}">
                  <a16:creationId xmlns:a16="http://schemas.microsoft.com/office/drawing/2014/main" id="{F29D20F7-AE15-4BE4-ACAE-20367F7632B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640898" y="2733994"/>
              <a:ext cx="261151" cy="134928"/>
            </a:xfrm>
            <a:custGeom>
              <a:avLst/>
              <a:gdLst>
                <a:gd name="T0" fmla="*/ 2 w 45"/>
                <a:gd name="T1" fmla="*/ 23 h 23"/>
                <a:gd name="T2" fmla="*/ 45 w 45"/>
                <a:gd name="T3" fmla="*/ 3 h 23"/>
                <a:gd name="T4" fmla="*/ 41 w 45"/>
                <a:gd name="T5" fmla="*/ 0 h 23"/>
                <a:gd name="T6" fmla="*/ 0 w 45"/>
                <a:gd name="T7" fmla="*/ 19 h 23"/>
                <a:gd name="T8" fmla="*/ 2 w 45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2" y="23"/>
                  </a:moveTo>
                  <a:cubicBezTo>
                    <a:pt x="45" y="3"/>
                    <a:pt x="45" y="3"/>
                    <a:pt x="45" y="3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1" y="22"/>
                    <a:pt x="2" y="23"/>
                  </a:cubicBezTo>
                  <a:close/>
                </a:path>
              </a:pathLst>
            </a:custGeom>
            <a:solidFill>
              <a:srgbClr val="3642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62" name="Freeform 474">
              <a:extLst>
                <a:ext uri="{FF2B5EF4-FFF2-40B4-BE49-F238E27FC236}">
                  <a16:creationId xmlns:a16="http://schemas.microsoft.com/office/drawing/2014/main" id="{22CFCC90-18BA-466F-B9B9-DA0414D38B6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536437" y="2799282"/>
              <a:ext cx="272032" cy="180629"/>
            </a:xfrm>
            <a:custGeom>
              <a:avLst/>
              <a:gdLst>
                <a:gd name="T0" fmla="*/ 10 w 47"/>
                <a:gd name="T1" fmla="*/ 31 h 31"/>
                <a:gd name="T2" fmla="*/ 47 w 47"/>
                <a:gd name="T3" fmla="*/ 14 h 31"/>
                <a:gd name="T4" fmla="*/ 28 w 47"/>
                <a:gd name="T5" fmla="*/ 0 h 31"/>
                <a:gd name="T6" fmla="*/ 0 w 47"/>
                <a:gd name="T7" fmla="*/ 12 h 31"/>
                <a:gd name="T8" fmla="*/ 10 w 47"/>
                <a:gd name="T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0" y="31"/>
                  </a:moveTo>
                  <a:cubicBezTo>
                    <a:pt x="47" y="14"/>
                    <a:pt x="47" y="14"/>
                    <a:pt x="47" y="14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3" y="19"/>
                    <a:pt x="6" y="25"/>
                    <a:pt x="10" y="31"/>
                  </a:cubicBezTo>
                  <a:close/>
                </a:path>
              </a:pathLst>
            </a:custGeom>
            <a:solidFill>
              <a:srgbClr val="3642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63" name="Freeform 475">
              <a:extLst>
                <a:ext uri="{FF2B5EF4-FFF2-40B4-BE49-F238E27FC236}">
                  <a16:creationId xmlns:a16="http://schemas.microsoft.com/office/drawing/2014/main" id="{51D7564F-F83D-47D8-9E9B-8561F202763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535349" y="2909183"/>
              <a:ext cx="163219" cy="69640"/>
            </a:xfrm>
            <a:custGeom>
              <a:avLst/>
              <a:gdLst>
                <a:gd name="T0" fmla="*/ 0 w 75"/>
                <a:gd name="T1" fmla="*/ 32 h 32"/>
                <a:gd name="T2" fmla="*/ 75 w 75"/>
                <a:gd name="T3" fmla="*/ 0 h 32"/>
                <a:gd name="T4" fmla="*/ 72 w 75"/>
                <a:gd name="T5" fmla="*/ 0 h 32"/>
                <a:gd name="T6" fmla="*/ 0 w 75"/>
                <a:gd name="T7" fmla="*/ 32 h 32"/>
                <a:gd name="T8" fmla="*/ 0 w 75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32">
                  <a:moveTo>
                    <a:pt x="0" y="32"/>
                  </a:moveTo>
                  <a:lnTo>
                    <a:pt x="75" y="0"/>
                  </a:lnTo>
                  <a:lnTo>
                    <a:pt x="72" y="0"/>
                  </a:lnTo>
                  <a:lnTo>
                    <a:pt x="0" y="32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E034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64" name="Freeform 476">
              <a:extLst>
                <a:ext uri="{FF2B5EF4-FFF2-40B4-BE49-F238E27FC236}">
                  <a16:creationId xmlns:a16="http://schemas.microsoft.com/office/drawing/2014/main" id="{5CE0C0D4-C238-46E2-B675-2573E56106C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572346" y="2441288"/>
              <a:ext cx="367787" cy="361258"/>
            </a:xfrm>
            <a:custGeom>
              <a:avLst/>
              <a:gdLst>
                <a:gd name="T0" fmla="*/ 48 w 63"/>
                <a:gd name="T1" fmla="*/ 8 h 62"/>
                <a:gd name="T2" fmla="*/ 9 w 63"/>
                <a:gd name="T3" fmla="*/ 15 h 62"/>
                <a:gd name="T4" fmla="*/ 15 w 63"/>
                <a:gd name="T5" fmla="*/ 54 h 62"/>
                <a:gd name="T6" fmla="*/ 54 w 63"/>
                <a:gd name="T7" fmla="*/ 47 h 62"/>
                <a:gd name="T8" fmla="*/ 48 w 63"/>
                <a:gd name="T9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2">
                  <a:moveTo>
                    <a:pt x="48" y="8"/>
                  </a:moveTo>
                  <a:cubicBezTo>
                    <a:pt x="35" y="0"/>
                    <a:pt x="18" y="2"/>
                    <a:pt x="9" y="15"/>
                  </a:cubicBezTo>
                  <a:cubicBezTo>
                    <a:pt x="0" y="27"/>
                    <a:pt x="3" y="45"/>
                    <a:pt x="15" y="54"/>
                  </a:cubicBezTo>
                  <a:cubicBezTo>
                    <a:pt x="28" y="62"/>
                    <a:pt x="45" y="60"/>
                    <a:pt x="54" y="47"/>
                  </a:cubicBezTo>
                  <a:cubicBezTo>
                    <a:pt x="63" y="35"/>
                    <a:pt x="60" y="17"/>
                    <a:pt x="48" y="8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65" name="Freeform 477">
              <a:extLst>
                <a:ext uri="{FF2B5EF4-FFF2-40B4-BE49-F238E27FC236}">
                  <a16:creationId xmlns:a16="http://schemas.microsoft.com/office/drawing/2014/main" id="{B05DB02C-41B2-4DF1-974B-71121D71EF6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572346" y="2441288"/>
              <a:ext cx="367787" cy="361258"/>
            </a:xfrm>
            <a:custGeom>
              <a:avLst/>
              <a:gdLst>
                <a:gd name="T0" fmla="*/ 48 w 63"/>
                <a:gd name="T1" fmla="*/ 8 h 62"/>
                <a:gd name="T2" fmla="*/ 9 w 63"/>
                <a:gd name="T3" fmla="*/ 15 h 62"/>
                <a:gd name="T4" fmla="*/ 15 w 63"/>
                <a:gd name="T5" fmla="*/ 54 h 62"/>
                <a:gd name="T6" fmla="*/ 54 w 63"/>
                <a:gd name="T7" fmla="*/ 47 h 62"/>
                <a:gd name="T8" fmla="*/ 48 w 63"/>
                <a:gd name="T9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2">
                  <a:moveTo>
                    <a:pt x="48" y="8"/>
                  </a:moveTo>
                  <a:cubicBezTo>
                    <a:pt x="35" y="0"/>
                    <a:pt x="18" y="2"/>
                    <a:pt x="9" y="15"/>
                  </a:cubicBezTo>
                  <a:cubicBezTo>
                    <a:pt x="0" y="27"/>
                    <a:pt x="3" y="45"/>
                    <a:pt x="15" y="54"/>
                  </a:cubicBezTo>
                  <a:cubicBezTo>
                    <a:pt x="28" y="62"/>
                    <a:pt x="45" y="60"/>
                    <a:pt x="54" y="47"/>
                  </a:cubicBezTo>
                  <a:cubicBezTo>
                    <a:pt x="63" y="35"/>
                    <a:pt x="60" y="17"/>
                    <a:pt x="48" y="8"/>
                  </a:cubicBezTo>
                  <a:close/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66" name="Freeform 478">
              <a:extLst>
                <a:ext uri="{FF2B5EF4-FFF2-40B4-BE49-F238E27FC236}">
                  <a16:creationId xmlns:a16="http://schemas.microsoft.com/office/drawing/2014/main" id="{39E75D53-74A1-4D9B-ABC9-DFBD3C6B96D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607166" y="2476108"/>
              <a:ext cx="298147" cy="291618"/>
            </a:xfrm>
            <a:custGeom>
              <a:avLst/>
              <a:gdLst>
                <a:gd name="T0" fmla="*/ 39 w 51"/>
                <a:gd name="T1" fmla="*/ 7 h 50"/>
                <a:gd name="T2" fmla="*/ 7 w 51"/>
                <a:gd name="T3" fmla="*/ 12 h 50"/>
                <a:gd name="T4" fmla="*/ 13 w 51"/>
                <a:gd name="T5" fmla="*/ 43 h 50"/>
                <a:gd name="T6" fmla="*/ 44 w 51"/>
                <a:gd name="T7" fmla="*/ 38 h 50"/>
                <a:gd name="T8" fmla="*/ 39 w 51"/>
                <a:gd name="T9" fmla="*/ 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0">
                  <a:moveTo>
                    <a:pt x="39" y="7"/>
                  </a:moveTo>
                  <a:cubicBezTo>
                    <a:pt x="28" y="0"/>
                    <a:pt x="15" y="2"/>
                    <a:pt x="7" y="12"/>
                  </a:cubicBezTo>
                  <a:cubicBezTo>
                    <a:pt x="0" y="22"/>
                    <a:pt x="3" y="36"/>
                    <a:pt x="13" y="43"/>
                  </a:cubicBezTo>
                  <a:cubicBezTo>
                    <a:pt x="23" y="50"/>
                    <a:pt x="37" y="48"/>
                    <a:pt x="44" y="38"/>
                  </a:cubicBezTo>
                  <a:cubicBezTo>
                    <a:pt x="51" y="28"/>
                    <a:pt x="49" y="14"/>
                    <a:pt x="39" y="7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67" name="Freeform 479">
              <a:extLst>
                <a:ext uri="{FF2B5EF4-FFF2-40B4-BE49-F238E27FC236}">
                  <a16:creationId xmlns:a16="http://schemas.microsoft.com/office/drawing/2014/main" id="{A9043154-6741-4DFA-BADB-0844E81C5B8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631105" y="2500047"/>
              <a:ext cx="250269" cy="243741"/>
            </a:xfrm>
            <a:custGeom>
              <a:avLst/>
              <a:gdLst>
                <a:gd name="T0" fmla="*/ 32 w 43"/>
                <a:gd name="T1" fmla="*/ 6 h 42"/>
                <a:gd name="T2" fmla="*/ 6 w 43"/>
                <a:gd name="T3" fmla="*/ 10 h 42"/>
                <a:gd name="T4" fmla="*/ 11 w 43"/>
                <a:gd name="T5" fmla="*/ 36 h 42"/>
                <a:gd name="T6" fmla="*/ 37 w 43"/>
                <a:gd name="T7" fmla="*/ 32 h 42"/>
                <a:gd name="T8" fmla="*/ 32 w 43"/>
                <a:gd name="T9" fmla="*/ 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2">
                  <a:moveTo>
                    <a:pt x="32" y="6"/>
                  </a:moveTo>
                  <a:cubicBezTo>
                    <a:pt x="24" y="0"/>
                    <a:pt x="12" y="2"/>
                    <a:pt x="6" y="10"/>
                  </a:cubicBezTo>
                  <a:cubicBezTo>
                    <a:pt x="0" y="19"/>
                    <a:pt x="2" y="30"/>
                    <a:pt x="11" y="36"/>
                  </a:cubicBezTo>
                  <a:cubicBezTo>
                    <a:pt x="19" y="42"/>
                    <a:pt x="31" y="40"/>
                    <a:pt x="37" y="32"/>
                  </a:cubicBezTo>
                  <a:cubicBezTo>
                    <a:pt x="43" y="23"/>
                    <a:pt x="41" y="12"/>
                    <a:pt x="32" y="6"/>
                  </a:cubicBez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68" name="Freeform 480">
              <a:extLst>
                <a:ext uri="{FF2B5EF4-FFF2-40B4-BE49-F238E27FC236}">
                  <a16:creationId xmlns:a16="http://schemas.microsoft.com/office/drawing/2014/main" id="{53FCE276-C593-4C44-B489-A78338A6E18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878110" y="1863492"/>
              <a:ext cx="559298" cy="393902"/>
            </a:xfrm>
            <a:custGeom>
              <a:avLst/>
              <a:gdLst>
                <a:gd name="T0" fmla="*/ 96 w 96"/>
                <a:gd name="T1" fmla="*/ 68 h 68"/>
                <a:gd name="T2" fmla="*/ 0 w 96"/>
                <a:gd name="T3" fmla="*/ 0 h 68"/>
                <a:gd name="T4" fmla="*/ 96 w 96"/>
                <a:gd name="T5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" h="68">
                  <a:moveTo>
                    <a:pt x="96" y="6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25" y="58"/>
                    <a:pt x="96" y="68"/>
                  </a:cubicBezTo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69" name="Freeform 481">
              <a:extLst>
                <a:ext uri="{FF2B5EF4-FFF2-40B4-BE49-F238E27FC236}">
                  <a16:creationId xmlns:a16="http://schemas.microsoft.com/office/drawing/2014/main" id="{E48B7CB7-A3E9-4031-BDD5-971ECB9EC5D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631105" y="1627368"/>
              <a:ext cx="652877" cy="528830"/>
            </a:xfrm>
            <a:custGeom>
              <a:avLst/>
              <a:gdLst>
                <a:gd name="T0" fmla="*/ 0 w 112"/>
                <a:gd name="T1" fmla="*/ 61 h 91"/>
                <a:gd name="T2" fmla="*/ 112 w 112"/>
                <a:gd name="T3" fmla="*/ 30 h 91"/>
                <a:gd name="T4" fmla="*/ 42 w 112"/>
                <a:gd name="T5" fmla="*/ 91 h 91"/>
                <a:gd name="T6" fmla="*/ 0 w 112"/>
                <a:gd name="T7" fmla="*/ 6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2" h="91">
                  <a:moveTo>
                    <a:pt x="0" y="61"/>
                  </a:moveTo>
                  <a:cubicBezTo>
                    <a:pt x="58" y="0"/>
                    <a:pt x="112" y="30"/>
                    <a:pt x="112" y="30"/>
                  </a:cubicBezTo>
                  <a:cubicBezTo>
                    <a:pt x="42" y="91"/>
                    <a:pt x="42" y="91"/>
                    <a:pt x="42" y="91"/>
                  </a:cubicBezTo>
                  <a:lnTo>
                    <a:pt x="0" y="61"/>
                  </a:lnTo>
                  <a:close/>
                </a:path>
              </a:pathLst>
            </a:custGeom>
            <a:solidFill>
              <a:srgbClr val="273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70" name="Freeform 482">
              <a:extLst>
                <a:ext uri="{FF2B5EF4-FFF2-40B4-BE49-F238E27FC236}">
                  <a16:creationId xmlns:a16="http://schemas.microsoft.com/office/drawing/2014/main" id="{4B7E1910-BCF6-4295-8B3A-4BAC50A69AA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520115" y="2569687"/>
              <a:ext cx="89226" cy="278561"/>
            </a:xfrm>
            <a:custGeom>
              <a:avLst/>
              <a:gdLst>
                <a:gd name="T0" fmla="*/ 15 w 15"/>
                <a:gd name="T1" fmla="*/ 3 h 48"/>
                <a:gd name="T2" fmla="*/ 10 w 15"/>
                <a:gd name="T3" fmla="*/ 48 h 48"/>
                <a:gd name="T4" fmla="*/ 0 w 15"/>
                <a:gd name="T5" fmla="*/ 41 h 48"/>
                <a:gd name="T6" fmla="*/ 4 w 15"/>
                <a:gd name="T7" fmla="*/ 0 h 48"/>
                <a:gd name="T8" fmla="*/ 15 w 15"/>
                <a:gd name="T9" fmla="*/ 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8">
                  <a:moveTo>
                    <a:pt x="15" y="3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8" y="1"/>
                    <a:pt x="11" y="2"/>
                    <a:pt x="15" y="3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71" name="Freeform 483">
              <a:extLst>
                <a:ext uri="{FF2B5EF4-FFF2-40B4-BE49-F238E27FC236}">
                  <a16:creationId xmlns:a16="http://schemas.microsoft.com/office/drawing/2014/main" id="{BCB90432-719E-47D2-9049-96E9515AD86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367778" y="2926593"/>
              <a:ext cx="219802" cy="152338"/>
            </a:xfrm>
            <a:custGeom>
              <a:avLst/>
              <a:gdLst>
                <a:gd name="T0" fmla="*/ 38 w 38"/>
                <a:gd name="T1" fmla="*/ 0 h 26"/>
                <a:gd name="T2" fmla="*/ 36 w 38"/>
                <a:gd name="T3" fmla="*/ 26 h 26"/>
                <a:gd name="T4" fmla="*/ 0 w 38"/>
                <a:gd name="T5" fmla="*/ 1 h 26"/>
                <a:gd name="T6" fmla="*/ 38 w 38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26">
                  <a:moveTo>
                    <a:pt x="38" y="0"/>
                  </a:moveTo>
                  <a:cubicBezTo>
                    <a:pt x="36" y="26"/>
                    <a:pt x="36" y="26"/>
                    <a:pt x="36" y="2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4" y="0"/>
                    <a:pt x="26" y="0"/>
                    <a:pt x="38" y="0"/>
                  </a:cubicBezTo>
                  <a:close/>
                </a:path>
              </a:pathLst>
            </a:custGeom>
            <a:solidFill>
              <a:srgbClr val="BF2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72" name="Freeform 484">
              <a:extLst>
                <a:ext uri="{FF2B5EF4-FFF2-40B4-BE49-F238E27FC236}">
                  <a16:creationId xmlns:a16="http://schemas.microsoft.com/office/drawing/2014/main" id="{1863EBB3-7596-4E39-AD4D-30AB9E42DAA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425448" y="1898312"/>
              <a:ext cx="796510" cy="748632"/>
            </a:xfrm>
            <a:custGeom>
              <a:avLst/>
              <a:gdLst>
                <a:gd name="T0" fmla="*/ 137 w 137"/>
                <a:gd name="T1" fmla="*/ 109 h 129"/>
                <a:gd name="T2" fmla="*/ 115 w 137"/>
                <a:gd name="T3" fmla="*/ 129 h 129"/>
                <a:gd name="T4" fmla="*/ 0 w 137"/>
                <a:gd name="T5" fmla="*/ 47 h 129"/>
                <a:gd name="T6" fmla="*/ 5 w 137"/>
                <a:gd name="T7" fmla="*/ 0 h 129"/>
                <a:gd name="T8" fmla="*/ 137 w 137"/>
                <a:gd name="T9" fmla="*/ 10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129">
                  <a:moveTo>
                    <a:pt x="137" y="109"/>
                  </a:moveTo>
                  <a:cubicBezTo>
                    <a:pt x="115" y="129"/>
                    <a:pt x="115" y="129"/>
                    <a:pt x="115" y="129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98" y="26"/>
                    <a:pt x="137" y="109"/>
                    <a:pt x="137" y="109"/>
                  </a:cubicBezTo>
                  <a:close/>
                </a:path>
              </a:pathLst>
            </a:custGeom>
            <a:solidFill>
              <a:srgbClr val="BF2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73" name="Freeform 485">
              <a:extLst>
                <a:ext uri="{FF2B5EF4-FFF2-40B4-BE49-F238E27FC236}">
                  <a16:creationId xmlns:a16="http://schemas.microsoft.com/office/drawing/2014/main" id="{0C53A844-AF6B-4440-93E2-99269962C26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465709" y="2787313"/>
              <a:ext cx="52230" cy="180629"/>
            </a:xfrm>
            <a:custGeom>
              <a:avLst/>
              <a:gdLst>
                <a:gd name="T0" fmla="*/ 9 w 9"/>
                <a:gd name="T1" fmla="*/ 1 h 31"/>
                <a:gd name="T2" fmla="*/ 6 w 9"/>
                <a:gd name="T3" fmla="*/ 31 h 31"/>
                <a:gd name="T4" fmla="*/ 0 w 9"/>
                <a:gd name="T5" fmla="*/ 26 h 31"/>
                <a:gd name="T6" fmla="*/ 2 w 9"/>
                <a:gd name="T7" fmla="*/ 0 h 31"/>
                <a:gd name="T8" fmla="*/ 9 w 9"/>
                <a:gd name="T9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1">
                  <a:moveTo>
                    <a:pt x="9" y="1"/>
                  </a:moveTo>
                  <a:cubicBezTo>
                    <a:pt x="6" y="31"/>
                    <a:pt x="6" y="31"/>
                    <a:pt x="6" y="31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5" y="1"/>
                    <a:pt x="7" y="1"/>
                    <a:pt x="9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74" name="Freeform 486">
              <a:extLst>
                <a:ext uri="{FF2B5EF4-FFF2-40B4-BE49-F238E27FC236}">
                  <a16:creationId xmlns:a16="http://schemas.microsoft.com/office/drawing/2014/main" id="{F00C98D8-5A76-4630-95F0-333A45AB722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556024" y="2529426"/>
              <a:ext cx="52230" cy="278561"/>
            </a:xfrm>
            <a:custGeom>
              <a:avLst/>
              <a:gdLst>
                <a:gd name="T0" fmla="*/ 9 w 9"/>
                <a:gd name="T1" fmla="*/ 1 h 48"/>
                <a:gd name="T2" fmla="*/ 4 w 9"/>
                <a:gd name="T3" fmla="*/ 48 h 48"/>
                <a:gd name="T4" fmla="*/ 0 w 9"/>
                <a:gd name="T5" fmla="*/ 45 h 48"/>
                <a:gd name="T6" fmla="*/ 5 w 9"/>
                <a:gd name="T7" fmla="*/ 0 h 48"/>
                <a:gd name="T8" fmla="*/ 9 w 9"/>
                <a:gd name="T9" fmla="*/ 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8">
                  <a:moveTo>
                    <a:pt x="9" y="1"/>
                  </a:moveTo>
                  <a:cubicBezTo>
                    <a:pt x="4" y="48"/>
                    <a:pt x="4" y="48"/>
                    <a:pt x="4" y="48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7" y="0"/>
                    <a:pt x="9" y="1"/>
                  </a:cubicBezTo>
                  <a:close/>
                </a:path>
              </a:pathLst>
            </a:custGeom>
            <a:solidFill>
              <a:srgbClr val="2831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75" name="Freeform 487">
              <a:extLst>
                <a:ext uri="{FF2B5EF4-FFF2-40B4-BE49-F238E27FC236}">
                  <a16:creationId xmlns:a16="http://schemas.microsoft.com/office/drawing/2014/main" id="{C70EB8C1-E97A-4588-800E-A76DEB793D1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468973" y="2668707"/>
              <a:ext cx="132752" cy="254622"/>
            </a:xfrm>
            <a:custGeom>
              <a:avLst/>
              <a:gdLst>
                <a:gd name="T0" fmla="*/ 23 w 23"/>
                <a:gd name="T1" fmla="*/ 3 h 44"/>
                <a:gd name="T2" fmla="*/ 19 w 23"/>
                <a:gd name="T3" fmla="*/ 44 h 44"/>
                <a:gd name="T4" fmla="*/ 0 w 23"/>
                <a:gd name="T5" fmla="*/ 30 h 44"/>
                <a:gd name="T6" fmla="*/ 2 w 23"/>
                <a:gd name="T7" fmla="*/ 0 h 44"/>
                <a:gd name="T8" fmla="*/ 23 w 23"/>
                <a:gd name="T9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4">
                  <a:moveTo>
                    <a:pt x="23" y="3"/>
                  </a:moveTo>
                  <a:cubicBezTo>
                    <a:pt x="19" y="44"/>
                    <a:pt x="19" y="44"/>
                    <a:pt x="19" y="44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0" y="1"/>
                    <a:pt x="16" y="2"/>
                    <a:pt x="23" y="3"/>
                  </a:cubicBezTo>
                  <a:close/>
                </a:path>
              </a:pathLst>
            </a:custGeom>
            <a:solidFill>
              <a:srgbClr val="2831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76" name="Freeform 488">
              <a:extLst>
                <a:ext uri="{FF2B5EF4-FFF2-40B4-BE49-F238E27FC236}">
                  <a16:creationId xmlns:a16="http://schemas.microsoft.com/office/drawing/2014/main" id="{8C77B4BB-5E25-44A8-AD1C-20FA46C0392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486383" y="2773167"/>
              <a:ext cx="17410" cy="174100"/>
            </a:xfrm>
            <a:custGeom>
              <a:avLst/>
              <a:gdLst>
                <a:gd name="T0" fmla="*/ 8 w 8"/>
                <a:gd name="T1" fmla="*/ 0 h 80"/>
                <a:gd name="T2" fmla="*/ 3 w 8"/>
                <a:gd name="T3" fmla="*/ 80 h 80"/>
                <a:gd name="T4" fmla="*/ 0 w 8"/>
                <a:gd name="T5" fmla="*/ 80 h 80"/>
                <a:gd name="T6" fmla="*/ 8 w 8"/>
                <a:gd name="T7" fmla="*/ 0 h 80"/>
                <a:gd name="T8" fmla="*/ 8 w 8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0">
                  <a:moveTo>
                    <a:pt x="8" y="0"/>
                  </a:moveTo>
                  <a:lnTo>
                    <a:pt x="3" y="80"/>
                  </a:lnTo>
                  <a:lnTo>
                    <a:pt x="0" y="80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034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77" name="Freeform 489">
              <a:extLst>
                <a:ext uri="{FF2B5EF4-FFF2-40B4-BE49-F238E27FC236}">
                  <a16:creationId xmlns:a16="http://schemas.microsoft.com/office/drawing/2014/main" id="{F1AEF0D3-D417-403C-9B5A-64C336230F8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572346" y="2441288"/>
              <a:ext cx="367787" cy="361258"/>
            </a:xfrm>
            <a:custGeom>
              <a:avLst/>
              <a:gdLst>
                <a:gd name="T0" fmla="*/ 15 w 63"/>
                <a:gd name="T1" fmla="*/ 54 h 62"/>
                <a:gd name="T2" fmla="*/ 9 w 63"/>
                <a:gd name="T3" fmla="*/ 15 h 62"/>
                <a:gd name="T4" fmla="*/ 48 w 63"/>
                <a:gd name="T5" fmla="*/ 8 h 62"/>
                <a:gd name="T6" fmla="*/ 54 w 63"/>
                <a:gd name="T7" fmla="*/ 47 h 62"/>
                <a:gd name="T8" fmla="*/ 15 w 63"/>
                <a:gd name="T9" fmla="*/ 5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2">
                  <a:moveTo>
                    <a:pt x="15" y="54"/>
                  </a:moveTo>
                  <a:cubicBezTo>
                    <a:pt x="3" y="45"/>
                    <a:pt x="0" y="27"/>
                    <a:pt x="9" y="15"/>
                  </a:cubicBezTo>
                  <a:cubicBezTo>
                    <a:pt x="18" y="2"/>
                    <a:pt x="35" y="0"/>
                    <a:pt x="48" y="8"/>
                  </a:cubicBezTo>
                  <a:cubicBezTo>
                    <a:pt x="60" y="17"/>
                    <a:pt x="63" y="35"/>
                    <a:pt x="54" y="47"/>
                  </a:cubicBezTo>
                  <a:cubicBezTo>
                    <a:pt x="45" y="60"/>
                    <a:pt x="28" y="62"/>
                    <a:pt x="15" y="54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78" name="Freeform 490">
              <a:extLst>
                <a:ext uri="{FF2B5EF4-FFF2-40B4-BE49-F238E27FC236}">
                  <a16:creationId xmlns:a16="http://schemas.microsoft.com/office/drawing/2014/main" id="{44D90CAB-40B4-4CBE-8E6B-60688064161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572346" y="2441288"/>
              <a:ext cx="367787" cy="361258"/>
            </a:xfrm>
            <a:custGeom>
              <a:avLst/>
              <a:gdLst>
                <a:gd name="T0" fmla="*/ 15 w 63"/>
                <a:gd name="T1" fmla="*/ 54 h 62"/>
                <a:gd name="T2" fmla="*/ 9 w 63"/>
                <a:gd name="T3" fmla="*/ 15 h 62"/>
                <a:gd name="T4" fmla="*/ 48 w 63"/>
                <a:gd name="T5" fmla="*/ 8 h 62"/>
                <a:gd name="T6" fmla="*/ 54 w 63"/>
                <a:gd name="T7" fmla="*/ 47 h 62"/>
                <a:gd name="T8" fmla="*/ 15 w 63"/>
                <a:gd name="T9" fmla="*/ 5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2">
                  <a:moveTo>
                    <a:pt x="15" y="54"/>
                  </a:moveTo>
                  <a:cubicBezTo>
                    <a:pt x="3" y="45"/>
                    <a:pt x="0" y="27"/>
                    <a:pt x="9" y="15"/>
                  </a:cubicBezTo>
                  <a:cubicBezTo>
                    <a:pt x="18" y="2"/>
                    <a:pt x="35" y="0"/>
                    <a:pt x="48" y="8"/>
                  </a:cubicBezTo>
                  <a:cubicBezTo>
                    <a:pt x="60" y="17"/>
                    <a:pt x="63" y="35"/>
                    <a:pt x="54" y="47"/>
                  </a:cubicBezTo>
                  <a:cubicBezTo>
                    <a:pt x="45" y="60"/>
                    <a:pt x="28" y="62"/>
                    <a:pt x="15" y="54"/>
                  </a:cubicBezTo>
                  <a:close/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79" name="Freeform 491">
              <a:extLst>
                <a:ext uri="{FF2B5EF4-FFF2-40B4-BE49-F238E27FC236}">
                  <a16:creationId xmlns:a16="http://schemas.microsoft.com/office/drawing/2014/main" id="{69F735D0-F837-41DC-ADC9-5291B1E6E6D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607166" y="2476108"/>
              <a:ext cx="298147" cy="291618"/>
            </a:xfrm>
            <a:custGeom>
              <a:avLst/>
              <a:gdLst>
                <a:gd name="T0" fmla="*/ 13 w 51"/>
                <a:gd name="T1" fmla="*/ 43 h 50"/>
                <a:gd name="T2" fmla="*/ 7 w 51"/>
                <a:gd name="T3" fmla="*/ 12 h 50"/>
                <a:gd name="T4" fmla="*/ 39 w 51"/>
                <a:gd name="T5" fmla="*/ 7 h 50"/>
                <a:gd name="T6" fmla="*/ 44 w 51"/>
                <a:gd name="T7" fmla="*/ 38 h 50"/>
                <a:gd name="T8" fmla="*/ 13 w 51"/>
                <a:gd name="T9" fmla="*/ 4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0">
                  <a:moveTo>
                    <a:pt x="13" y="43"/>
                  </a:moveTo>
                  <a:cubicBezTo>
                    <a:pt x="3" y="36"/>
                    <a:pt x="0" y="22"/>
                    <a:pt x="7" y="12"/>
                  </a:cubicBezTo>
                  <a:cubicBezTo>
                    <a:pt x="15" y="2"/>
                    <a:pt x="28" y="0"/>
                    <a:pt x="39" y="7"/>
                  </a:cubicBezTo>
                  <a:cubicBezTo>
                    <a:pt x="49" y="14"/>
                    <a:pt x="51" y="28"/>
                    <a:pt x="44" y="38"/>
                  </a:cubicBezTo>
                  <a:cubicBezTo>
                    <a:pt x="37" y="48"/>
                    <a:pt x="23" y="50"/>
                    <a:pt x="13" y="43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80" name="Freeform 492">
              <a:extLst>
                <a:ext uri="{FF2B5EF4-FFF2-40B4-BE49-F238E27FC236}">
                  <a16:creationId xmlns:a16="http://schemas.microsoft.com/office/drawing/2014/main" id="{B17657E6-294F-4E44-9565-D809ADC4C8C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631105" y="2500047"/>
              <a:ext cx="250269" cy="243741"/>
            </a:xfrm>
            <a:custGeom>
              <a:avLst/>
              <a:gdLst>
                <a:gd name="T0" fmla="*/ 11 w 43"/>
                <a:gd name="T1" fmla="*/ 36 h 42"/>
                <a:gd name="T2" fmla="*/ 6 w 43"/>
                <a:gd name="T3" fmla="*/ 10 h 42"/>
                <a:gd name="T4" fmla="*/ 32 w 43"/>
                <a:gd name="T5" fmla="*/ 6 h 42"/>
                <a:gd name="T6" fmla="*/ 37 w 43"/>
                <a:gd name="T7" fmla="*/ 32 h 42"/>
                <a:gd name="T8" fmla="*/ 11 w 43"/>
                <a:gd name="T9" fmla="*/ 3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2">
                  <a:moveTo>
                    <a:pt x="11" y="36"/>
                  </a:moveTo>
                  <a:cubicBezTo>
                    <a:pt x="2" y="30"/>
                    <a:pt x="0" y="19"/>
                    <a:pt x="6" y="10"/>
                  </a:cubicBezTo>
                  <a:cubicBezTo>
                    <a:pt x="12" y="2"/>
                    <a:pt x="24" y="0"/>
                    <a:pt x="32" y="6"/>
                  </a:cubicBezTo>
                  <a:cubicBezTo>
                    <a:pt x="41" y="12"/>
                    <a:pt x="43" y="23"/>
                    <a:pt x="37" y="32"/>
                  </a:cubicBezTo>
                  <a:cubicBezTo>
                    <a:pt x="31" y="40"/>
                    <a:pt x="19" y="42"/>
                    <a:pt x="11" y="36"/>
                  </a:cubicBez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81" name="Freeform 493">
              <a:extLst>
                <a:ext uri="{FF2B5EF4-FFF2-40B4-BE49-F238E27FC236}">
                  <a16:creationId xmlns:a16="http://schemas.microsoft.com/office/drawing/2014/main" id="{3AFD1D2F-0DAA-4B91-A5AE-8E505FFB35E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878110" y="1863492"/>
              <a:ext cx="559298" cy="393902"/>
            </a:xfrm>
            <a:custGeom>
              <a:avLst/>
              <a:gdLst>
                <a:gd name="T0" fmla="*/ 96 w 96"/>
                <a:gd name="T1" fmla="*/ 68 h 68"/>
                <a:gd name="T2" fmla="*/ 0 w 96"/>
                <a:gd name="T3" fmla="*/ 0 h 68"/>
                <a:gd name="T4" fmla="*/ 96 w 96"/>
                <a:gd name="T5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" h="68">
                  <a:moveTo>
                    <a:pt x="96" y="6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64" y="4"/>
                    <a:pt x="96" y="68"/>
                  </a:cubicBezTo>
                </a:path>
              </a:pathLst>
            </a:custGeom>
            <a:solidFill>
              <a:srgbClr val="151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82" name="Freeform 494">
              <a:extLst>
                <a:ext uri="{FF2B5EF4-FFF2-40B4-BE49-F238E27FC236}">
                  <a16:creationId xmlns:a16="http://schemas.microsoft.com/office/drawing/2014/main" id="{49E668F1-C498-44DB-8D7C-F8CCC767F7B3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651758" y="5933090"/>
              <a:ext cx="626762" cy="604999"/>
            </a:xfrm>
            <a:custGeom>
              <a:avLst/>
              <a:gdLst>
                <a:gd name="T0" fmla="*/ 25 w 108"/>
                <a:gd name="T1" fmla="*/ 104 h 104"/>
                <a:gd name="T2" fmla="*/ 61 w 108"/>
                <a:gd name="T3" fmla="*/ 0 h 104"/>
                <a:gd name="T4" fmla="*/ 25 w 108"/>
                <a:gd name="T5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8" h="104">
                  <a:moveTo>
                    <a:pt x="25" y="104"/>
                  </a:moveTo>
                  <a:cubicBezTo>
                    <a:pt x="25" y="104"/>
                    <a:pt x="0" y="8"/>
                    <a:pt x="61" y="0"/>
                  </a:cubicBezTo>
                  <a:cubicBezTo>
                    <a:pt x="61" y="0"/>
                    <a:pt x="108" y="32"/>
                    <a:pt x="25" y="104"/>
                  </a:cubicBezTo>
                  <a:close/>
                </a:path>
              </a:pathLst>
            </a:custGeom>
            <a:solidFill>
              <a:srgbClr val="FFD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83" name="Freeform 495">
              <a:extLst>
                <a:ext uri="{FF2B5EF4-FFF2-40B4-BE49-F238E27FC236}">
                  <a16:creationId xmlns:a16="http://schemas.microsoft.com/office/drawing/2014/main" id="{706AD0FC-9FD6-4B0C-8796-51284A340B0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693107" y="5996202"/>
              <a:ext cx="498363" cy="489658"/>
            </a:xfrm>
            <a:custGeom>
              <a:avLst/>
              <a:gdLst>
                <a:gd name="T0" fmla="*/ 20 w 86"/>
                <a:gd name="T1" fmla="*/ 84 h 84"/>
                <a:gd name="T2" fmla="*/ 49 w 86"/>
                <a:gd name="T3" fmla="*/ 0 h 84"/>
                <a:gd name="T4" fmla="*/ 20 w 86"/>
                <a:gd name="T5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6" h="84">
                  <a:moveTo>
                    <a:pt x="20" y="84"/>
                  </a:moveTo>
                  <a:cubicBezTo>
                    <a:pt x="20" y="84"/>
                    <a:pt x="0" y="6"/>
                    <a:pt x="49" y="0"/>
                  </a:cubicBezTo>
                  <a:cubicBezTo>
                    <a:pt x="49" y="0"/>
                    <a:pt x="86" y="26"/>
                    <a:pt x="20" y="84"/>
                  </a:cubicBezTo>
                  <a:close/>
                </a:path>
              </a:pathLst>
            </a:custGeom>
            <a:solidFill>
              <a:srgbClr val="FFED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84" name="Freeform 496">
              <a:extLst>
                <a:ext uri="{FF2B5EF4-FFF2-40B4-BE49-F238E27FC236}">
                  <a16:creationId xmlns:a16="http://schemas.microsoft.com/office/drawing/2014/main" id="{B3104FD4-9ED9-4EE2-AA81-9FBAABF04A9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570148" y="6125689"/>
              <a:ext cx="261151" cy="167572"/>
            </a:xfrm>
            <a:custGeom>
              <a:avLst/>
              <a:gdLst>
                <a:gd name="T0" fmla="*/ 107 w 120"/>
                <a:gd name="T1" fmla="*/ 77 h 77"/>
                <a:gd name="T2" fmla="*/ 0 w 120"/>
                <a:gd name="T3" fmla="*/ 40 h 77"/>
                <a:gd name="T4" fmla="*/ 13 w 120"/>
                <a:gd name="T5" fmla="*/ 0 h 77"/>
                <a:gd name="T6" fmla="*/ 120 w 120"/>
                <a:gd name="T7" fmla="*/ 37 h 77"/>
                <a:gd name="T8" fmla="*/ 107 w 120"/>
                <a:gd name="T9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77">
                  <a:moveTo>
                    <a:pt x="107" y="77"/>
                  </a:moveTo>
                  <a:lnTo>
                    <a:pt x="0" y="40"/>
                  </a:lnTo>
                  <a:lnTo>
                    <a:pt x="13" y="0"/>
                  </a:lnTo>
                  <a:lnTo>
                    <a:pt x="120" y="37"/>
                  </a:lnTo>
                  <a:lnTo>
                    <a:pt x="107" y="77"/>
                  </a:lnTo>
                  <a:close/>
                </a:path>
              </a:pathLst>
            </a:custGeom>
            <a:solidFill>
              <a:srgbClr val="0D3C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85" name="Freeform 497">
              <a:extLst>
                <a:ext uri="{FF2B5EF4-FFF2-40B4-BE49-F238E27FC236}">
                  <a16:creationId xmlns:a16="http://schemas.microsoft.com/office/drawing/2014/main" id="{C38C7BA6-B440-4E07-803A-8473F70F619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232829" y="6236678"/>
              <a:ext cx="587589" cy="341672"/>
            </a:xfrm>
            <a:custGeom>
              <a:avLst/>
              <a:gdLst>
                <a:gd name="T0" fmla="*/ 101 w 101"/>
                <a:gd name="T1" fmla="*/ 14 h 59"/>
                <a:gd name="T2" fmla="*/ 0 w 101"/>
                <a:gd name="T3" fmla="*/ 51 h 59"/>
                <a:gd name="T4" fmla="*/ 85 w 101"/>
                <a:gd name="T5" fmla="*/ 59 h 59"/>
                <a:gd name="T6" fmla="*/ 101 w 101"/>
                <a:gd name="T7" fmla="*/ 1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" h="59">
                  <a:moveTo>
                    <a:pt x="101" y="14"/>
                  </a:moveTo>
                  <a:cubicBezTo>
                    <a:pt x="24" y="0"/>
                    <a:pt x="0" y="51"/>
                    <a:pt x="0" y="51"/>
                  </a:cubicBezTo>
                  <a:cubicBezTo>
                    <a:pt x="85" y="59"/>
                    <a:pt x="85" y="59"/>
                    <a:pt x="85" y="59"/>
                  </a:cubicBezTo>
                  <a:lnTo>
                    <a:pt x="101" y="14"/>
                  </a:lnTo>
                  <a:close/>
                </a:path>
              </a:pathLst>
            </a:custGeom>
            <a:solidFill>
              <a:srgbClr val="1C7B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86" name="Freeform 498">
              <a:extLst>
                <a:ext uri="{FF2B5EF4-FFF2-40B4-BE49-F238E27FC236}">
                  <a16:creationId xmlns:a16="http://schemas.microsoft.com/office/drawing/2014/main" id="{B079C0A9-61A7-4641-9E34-93344914028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585393" y="5680645"/>
              <a:ext cx="306852" cy="511420"/>
            </a:xfrm>
            <a:custGeom>
              <a:avLst/>
              <a:gdLst>
                <a:gd name="T0" fmla="*/ 25 w 53"/>
                <a:gd name="T1" fmla="*/ 81 h 88"/>
                <a:gd name="T2" fmla="*/ 26 w 53"/>
                <a:gd name="T3" fmla="*/ 77 h 88"/>
                <a:gd name="T4" fmla="*/ 30 w 53"/>
                <a:gd name="T5" fmla="*/ 66 h 88"/>
                <a:gd name="T6" fmla="*/ 37 w 53"/>
                <a:gd name="T7" fmla="*/ 45 h 88"/>
                <a:gd name="T8" fmla="*/ 37 w 53"/>
                <a:gd name="T9" fmla="*/ 45 h 88"/>
                <a:gd name="T10" fmla="*/ 40 w 53"/>
                <a:gd name="T11" fmla="*/ 38 h 88"/>
                <a:gd name="T12" fmla="*/ 53 w 53"/>
                <a:gd name="T13" fmla="*/ 0 h 88"/>
                <a:gd name="T14" fmla="*/ 24 w 53"/>
                <a:gd name="T15" fmla="*/ 20 h 88"/>
                <a:gd name="T16" fmla="*/ 19 w 53"/>
                <a:gd name="T17" fmla="*/ 24 h 88"/>
                <a:gd name="T18" fmla="*/ 19 w 53"/>
                <a:gd name="T19" fmla="*/ 24 h 88"/>
                <a:gd name="T20" fmla="*/ 5 w 53"/>
                <a:gd name="T21" fmla="*/ 37 h 88"/>
                <a:gd name="T22" fmla="*/ 0 w 53"/>
                <a:gd name="T23" fmla="*/ 43 h 88"/>
                <a:gd name="T24" fmla="*/ 22 w 53"/>
                <a:gd name="T25" fmla="*/ 88 h 88"/>
                <a:gd name="T26" fmla="*/ 25 w 53"/>
                <a:gd name="T27" fmla="*/ 8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3" h="88">
                  <a:moveTo>
                    <a:pt x="25" y="81"/>
                  </a:moveTo>
                  <a:cubicBezTo>
                    <a:pt x="26" y="77"/>
                    <a:pt x="26" y="77"/>
                    <a:pt x="26" y="77"/>
                  </a:cubicBezTo>
                  <a:cubicBezTo>
                    <a:pt x="30" y="66"/>
                    <a:pt x="30" y="66"/>
                    <a:pt x="30" y="66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42" y="6"/>
                    <a:pt x="33" y="13"/>
                    <a:pt x="24" y="20"/>
                  </a:cubicBezTo>
                  <a:cubicBezTo>
                    <a:pt x="22" y="21"/>
                    <a:pt x="21" y="22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4" y="28"/>
                    <a:pt x="9" y="33"/>
                    <a:pt x="5" y="37"/>
                  </a:cubicBezTo>
                  <a:cubicBezTo>
                    <a:pt x="3" y="39"/>
                    <a:pt x="2" y="41"/>
                    <a:pt x="0" y="43"/>
                  </a:cubicBezTo>
                  <a:cubicBezTo>
                    <a:pt x="22" y="88"/>
                    <a:pt x="22" y="88"/>
                    <a:pt x="22" y="88"/>
                  </a:cubicBezTo>
                  <a:lnTo>
                    <a:pt x="25" y="81"/>
                  </a:lnTo>
                  <a:close/>
                </a:path>
              </a:pathLst>
            </a:custGeom>
            <a:solidFill>
              <a:srgbClr val="27AA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87" name="Freeform 499">
              <a:extLst>
                <a:ext uri="{FF2B5EF4-FFF2-40B4-BE49-F238E27FC236}">
                  <a16:creationId xmlns:a16="http://schemas.microsoft.com/office/drawing/2014/main" id="{118C0E8B-EF61-4ADE-8F1A-6E722C99223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018468" y="5898270"/>
              <a:ext cx="232859" cy="511420"/>
            </a:xfrm>
            <a:custGeom>
              <a:avLst/>
              <a:gdLst>
                <a:gd name="T0" fmla="*/ 0 w 40"/>
                <a:gd name="T1" fmla="*/ 26 h 88"/>
                <a:gd name="T2" fmla="*/ 30 w 40"/>
                <a:gd name="T3" fmla="*/ 88 h 88"/>
                <a:gd name="T4" fmla="*/ 40 w 40"/>
                <a:gd name="T5" fmla="*/ 57 h 88"/>
                <a:gd name="T6" fmla="*/ 13 w 40"/>
                <a:gd name="T7" fmla="*/ 0 h 88"/>
                <a:gd name="T8" fmla="*/ 0 w 40"/>
                <a:gd name="T9" fmla="*/ 26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88">
                  <a:moveTo>
                    <a:pt x="0" y="26"/>
                  </a:moveTo>
                  <a:cubicBezTo>
                    <a:pt x="30" y="88"/>
                    <a:pt x="30" y="88"/>
                    <a:pt x="30" y="88"/>
                  </a:cubicBezTo>
                  <a:cubicBezTo>
                    <a:pt x="40" y="57"/>
                    <a:pt x="40" y="57"/>
                    <a:pt x="40" y="57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7" y="9"/>
                    <a:pt x="3" y="18"/>
                    <a:pt x="0" y="26"/>
                  </a:cubicBezTo>
                  <a:close/>
                </a:path>
              </a:pathLst>
            </a:custGeom>
            <a:solidFill>
              <a:srgbClr val="27AA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88" name="Freeform 500">
              <a:extLst>
                <a:ext uri="{FF2B5EF4-FFF2-40B4-BE49-F238E27FC236}">
                  <a16:creationId xmlns:a16="http://schemas.microsoft.com/office/drawing/2014/main" id="{424DA291-98B8-4018-921A-67324D90D33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195832" y="5929826"/>
              <a:ext cx="306852" cy="639819"/>
            </a:xfrm>
            <a:custGeom>
              <a:avLst/>
              <a:gdLst>
                <a:gd name="T0" fmla="*/ 9 w 53"/>
                <a:gd name="T1" fmla="*/ 106 h 110"/>
                <a:gd name="T2" fmla="*/ 36 w 53"/>
                <a:gd name="T3" fmla="*/ 110 h 110"/>
                <a:gd name="T4" fmla="*/ 53 w 53"/>
                <a:gd name="T5" fmla="*/ 62 h 110"/>
                <a:gd name="T6" fmla="*/ 23 w 53"/>
                <a:gd name="T7" fmla="*/ 0 h 110"/>
                <a:gd name="T8" fmla="*/ 9 w 53"/>
                <a:gd name="T9" fmla="*/ 10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10">
                  <a:moveTo>
                    <a:pt x="9" y="106"/>
                  </a:moveTo>
                  <a:cubicBezTo>
                    <a:pt x="36" y="110"/>
                    <a:pt x="36" y="110"/>
                    <a:pt x="36" y="110"/>
                  </a:cubicBezTo>
                  <a:cubicBezTo>
                    <a:pt x="53" y="62"/>
                    <a:pt x="53" y="62"/>
                    <a:pt x="53" y="6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0" y="56"/>
                    <a:pt x="9" y="106"/>
                    <a:pt x="9" y="1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89" name="Freeform 501">
              <a:extLst>
                <a:ext uri="{FF2B5EF4-FFF2-40B4-BE49-F238E27FC236}">
                  <a16:creationId xmlns:a16="http://schemas.microsoft.com/office/drawing/2014/main" id="{82A29831-D865-4FFB-BA2F-4FF598537F3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940122" y="5924385"/>
              <a:ext cx="174100" cy="365611"/>
            </a:xfrm>
            <a:custGeom>
              <a:avLst/>
              <a:gdLst>
                <a:gd name="T0" fmla="*/ 4 w 30"/>
                <a:gd name="T1" fmla="*/ 0 h 63"/>
                <a:gd name="T2" fmla="*/ 0 w 30"/>
                <a:gd name="T3" fmla="*/ 6 h 63"/>
                <a:gd name="T4" fmla="*/ 27 w 30"/>
                <a:gd name="T5" fmla="*/ 63 h 63"/>
                <a:gd name="T6" fmla="*/ 30 w 30"/>
                <a:gd name="T7" fmla="*/ 55 h 63"/>
                <a:gd name="T8" fmla="*/ 4 w 30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3">
                  <a:moveTo>
                    <a:pt x="4" y="0"/>
                  </a:moveTo>
                  <a:cubicBezTo>
                    <a:pt x="2" y="2"/>
                    <a:pt x="1" y="4"/>
                    <a:pt x="0" y="6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30" y="55"/>
                    <a:pt x="30" y="55"/>
                    <a:pt x="30" y="55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EF4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90" name="Freeform 502">
              <a:extLst>
                <a:ext uri="{FF2B5EF4-FFF2-40B4-BE49-F238E27FC236}">
                  <a16:creationId xmlns:a16="http://schemas.microsoft.com/office/drawing/2014/main" id="{AFC9C555-908F-4E2B-B981-EFB785B54DB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843279" y="5851481"/>
              <a:ext cx="211097" cy="430899"/>
            </a:xfrm>
            <a:custGeom>
              <a:avLst/>
              <a:gdLst>
                <a:gd name="T0" fmla="*/ 36 w 36"/>
                <a:gd name="T1" fmla="*/ 45 h 74"/>
                <a:gd name="T2" fmla="*/ 14 w 36"/>
                <a:gd name="T3" fmla="*/ 0 h 74"/>
                <a:gd name="T4" fmla="*/ 12 w 36"/>
                <a:gd name="T5" fmla="*/ 2 h 74"/>
                <a:gd name="T6" fmla="*/ 10 w 36"/>
                <a:gd name="T7" fmla="*/ 5 h 74"/>
                <a:gd name="T8" fmla="*/ 0 w 36"/>
                <a:gd name="T9" fmla="*/ 19 h 74"/>
                <a:gd name="T10" fmla="*/ 26 w 36"/>
                <a:gd name="T11" fmla="*/ 74 h 74"/>
                <a:gd name="T12" fmla="*/ 36 w 36"/>
                <a:gd name="T13" fmla="*/ 4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74">
                  <a:moveTo>
                    <a:pt x="36" y="45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1"/>
                    <a:pt x="12" y="2"/>
                  </a:cubicBezTo>
                  <a:cubicBezTo>
                    <a:pt x="12" y="3"/>
                    <a:pt x="11" y="4"/>
                    <a:pt x="10" y="5"/>
                  </a:cubicBezTo>
                  <a:cubicBezTo>
                    <a:pt x="6" y="10"/>
                    <a:pt x="3" y="14"/>
                    <a:pt x="0" y="19"/>
                  </a:cubicBezTo>
                  <a:cubicBezTo>
                    <a:pt x="26" y="74"/>
                    <a:pt x="26" y="74"/>
                    <a:pt x="26" y="74"/>
                  </a:cubicBezTo>
                  <a:lnTo>
                    <a:pt x="36" y="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91" name="Freeform 503">
              <a:extLst>
                <a:ext uri="{FF2B5EF4-FFF2-40B4-BE49-F238E27FC236}">
                  <a16:creationId xmlns:a16="http://schemas.microsoft.com/office/drawing/2014/main" id="{D24BAD77-E629-42F3-95DF-D5534862A36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471129" y="5902623"/>
              <a:ext cx="267679" cy="594118"/>
            </a:xfrm>
            <a:custGeom>
              <a:avLst/>
              <a:gdLst>
                <a:gd name="T0" fmla="*/ 10 w 46"/>
                <a:gd name="T1" fmla="*/ 102 h 102"/>
                <a:gd name="T2" fmla="*/ 46 w 46"/>
                <a:gd name="T3" fmla="*/ 0 h 102"/>
                <a:gd name="T4" fmla="*/ 10 w 46"/>
                <a:gd name="T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102">
                  <a:moveTo>
                    <a:pt x="10" y="102"/>
                  </a:move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0" y="37"/>
                    <a:pt x="10" y="102"/>
                  </a:cubicBezTo>
                </a:path>
              </a:pathLst>
            </a:custGeom>
            <a:solidFill>
              <a:srgbClr val="EF4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92" name="Freeform 504">
              <a:extLst>
                <a:ext uri="{FF2B5EF4-FFF2-40B4-BE49-F238E27FC236}">
                  <a16:creationId xmlns:a16="http://schemas.microsoft.com/office/drawing/2014/main" id="{810A4EEB-EAF3-4D67-B16C-846913B2AEB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455895" y="5691526"/>
              <a:ext cx="496186" cy="535359"/>
            </a:xfrm>
            <a:custGeom>
              <a:avLst/>
              <a:gdLst>
                <a:gd name="T0" fmla="*/ 16 w 85"/>
                <a:gd name="T1" fmla="*/ 0 h 92"/>
                <a:gd name="T2" fmla="*/ 73 w 85"/>
                <a:gd name="T3" fmla="*/ 92 h 92"/>
                <a:gd name="T4" fmla="*/ 0 w 85"/>
                <a:gd name="T5" fmla="*/ 45 h 92"/>
                <a:gd name="T6" fmla="*/ 16 w 85"/>
                <a:gd name="T7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" h="92">
                  <a:moveTo>
                    <a:pt x="16" y="0"/>
                  </a:moveTo>
                  <a:cubicBezTo>
                    <a:pt x="85" y="36"/>
                    <a:pt x="73" y="92"/>
                    <a:pt x="73" y="92"/>
                  </a:cubicBezTo>
                  <a:cubicBezTo>
                    <a:pt x="0" y="45"/>
                    <a:pt x="0" y="45"/>
                    <a:pt x="0" y="45"/>
                  </a:cubicBezTo>
                  <a:lnTo>
                    <a:pt x="16" y="0"/>
                  </a:lnTo>
                  <a:close/>
                </a:path>
              </a:pathLst>
            </a:custGeom>
            <a:solidFill>
              <a:srgbClr val="166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93" name="Freeform 505">
              <a:extLst>
                <a:ext uri="{FF2B5EF4-FFF2-40B4-BE49-F238E27FC236}">
                  <a16:creationId xmlns:a16="http://schemas.microsoft.com/office/drawing/2014/main" id="{7407B758-F449-4396-A0F0-E6BD1647DCD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608243" y="5575096"/>
              <a:ext cx="261151" cy="511420"/>
            </a:xfrm>
            <a:custGeom>
              <a:avLst/>
              <a:gdLst>
                <a:gd name="T0" fmla="*/ 3 w 45"/>
                <a:gd name="T1" fmla="*/ 81 h 88"/>
                <a:gd name="T2" fmla="*/ 4 w 45"/>
                <a:gd name="T3" fmla="*/ 77 h 88"/>
                <a:gd name="T4" fmla="*/ 8 w 45"/>
                <a:gd name="T5" fmla="*/ 66 h 88"/>
                <a:gd name="T6" fmla="*/ 15 w 45"/>
                <a:gd name="T7" fmla="*/ 45 h 88"/>
                <a:gd name="T8" fmla="*/ 15 w 45"/>
                <a:gd name="T9" fmla="*/ 45 h 88"/>
                <a:gd name="T10" fmla="*/ 18 w 45"/>
                <a:gd name="T11" fmla="*/ 38 h 88"/>
                <a:gd name="T12" fmla="*/ 31 w 45"/>
                <a:gd name="T13" fmla="*/ 0 h 88"/>
                <a:gd name="T14" fmla="*/ 41 w 45"/>
                <a:gd name="T15" fmla="*/ 33 h 88"/>
                <a:gd name="T16" fmla="*/ 42 w 45"/>
                <a:gd name="T17" fmla="*/ 39 h 88"/>
                <a:gd name="T18" fmla="*/ 42 w 45"/>
                <a:gd name="T19" fmla="*/ 40 h 88"/>
                <a:gd name="T20" fmla="*/ 45 w 45"/>
                <a:gd name="T21" fmla="*/ 58 h 88"/>
                <a:gd name="T22" fmla="*/ 45 w 45"/>
                <a:gd name="T23" fmla="*/ 66 h 88"/>
                <a:gd name="T24" fmla="*/ 0 w 45"/>
                <a:gd name="T25" fmla="*/ 88 h 88"/>
                <a:gd name="T26" fmla="*/ 3 w 45"/>
                <a:gd name="T27" fmla="*/ 8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88">
                  <a:moveTo>
                    <a:pt x="3" y="81"/>
                  </a:moveTo>
                  <a:cubicBezTo>
                    <a:pt x="4" y="77"/>
                    <a:pt x="4" y="77"/>
                    <a:pt x="4" y="77"/>
                  </a:cubicBezTo>
                  <a:cubicBezTo>
                    <a:pt x="8" y="66"/>
                    <a:pt x="8" y="66"/>
                    <a:pt x="8" y="66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5" y="11"/>
                    <a:pt x="39" y="22"/>
                    <a:pt x="41" y="33"/>
                  </a:cubicBezTo>
                  <a:cubicBezTo>
                    <a:pt x="41" y="35"/>
                    <a:pt x="42" y="37"/>
                    <a:pt x="42" y="39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4" y="46"/>
                    <a:pt x="44" y="52"/>
                    <a:pt x="45" y="58"/>
                  </a:cubicBezTo>
                  <a:cubicBezTo>
                    <a:pt x="45" y="61"/>
                    <a:pt x="45" y="63"/>
                    <a:pt x="45" y="66"/>
                  </a:cubicBezTo>
                  <a:cubicBezTo>
                    <a:pt x="0" y="88"/>
                    <a:pt x="0" y="88"/>
                    <a:pt x="0" y="88"/>
                  </a:cubicBezTo>
                  <a:lnTo>
                    <a:pt x="3" y="81"/>
                  </a:lnTo>
                  <a:close/>
                </a:path>
              </a:pathLst>
            </a:custGeom>
            <a:solidFill>
              <a:srgbClr val="1E87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94" name="Freeform 506">
              <a:extLst>
                <a:ext uri="{FF2B5EF4-FFF2-40B4-BE49-F238E27FC236}">
                  <a16:creationId xmlns:a16="http://schemas.microsoft.com/office/drawing/2014/main" id="{FB341CDD-498D-4E6F-BEEA-8265A49626E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023908" y="5729610"/>
              <a:ext cx="389550" cy="343848"/>
            </a:xfrm>
            <a:custGeom>
              <a:avLst/>
              <a:gdLst>
                <a:gd name="T0" fmla="*/ 62 w 67"/>
                <a:gd name="T1" fmla="*/ 29 h 59"/>
                <a:gd name="T2" fmla="*/ 0 w 67"/>
                <a:gd name="T3" fmla="*/ 59 h 59"/>
                <a:gd name="T4" fmla="*/ 10 w 67"/>
                <a:gd name="T5" fmla="*/ 28 h 59"/>
                <a:gd name="T6" fmla="*/ 67 w 67"/>
                <a:gd name="T7" fmla="*/ 0 h 59"/>
                <a:gd name="T8" fmla="*/ 62 w 67"/>
                <a:gd name="T9" fmla="*/ 2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59">
                  <a:moveTo>
                    <a:pt x="62" y="29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10"/>
                    <a:pt x="64" y="20"/>
                    <a:pt x="62" y="29"/>
                  </a:cubicBezTo>
                  <a:close/>
                </a:path>
              </a:pathLst>
            </a:custGeom>
            <a:solidFill>
              <a:srgbClr val="1E87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95" name="Freeform 507">
              <a:extLst>
                <a:ext uri="{FF2B5EF4-FFF2-40B4-BE49-F238E27FC236}">
                  <a16:creationId xmlns:a16="http://schemas.microsoft.com/office/drawing/2014/main" id="{BDE3E202-B238-407A-916D-51E11AE72F2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253503" y="5698055"/>
              <a:ext cx="459190" cy="533183"/>
            </a:xfrm>
            <a:custGeom>
              <a:avLst/>
              <a:gdLst>
                <a:gd name="T0" fmla="*/ 24 w 79"/>
                <a:gd name="T1" fmla="*/ 92 h 92"/>
                <a:gd name="T2" fmla="*/ 0 w 79"/>
                <a:gd name="T3" fmla="*/ 78 h 92"/>
                <a:gd name="T4" fmla="*/ 17 w 79"/>
                <a:gd name="T5" fmla="*/ 30 h 92"/>
                <a:gd name="T6" fmla="*/ 79 w 79"/>
                <a:gd name="T7" fmla="*/ 0 h 92"/>
                <a:gd name="T8" fmla="*/ 24 w 79"/>
                <a:gd name="T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92">
                  <a:moveTo>
                    <a:pt x="24" y="92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63" y="58"/>
                    <a:pt x="24" y="92"/>
                    <a:pt x="24" y="92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96" name="Freeform 508">
              <a:extLst>
                <a:ext uri="{FF2B5EF4-FFF2-40B4-BE49-F238E27FC236}">
                  <a16:creationId xmlns:a16="http://schemas.microsoft.com/office/drawing/2014/main" id="{E7A328C9-90AD-4E2F-BB55-C72DBCAACF9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940122" y="5767695"/>
              <a:ext cx="337320" cy="202392"/>
            </a:xfrm>
            <a:custGeom>
              <a:avLst/>
              <a:gdLst>
                <a:gd name="T0" fmla="*/ 58 w 58"/>
                <a:gd name="T1" fmla="*/ 0 h 35"/>
                <a:gd name="T2" fmla="*/ 57 w 58"/>
                <a:gd name="T3" fmla="*/ 7 h 35"/>
                <a:gd name="T4" fmla="*/ 0 w 58"/>
                <a:gd name="T5" fmla="*/ 35 h 35"/>
                <a:gd name="T6" fmla="*/ 3 w 58"/>
                <a:gd name="T7" fmla="*/ 27 h 35"/>
                <a:gd name="T8" fmla="*/ 58 w 58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35">
                  <a:moveTo>
                    <a:pt x="58" y="0"/>
                  </a:moveTo>
                  <a:cubicBezTo>
                    <a:pt x="58" y="3"/>
                    <a:pt x="58" y="5"/>
                    <a:pt x="57" y="7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3" y="27"/>
                    <a:pt x="3" y="27"/>
                    <a:pt x="3" y="27"/>
                  </a:cubicBezTo>
                  <a:lnTo>
                    <a:pt x="58" y="0"/>
                  </a:lnTo>
                  <a:close/>
                </a:path>
              </a:pathLst>
            </a:custGeom>
            <a:solidFill>
              <a:srgbClr val="C937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97" name="Freeform 509">
              <a:extLst>
                <a:ext uri="{FF2B5EF4-FFF2-40B4-BE49-F238E27FC236}">
                  <a16:creationId xmlns:a16="http://schemas.microsoft.com/office/drawing/2014/main" id="{36AF95D0-784D-4BE0-8D08-52BCF02B33B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851984" y="5707848"/>
              <a:ext cx="326438" cy="298147"/>
            </a:xfrm>
            <a:custGeom>
              <a:avLst/>
              <a:gdLst>
                <a:gd name="T0" fmla="*/ 10 w 56"/>
                <a:gd name="T1" fmla="*/ 22 h 51"/>
                <a:gd name="T2" fmla="*/ 55 w 56"/>
                <a:gd name="T3" fmla="*/ 0 h 51"/>
                <a:gd name="T4" fmla="*/ 56 w 56"/>
                <a:gd name="T5" fmla="*/ 3 h 51"/>
                <a:gd name="T6" fmla="*/ 56 w 56"/>
                <a:gd name="T7" fmla="*/ 6 h 51"/>
                <a:gd name="T8" fmla="*/ 55 w 56"/>
                <a:gd name="T9" fmla="*/ 24 h 51"/>
                <a:gd name="T10" fmla="*/ 0 w 56"/>
                <a:gd name="T11" fmla="*/ 51 h 51"/>
                <a:gd name="T12" fmla="*/ 10 w 56"/>
                <a:gd name="T13" fmla="*/ 2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51">
                  <a:moveTo>
                    <a:pt x="10" y="22"/>
                  </a:moveTo>
                  <a:cubicBezTo>
                    <a:pt x="55" y="0"/>
                    <a:pt x="55" y="0"/>
                    <a:pt x="55" y="0"/>
                  </a:cubicBezTo>
                  <a:cubicBezTo>
                    <a:pt x="55" y="1"/>
                    <a:pt x="56" y="2"/>
                    <a:pt x="56" y="3"/>
                  </a:cubicBezTo>
                  <a:cubicBezTo>
                    <a:pt x="56" y="4"/>
                    <a:pt x="56" y="5"/>
                    <a:pt x="56" y="6"/>
                  </a:cubicBezTo>
                  <a:cubicBezTo>
                    <a:pt x="56" y="13"/>
                    <a:pt x="56" y="18"/>
                    <a:pt x="55" y="24"/>
                  </a:cubicBezTo>
                  <a:cubicBezTo>
                    <a:pt x="0" y="51"/>
                    <a:pt x="0" y="51"/>
                    <a:pt x="0" y="51"/>
                  </a:cubicBezTo>
                  <a:lnTo>
                    <a:pt x="10" y="22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98" name="Freeform 510">
              <a:extLst>
                <a:ext uri="{FF2B5EF4-FFF2-40B4-BE49-F238E27FC236}">
                  <a16:creationId xmlns:a16="http://schemas.microsoft.com/office/drawing/2014/main" id="{10CA52B3-116D-4345-A145-C317464ABEE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464600" y="5839511"/>
              <a:ext cx="280737" cy="594118"/>
            </a:xfrm>
            <a:custGeom>
              <a:avLst/>
              <a:gdLst>
                <a:gd name="T0" fmla="*/ 0 w 48"/>
                <a:gd name="T1" fmla="*/ 102 h 102"/>
                <a:gd name="T2" fmla="*/ 36 w 48"/>
                <a:gd name="T3" fmla="*/ 0 h 102"/>
                <a:gd name="T4" fmla="*/ 0 w 48"/>
                <a:gd name="T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102">
                  <a:moveTo>
                    <a:pt x="0" y="102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48" y="57"/>
                    <a:pt x="0" y="102"/>
                  </a:cubicBezTo>
                </a:path>
              </a:pathLst>
            </a:custGeom>
            <a:solidFill>
              <a:srgbClr val="D63A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99" name="Freeform 511">
              <a:extLst>
                <a:ext uri="{FF2B5EF4-FFF2-40B4-BE49-F238E27FC236}">
                  <a16:creationId xmlns:a16="http://schemas.microsoft.com/office/drawing/2014/main" id="{2B03B41D-1B04-4C5E-9445-90E49E1B0C9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695294" y="5749197"/>
              <a:ext cx="337320" cy="330791"/>
            </a:xfrm>
            <a:custGeom>
              <a:avLst/>
              <a:gdLst>
                <a:gd name="T0" fmla="*/ 53 w 58"/>
                <a:gd name="T1" fmla="*/ 37 h 57"/>
                <a:gd name="T2" fmla="*/ 37 w 58"/>
                <a:gd name="T3" fmla="*/ 4 h 57"/>
                <a:gd name="T4" fmla="*/ 5 w 58"/>
                <a:gd name="T5" fmla="*/ 20 h 57"/>
                <a:gd name="T6" fmla="*/ 21 w 58"/>
                <a:gd name="T7" fmla="*/ 53 h 57"/>
                <a:gd name="T8" fmla="*/ 53 w 58"/>
                <a:gd name="T9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3" y="37"/>
                  </a:moveTo>
                  <a:cubicBezTo>
                    <a:pt x="58" y="24"/>
                    <a:pt x="51" y="9"/>
                    <a:pt x="37" y="4"/>
                  </a:cubicBezTo>
                  <a:cubicBezTo>
                    <a:pt x="24" y="0"/>
                    <a:pt x="9" y="7"/>
                    <a:pt x="5" y="20"/>
                  </a:cubicBezTo>
                  <a:cubicBezTo>
                    <a:pt x="0" y="34"/>
                    <a:pt x="7" y="48"/>
                    <a:pt x="21" y="53"/>
                  </a:cubicBezTo>
                  <a:cubicBezTo>
                    <a:pt x="34" y="57"/>
                    <a:pt x="49" y="50"/>
                    <a:pt x="53" y="37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00" name="Freeform 512">
              <a:extLst>
                <a:ext uri="{FF2B5EF4-FFF2-40B4-BE49-F238E27FC236}">
                  <a16:creationId xmlns:a16="http://schemas.microsoft.com/office/drawing/2014/main" id="{D66D94BB-EE3E-4E34-B824-28A4AC22A38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695294" y="5749197"/>
              <a:ext cx="337320" cy="330791"/>
            </a:xfrm>
            <a:custGeom>
              <a:avLst/>
              <a:gdLst>
                <a:gd name="T0" fmla="*/ 53 w 58"/>
                <a:gd name="T1" fmla="*/ 37 h 57"/>
                <a:gd name="T2" fmla="*/ 37 w 58"/>
                <a:gd name="T3" fmla="*/ 4 h 57"/>
                <a:gd name="T4" fmla="*/ 5 w 58"/>
                <a:gd name="T5" fmla="*/ 20 h 57"/>
                <a:gd name="T6" fmla="*/ 21 w 58"/>
                <a:gd name="T7" fmla="*/ 53 h 57"/>
                <a:gd name="T8" fmla="*/ 53 w 58"/>
                <a:gd name="T9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3" y="37"/>
                  </a:moveTo>
                  <a:cubicBezTo>
                    <a:pt x="58" y="24"/>
                    <a:pt x="51" y="9"/>
                    <a:pt x="37" y="4"/>
                  </a:cubicBezTo>
                  <a:cubicBezTo>
                    <a:pt x="24" y="0"/>
                    <a:pt x="9" y="7"/>
                    <a:pt x="5" y="20"/>
                  </a:cubicBezTo>
                  <a:cubicBezTo>
                    <a:pt x="0" y="34"/>
                    <a:pt x="7" y="48"/>
                    <a:pt x="21" y="53"/>
                  </a:cubicBezTo>
                  <a:cubicBezTo>
                    <a:pt x="34" y="57"/>
                    <a:pt x="49" y="50"/>
                    <a:pt x="53" y="37"/>
                  </a:cubicBezTo>
                  <a:close/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01" name="Freeform 513">
              <a:extLst>
                <a:ext uri="{FF2B5EF4-FFF2-40B4-BE49-F238E27FC236}">
                  <a16:creationId xmlns:a16="http://schemas.microsoft.com/office/drawing/2014/main" id="{93A1F191-6D1C-4F36-93AD-81C2C2CE51F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731202" y="5778576"/>
              <a:ext cx="265503" cy="274208"/>
            </a:xfrm>
            <a:custGeom>
              <a:avLst/>
              <a:gdLst>
                <a:gd name="T0" fmla="*/ 42 w 46"/>
                <a:gd name="T1" fmla="*/ 30 h 47"/>
                <a:gd name="T2" fmla="*/ 30 w 46"/>
                <a:gd name="T3" fmla="*/ 4 h 47"/>
                <a:gd name="T4" fmla="*/ 3 w 46"/>
                <a:gd name="T5" fmla="*/ 17 h 47"/>
                <a:gd name="T6" fmla="*/ 16 w 46"/>
                <a:gd name="T7" fmla="*/ 43 h 47"/>
                <a:gd name="T8" fmla="*/ 42 w 46"/>
                <a:gd name="T9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7">
                  <a:moveTo>
                    <a:pt x="42" y="30"/>
                  </a:moveTo>
                  <a:cubicBezTo>
                    <a:pt x="46" y="20"/>
                    <a:pt x="40" y="8"/>
                    <a:pt x="30" y="4"/>
                  </a:cubicBezTo>
                  <a:cubicBezTo>
                    <a:pt x="19" y="0"/>
                    <a:pt x="7" y="6"/>
                    <a:pt x="3" y="17"/>
                  </a:cubicBezTo>
                  <a:cubicBezTo>
                    <a:pt x="0" y="28"/>
                    <a:pt x="5" y="39"/>
                    <a:pt x="16" y="43"/>
                  </a:cubicBezTo>
                  <a:cubicBezTo>
                    <a:pt x="27" y="47"/>
                    <a:pt x="39" y="41"/>
                    <a:pt x="42" y="30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02" name="Freeform 514">
              <a:extLst>
                <a:ext uri="{FF2B5EF4-FFF2-40B4-BE49-F238E27FC236}">
                  <a16:creationId xmlns:a16="http://schemas.microsoft.com/office/drawing/2014/main" id="{370D50DB-7FFF-4CDA-BFDA-E408C3759E4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750788" y="5804691"/>
              <a:ext cx="226331" cy="226331"/>
            </a:xfrm>
            <a:custGeom>
              <a:avLst/>
              <a:gdLst>
                <a:gd name="T0" fmla="*/ 36 w 39"/>
                <a:gd name="T1" fmla="*/ 25 h 39"/>
                <a:gd name="T2" fmla="*/ 26 w 39"/>
                <a:gd name="T3" fmla="*/ 3 h 39"/>
                <a:gd name="T4" fmla="*/ 4 w 39"/>
                <a:gd name="T5" fmla="*/ 14 h 39"/>
                <a:gd name="T6" fmla="*/ 14 w 39"/>
                <a:gd name="T7" fmla="*/ 36 h 39"/>
                <a:gd name="T8" fmla="*/ 36 w 39"/>
                <a:gd name="T9" fmla="*/ 2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9">
                  <a:moveTo>
                    <a:pt x="36" y="25"/>
                  </a:moveTo>
                  <a:cubicBezTo>
                    <a:pt x="39" y="16"/>
                    <a:pt x="35" y="6"/>
                    <a:pt x="26" y="3"/>
                  </a:cubicBezTo>
                  <a:cubicBezTo>
                    <a:pt x="17" y="0"/>
                    <a:pt x="7" y="5"/>
                    <a:pt x="4" y="14"/>
                  </a:cubicBezTo>
                  <a:cubicBezTo>
                    <a:pt x="0" y="23"/>
                    <a:pt x="5" y="33"/>
                    <a:pt x="14" y="36"/>
                  </a:cubicBezTo>
                  <a:cubicBezTo>
                    <a:pt x="23" y="39"/>
                    <a:pt x="33" y="34"/>
                    <a:pt x="36" y="25"/>
                  </a:cubicBez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03" name="Freeform 515">
              <a:extLst>
                <a:ext uri="{FF2B5EF4-FFF2-40B4-BE49-F238E27FC236}">
                  <a16:creationId xmlns:a16="http://schemas.microsoft.com/office/drawing/2014/main" id="{58FBB112-F33B-44B9-9EF0-F6130CE95F9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695294" y="5749197"/>
              <a:ext cx="337320" cy="330791"/>
            </a:xfrm>
            <a:custGeom>
              <a:avLst/>
              <a:gdLst>
                <a:gd name="T0" fmla="*/ 5 w 58"/>
                <a:gd name="T1" fmla="*/ 20 h 57"/>
                <a:gd name="T2" fmla="*/ 37 w 58"/>
                <a:gd name="T3" fmla="*/ 4 h 57"/>
                <a:gd name="T4" fmla="*/ 53 w 58"/>
                <a:gd name="T5" fmla="*/ 37 h 57"/>
                <a:gd name="T6" fmla="*/ 21 w 58"/>
                <a:gd name="T7" fmla="*/ 53 h 57"/>
                <a:gd name="T8" fmla="*/ 5 w 58"/>
                <a:gd name="T9" fmla="*/ 2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" y="20"/>
                  </a:moveTo>
                  <a:cubicBezTo>
                    <a:pt x="9" y="7"/>
                    <a:pt x="24" y="0"/>
                    <a:pt x="37" y="4"/>
                  </a:cubicBezTo>
                  <a:cubicBezTo>
                    <a:pt x="51" y="9"/>
                    <a:pt x="58" y="24"/>
                    <a:pt x="53" y="37"/>
                  </a:cubicBezTo>
                  <a:cubicBezTo>
                    <a:pt x="49" y="50"/>
                    <a:pt x="34" y="57"/>
                    <a:pt x="21" y="53"/>
                  </a:cubicBezTo>
                  <a:cubicBezTo>
                    <a:pt x="7" y="48"/>
                    <a:pt x="0" y="34"/>
                    <a:pt x="5" y="20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04" name="Freeform 516">
              <a:extLst>
                <a:ext uri="{FF2B5EF4-FFF2-40B4-BE49-F238E27FC236}">
                  <a16:creationId xmlns:a16="http://schemas.microsoft.com/office/drawing/2014/main" id="{0C80D277-5FE5-4737-B716-B42F8D95827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695294" y="5749197"/>
              <a:ext cx="337320" cy="330791"/>
            </a:xfrm>
            <a:custGeom>
              <a:avLst/>
              <a:gdLst>
                <a:gd name="T0" fmla="*/ 5 w 58"/>
                <a:gd name="T1" fmla="*/ 20 h 57"/>
                <a:gd name="T2" fmla="*/ 37 w 58"/>
                <a:gd name="T3" fmla="*/ 4 h 57"/>
                <a:gd name="T4" fmla="*/ 53 w 58"/>
                <a:gd name="T5" fmla="*/ 37 h 57"/>
                <a:gd name="T6" fmla="*/ 21 w 58"/>
                <a:gd name="T7" fmla="*/ 53 h 57"/>
                <a:gd name="T8" fmla="*/ 5 w 58"/>
                <a:gd name="T9" fmla="*/ 2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" y="20"/>
                  </a:moveTo>
                  <a:cubicBezTo>
                    <a:pt x="9" y="7"/>
                    <a:pt x="24" y="0"/>
                    <a:pt x="37" y="4"/>
                  </a:cubicBezTo>
                  <a:cubicBezTo>
                    <a:pt x="51" y="9"/>
                    <a:pt x="58" y="24"/>
                    <a:pt x="53" y="37"/>
                  </a:cubicBezTo>
                  <a:cubicBezTo>
                    <a:pt x="49" y="50"/>
                    <a:pt x="34" y="57"/>
                    <a:pt x="21" y="53"/>
                  </a:cubicBezTo>
                  <a:cubicBezTo>
                    <a:pt x="7" y="48"/>
                    <a:pt x="0" y="34"/>
                    <a:pt x="5" y="20"/>
                  </a:cubicBezTo>
                  <a:close/>
                </a:path>
              </a:pathLst>
            </a:custGeom>
            <a:solidFill>
              <a:srgbClr val="4444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05" name="Freeform 517">
              <a:extLst>
                <a:ext uri="{FF2B5EF4-FFF2-40B4-BE49-F238E27FC236}">
                  <a16:creationId xmlns:a16="http://schemas.microsoft.com/office/drawing/2014/main" id="{2AA58A09-23B2-4F11-87FD-AC2039104A5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731202" y="5778576"/>
              <a:ext cx="265503" cy="274208"/>
            </a:xfrm>
            <a:custGeom>
              <a:avLst/>
              <a:gdLst>
                <a:gd name="T0" fmla="*/ 3 w 46"/>
                <a:gd name="T1" fmla="*/ 17 h 47"/>
                <a:gd name="T2" fmla="*/ 30 w 46"/>
                <a:gd name="T3" fmla="*/ 4 h 47"/>
                <a:gd name="T4" fmla="*/ 42 w 46"/>
                <a:gd name="T5" fmla="*/ 30 h 47"/>
                <a:gd name="T6" fmla="*/ 16 w 46"/>
                <a:gd name="T7" fmla="*/ 43 h 47"/>
                <a:gd name="T8" fmla="*/ 3 w 46"/>
                <a:gd name="T9" fmla="*/ 1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7">
                  <a:moveTo>
                    <a:pt x="3" y="17"/>
                  </a:moveTo>
                  <a:cubicBezTo>
                    <a:pt x="7" y="6"/>
                    <a:pt x="19" y="0"/>
                    <a:pt x="30" y="4"/>
                  </a:cubicBezTo>
                  <a:cubicBezTo>
                    <a:pt x="40" y="8"/>
                    <a:pt x="46" y="20"/>
                    <a:pt x="42" y="30"/>
                  </a:cubicBezTo>
                  <a:cubicBezTo>
                    <a:pt x="39" y="41"/>
                    <a:pt x="27" y="47"/>
                    <a:pt x="16" y="43"/>
                  </a:cubicBezTo>
                  <a:cubicBezTo>
                    <a:pt x="5" y="39"/>
                    <a:pt x="0" y="28"/>
                    <a:pt x="3" y="17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06" name="Freeform 519">
              <a:extLst>
                <a:ext uri="{FF2B5EF4-FFF2-40B4-BE49-F238E27FC236}">
                  <a16:creationId xmlns:a16="http://schemas.microsoft.com/office/drawing/2014/main" id="{E815AA96-C6D3-4EB5-BB2B-E0F12286500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750789" y="5804692"/>
              <a:ext cx="226331" cy="226331"/>
            </a:xfrm>
            <a:custGeom>
              <a:avLst/>
              <a:gdLst>
                <a:gd name="T0" fmla="*/ 4 w 39"/>
                <a:gd name="T1" fmla="*/ 14 h 39"/>
                <a:gd name="T2" fmla="*/ 26 w 39"/>
                <a:gd name="T3" fmla="*/ 3 h 39"/>
                <a:gd name="T4" fmla="*/ 36 w 39"/>
                <a:gd name="T5" fmla="*/ 25 h 39"/>
                <a:gd name="T6" fmla="*/ 14 w 39"/>
                <a:gd name="T7" fmla="*/ 36 h 39"/>
                <a:gd name="T8" fmla="*/ 4 w 39"/>
                <a:gd name="T9" fmla="*/ 1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9">
                  <a:moveTo>
                    <a:pt x="4" y="14"/>
                  </a:moveTo>
                  <a:cubicBezTo>
                    <a:pt x="7" y="5"/>
                    <a:pt x="17" y="0"/>
                    <a:pt x="26" y="3"/>
                  </a:cubicBezTo>
                  <a:cubicBezTo>
                    <a:pt x="35" y="6"/>
                    <a:pt x="39" y="16"/>
                    <a:pt x="36" y="25"/>
                  </a:cubicBezTo>
                  <a:cubicBezTo>
                    <a:pt x="33" y="34"/>
                    <a:pt x="23" y="39"/>
                    <a:pt x="14" y="36"/>
                  </a:cubicBezTo>
                  <a:cubicBezTo>
                    <a:pt x="5" y="33"/>
                    <a:pt x="0" y="23"/>
                    <a:pt x="4" y="14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07" name="Freeform 520">
              <a:extLst>
                <a:ext uri="{FF2B5EF4-FFF2-40B4-BE49-F238E27FC236}">
                  <a16:creationId xmlns:a16="http://schemas.microsoft.com/office/drawing/2014/main" id="{22855314-6115-4DAB-8277-980116F8834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777337" y="2224750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08" name="Freeform 521">
              <a:extLst>
                <a:ext uri="{FF2B5EF4-FFF2-40B4-BE49-F238E27FC236}">
                  <a16:creationId xmlns:a16="http://schemas.microsoft.com/office/drawing/2014/main" id="{29016085-0320-49AC-B5EB-7A10397BACF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984102" y="1987539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09" name="Freeform 522">
              <a:extLst>
                <a:ext uri="{FF2B5EF4-FFF2-40B4-BE49-F238E27FC236}">
                  <a16:creationId xmlns:a16="http://schemas.microsoft.com/office/drawing/2014/main" id="{349D276A-365A-4806-8EB2-44AFFB2C3A9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498776" y="1835200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10" name="Freeform 523">
              <a:extLst>
                <a:ext uri="{FF2B5EF4-FFF2-40B4-BE49-F238E27FC236}">
                  <a16:creationId xmlns:a16="http://schemas.microsoft.com/office/drawing/2014/main" id="{2CA45DFE-74F0-46C6-8B04-DD438DB7EC6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2027606" y="718781"/>
              <a:ext cx="28292" cy="41350"/>
            </a:xfrm>
            <a:custGeom>
              <a:avLst/>
              <a:gdLst>
                <a:gd name="T0" fmla="*/ 5 w 5"/>
                <a:gd name="T1" fmla="*/ 4 h 7"/>
                <a:gd name="T2" fmla="*/ 5 w 5"/>
                <a:gd name="T3" fmla="*/ 3 h 7"/>
                <a:gd name="T4" fmla="*/ 0 w 5"/>
                <a:gd name="T5" fmla="*/ 3 h 7"/>
                <a:gd name="T6" fmla="*/ 0 w 5"/>
                <a:gd name="T7" fmla="*/ 4 h 7"/>
                <a:gd name="T8" fmla="*/ 5 w 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7">
                  <a:moveTo>
                    <a:pt x="5" y="4"/>
                  </a:moveTo>
                  <a:cubicBezTo>
                    <a:pt x="5" y="4"/>
                    <a:pt x="5" y="3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0" y="7"/>
                    <a:pt x="5" y="7"/>
                    <a:pt x="5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11" name="Freeform 524">
              <a:extLst>
                <a:ext uri="{FF2B5EF4-FFF2-40B4-BE49-F238E27FC236}">
                  <a16:creationId xmlns:a16="http://schemas.microsoft.com/office/drawing/2014/main" id="{0EE24EFD-3173-46AC-935F-B058828C5DE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025440" y="164925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12" name="Freeform 525">
              <a:extLst>
                <a:ext uri="{FF2B5EF4-FFF2-40B4-BE49-F238E27FC236}">
                  <a16:creationId xmlns:a16="http://schemas.microsoft.com/office/drawing/2014/main" id="{927EEBD6-18B2-419F-83CC-E9525031716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891589" y="127928"/>
              <a:ext cx="28292" cy="47878"/>
            </a:xfrm>
            <a:custGeom>
              <a:avLst/>
              <a:gdLst>
                <a:gd name="T0" fmla="*/ 5 w 5"/>
                <a:gd name="T1" fmla="*/ 5 h 8"/>
                <a:gd name="T2" fmla="*/ 5 w 5"/>
                <a:gd name="T3" fmla="*/ 3 h 8"/>
                <a:gd name="T4" fmla="*/ 0 w 5"/>
                <a:gd name="T5" fmla="*/ 3 h 8"/>
                <a:gd name="T6" fmla="*/ 0 w 5"/>
                <a:gd name="T7" fmla="*/ 5 h 8"/>
                <a:gd name="T8" fmla="*/ 5 w 5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5" y="5"/>
                  </a:moveTo>
                  <a:cubicBezTo>
                    <a:pt x="5" y="4"/>
                    <a:pt x="5" y="4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0" y="8"/>
                    <a:pt x="5" y="8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13" name="Freeform 526">
              <a:extLst>
                <a:ext uri="{FF2B5EF4-FFF2-40B4-BE49-F238E27FC236}">
                  <a16:creationId xmlns:a16="http://schemas.microsoft.com/office/drawing/2014/main" id="{DA9FBDD5-FD07-4632-BEF5-44274F3DB53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512922" y="833034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14" name="Freeform 527">
              <a:extLst>
                <a:ext uri="{FF2B5EF4-FFF2-40B4-BE49-F238E27FC236}">
                  <a16:creationId xmlns:a16="http://schemas.microsoft.com/office/drawing/2014/main" id="{CD153DCE-C26C-415F-86EE-A702B7049E6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914441" y="3349875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15" name="Freeform 528">
              <a:extLst>
                <a:ext uri="{FF2B5EF4-FFF2-40B4-BE49-F238E27FC236}">
                  <a16:creationId xmlns:a16="http://schemas.microsoft.com/office/drawing/2014/main" id="{4B1896EC-0E7B-4208-AF54-D84F6568441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272446" y="2818867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16" name="Freeform 529">
              <a:extLst>
                <a:ext uri="{FF2B5EF4-FFF2-40B4-BE49-F238E27FC236}">
                  <a16:creationId xmlns:a16="http://schemas.microsoft.com/office/drawing/2014/main" id="{CFDD16A7-ED6A-412E-93FC-BDCD406BC62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408471" y="4313956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17" name="Freeform 530">
              <a:extLst>
                <a:ext uri="{FF2B5EF4-FFF2-40B4-BE49-F238E27FC236}">
                  <a16:creationId xmlns:a16="http://schemas.microsoft.com/office/drawing/2014/main" id="{2035F261-7596-44A1-AEC8-A0953A02214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981926" y="3317231"/>
              <a:ext cx="39173" cy="30468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18" name="Freeform 532">
              <a:extLst>
                <a:ext uri="{FF2B5EF4-FFF2-40B4-BE49-F238E27FC236}">
                  <a16:creationId xmlns:a16="http://schemas.microsoft.com/office/drawing/2014/main" id="{8F14E203-9DEC-4556-BAA2-6D5ECD5B9E23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335093" y="2012566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19" name="Freeform 533">
              <a:extLst>
                <a:ext uri="{FF2B5EF4-FFF2-40B4-BE49-F238E27FC236}">
                  <a16:creationId xmlns:a16="http://schemas.microsoft.com/office/drawing/2014/main" id="{E0317342-E822-4045-9681-C6ABBABCCCD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843259" y="4989684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20" name="Freeform 534">
              <a:extLst>
                <a:ext uri="{FF2B5EF4-FFF2-40B4-BE49-F238E27FC236}">
                  <a16:creationId xmlns:a16="http://schemas.microsoft.com/office/drawing/2014/main" id="{E36F9091-CF77-4634-ABCE-E89B1835F21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6366638" y="3879793"/>
              <a:ext cx="41350" cy="30468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21" name="Freeform 535">
              <a:extLst>
                <a:ext uri="{FF2B5EF4-FFF2-40B4-BE49-F238E27FC236}">
                  <a16:creationId xmlns:a16="http://schemas.microsoft.com/office/drawing/2014/main" id="{3CFEB51F-6C30-4806-AAA7-7677F2A62A24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882906" y="4574018"/>
              <a:ext cx="39173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22" name="Freeform 536">
              <a:extLst>
                <a:ext uri="{FF2B5EF4-FFF2-40B4-BE49-F238E27FC236}">
                  <a16:creationId xmlns:a16="http://schemas.microsoft.com/office/drawing/2014/main" id="{A7D150AC-4C63-4A57-8C88-2FA57226364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244154" y="4200791"/>
              <a:ext cx="39173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23" name="Freeform 537">
              <a:extLst>
                <a:ext uri="{FF2B5EF4-FFF2-40B4-BE49-F238E27FC236}">
                  <a16:creationId xmlns:a16="http://schemas.microsoft.com/office/drawing/2014/main" id="{ED1EEA4E-28A0-4F68-BF85-8AEA6CFF1CB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963406" y="4967920"/>
              <a:ext cx="41350" cy="30468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24" name="Freeform 538">
              <a:extLst>
                <a:ext uri="{FF2B5EF4-FFF2-40B4-BE49-F238E27FC236}">
                  <a16:creationId xmlns:a16="http://schemas.microsoft.com/office/drawing/2014/main" id="{75A57849-7192-49FD-8002-D9C05787087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982992" y="6238854"/>
              <a:ext cx="36997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25" name="Freeform 539">
              <a:extLst>
                <a:ext uri="{FF2B5EF4-FFF2-40B4-BE49-F238E27FC236}">
                  <a16:creationId xmlns:a16="http://schemas.microsoft.com/office/drawing/2014/main" id="{D08837D9-1F6B-4CEE-B014-6A765CC3E4D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321411" y="6484771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26" name="Freeform 540">
              <a:extLst>
                <a:ext uri="{FF2B5EF4-FFF2-40B4-BE49-F238E27FC236}">
                  <a16:creationId xmlns:a16="http://schemas.microsoft.com/office/drawing/2014/main" id="{5FD29075-85B0-42CD-AA8A-DB581D5285B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759927" y="6847117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27" name="Freeform 541">
              <a:extLst>
                <a:ext uri="{FF2B5EF4-FFF2-40B4-BE49-F238E27FC236}">
                  <a16:creationId xmlns:a16="http://schemas.microsoft.com/office/drawing/2014/main" id="{CD2D2DF3-F077-4CB4-9F39-58DE5AD509B3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152762" y="6832972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28" name="Freeform 542">
              <a:extLst>
                <a:ext uri="{FF2B5EF4-FFF2-40B4-BE49-F238E27FC236}">
                  <a16:creationId xmlns:a16="http://schemas.microsoft.com/office/drawing/2014/main" id="{DB87EB97-D393-4109-849C-8E5E206D4EA4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060271" y="6163773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29" name="Freeform 543">
              <a:extLst>
                <a:ext uri="{FF2B5EF4-FFF2-40B4-BE49-F238E27FC236}">
                  <a16:creationId xmlns:a16="http://schemas.microsoft.com/office/drawing/2014/main" id="{08E47EE1-27EC-4A68-B0FF-4CB910A1CD5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571701" y="5744844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30" name="Freeform 544">
              <a:extLst>
                <a:ext uri="{FF2B5EF4-FFF2-40B4-BE49-F238E27FC236}">
                  <a16:creationId xmlns:a16="http://schemas.microsoft.com/office/drawing/2014/main" id="{378BB8DB-0279-4B96-9B77-B319FF4C0EB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533617" y="6673017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31" name="Freeform 545">
              <a:extLst>
                <a:ext uri="{FF2B5EF4-FFF2-40B4-BE49-F238E27FC236}">
                  <a16:creationId xmlns:a16="http://schemas.microsoft.com/office/drawing/2014/main" id="{9AAC30BD-D217-48D2-945F-5125040DAFD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6521153" y="6064754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32" name="Freeform 546">
              <a:extLst>
                <a:ext uri="{FF2B5EF4-FFF2-40B4-BE49-F238E27FC236}">
                  <a16:creationId xmlns:a16="http://schemas.microsoft.com/office/drawing/2014/main" id="{50B13890-4CBC-425C-A6AD-8DF5F92AA51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6096782" y="6704573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33" name="Freeform 547">
              <a:extLst>
                <a:ext uri="{FF2B5EF4-FFF2-40B4-BE49-F238E27FC236}">
                  <a16:creationId xmlns:a16="http://schemas.microsoft.com/office/drawing/2014/main" id="{02757EA7-0673-4676-BD5B-982610A82EF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937313" y="3768803"/>
              <a:ext cx="30468" cy="45702"/>
            </a:xfrm>
            <a:custGeom>
              <a:avLst/>
              <a:gdLst>
                <a:gd name="T0" fmla="*/ 5 w 5"/>
                <a:gd name="T1" fmla="*/ 4 h 8"/>
                <a:gd name="T2" fmla="*/ 5 w 5"/>
                <a:gd name="T3" fmla="*/ 3 h 8"/>
                <a:gd name="T4" fmla="*/ 0 w 5"/>
                <a:gd name="T5" fmla="*/ 3 h 8"/>
                <a:gd name="T6" fmla="*/ 0 w 5"/>
                <a:gd name="T7" fmla="*/ 4 h 8"/>
                <a:gd name="T8" fmla="*/ 5 w 5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5" y="4"/>
                  </a:moveTo>
                  <a:cubicBezTo>
                    <a:pt x="5" y="4"/>
                    <a:pt x="5" y="4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8"/>
                    <a:pt x="5" y="8"/>
                    <a:pt x="5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34" name="Freeform 548">
              <a:extLst>
                <a:ext uri="{FF2B5EF4-FFF2-40B4-BE49-F238E27FC236}">
                  <a16:creationId xmlns:a16="http://schemas.microsoft.com/office/drawing/2014/main" id="{15365569-6C2D-4EFB-83DC-2D841BC4BB2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730084" y="1743799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35" name="Freeform 549">
              <a:extLst>
                <a:ext uri="{FF2B5EF4-FFF2-40B4-BE49-F238E27FC236}">
                  <a16:creationId xmlns:a16="http://schemas.microsoft.com/office/drawing/2014/main" id="{42870939-93B5-4CA0-9BA3-31A6A85A053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942267" y="4001664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36" name="Freeform 550">
              <a:extLst>
                <a:ext uri="{FF2B5EF4-FFF2-40B4-BE49-F238E27FC236}">
                  <a16:creationId xmlns:a16="http://schemas.microsoft.com/office/drawing/2014/main" id="{AAED3C60-6461-48D7-B5CF-3E2BD12C5B0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102234" y="1692657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37" name="Freeform 551">
              <a:extLst>
                <a:ext uri="{FF2B5EF4-FFF2-40B4-BE49-F238E27FC236}">
                  <a16:creationId xmlns:a16="http://schemas.microsoft.com/office/drawing/2014/main" id="{21FE9945-ABAB-4C7C-9C8F-8E18B8EC93D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817134" y="1173620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38" name="Freeform 552">
              <a:extLst>
                <a:ext uri="{FF2B5EF4-FFF2-40B4-BE49-F238E27FC236}">
                  <a16:creationId xmlns:a16="http://schemas.microsoft.com/office/drawing/2014/main" id="{28D7FFF9-4F7A-4393-8236-FB834B9B9E3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6110928" y="374934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39" name="Freeform 553">
              <a:extLst>
                <a:ext uri="{FF2B5EF4-FFF2-40B4-BE49-F238E27FC236}">
                  <a16:creationId xmlns:a16="http://schemas.microsoft.com/office/drawing/2014/main" id="{D4DE552C-CAF9-42A1-9B11-24B73E4FEEF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312726" y="991902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40" name="Freeform 554">
              <a:extLst>
                <a:ext uri="{FF2B5EF4-FFF2-40B4-BE49-F238E27FC236}">
                  <a16:creationId xmlns:a16="http://schemas.microsoft.com/office/drawing/2014/main" id="{42344BBD-4C4F-4C6D-B21B-513204D8DFB3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879642" y="464160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41" name="Freeform 555">
              <a:extLst>
                <a:ext uri="{FF2B5EF4-FFF2-40B4-BE49-F238E27FC236}">
                  <a16:creationId xmlns:a16="http://schemas.microsoft.com/office/drawing/2014/main" id="{9CB5F183-1A49-4BE5-B759-8949E304421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6561413" y="68082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42" name="Freeform 556">
              <a:extLst>
                <a:ext uri="{FF2B5EF4-FFF2-40B4-BE49-F238E27FC236}">
                  <a16:creationId xmlns:a16="http://schemas.microsoft.com/office/drawing/2014/main" id="{C41792A5-9E4E-4B7F-875E-9D9B8709E98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700704" y="86580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43" name="Freeform 557">
              <a:extLst>
                <a:ext uri="{FF2B5EF4-FFF2-40B4-BE49-F238E27FC236}">
                  <a16:creationId xmlns:a16="http://schemas.microsoft.com/office/drawing/2014/main" id="{E2D6E0BB-70CC-47C4-89A2-6DCD8D7E10A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218674" y="40878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44" name="Freeform 558">
              <a:extLst>
                <a:ext uri="{FF2B5EF4-FFF2-40B4-BE49-F238E27FC236}">
                  <a16:creationId xmlns:a16="http://schemas.microsoft.com/office/drawing/2014/main" id="{5F6B3EF7-BE35-4FE9-A35F-F54A2269D2F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288314" y="976668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45" name="Freeform 559">
              <a:extLst>
                <a:ext uri="{FF2B5EF4-FFF2-40B4-BE49-F238E27FC236}">
                  <a16:creationId xmlns:a16="http://schemas.microsoft.com/office/drawing/2014/main" id="{449ACBE5-DB5D-4DCF-A18A-2AD490AE78D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738809" y="451102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46" name="Freeform 560">
              <a:extLst>
                <a:ext uri="{FF2B5EF4-FFF2-40B4-BE49-F238E27FC236}">
                  <a16:creationId xmlns:a16="http://schemas.microsoft.com/office/drawing/2014/main" id="{D1B0D27B-C2ED-4E63-BDAE-E4C84902714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497235" y="117048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47" name="Freeform 561">
              <a:extLst>
                <a:ext uri="{FF2B5EF4-FFF2-40B4-BE49-F238E27FC236}">
                  <a16:creationId xmlns:a16="http://schemas.microsoft.com/office/drawing/2014/main" id="{D7052A65-793F-42F5-91F5-FCA540C5D8A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578855" y="959258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48" name="Freeform 562">
              <a:extLst>
                <a:ext uri="{FF2B5EF4-FFF2-40B4-BE49-F238E27FC236}">
                  <a16:creationId xmlns:a16="http://schemas.microsoft.com/office/drawing/2014/main" id="{92813C08-971A-4C3D-9662-D91A12E7B78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345995" y="1494617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49" name="Freeform 563">
              <a:extLst>
                <a:ext uri="{FF2B5EF4-FFF2-40B4-BE49-F238E27FC236}">
                  <a16:creationId xmlns:a16="http://schemas.microsoft.com/office/drawing/2014/main" id="{AFF728A7-69C2-41EF-97BC-1F5095F39D6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418900" y="3095253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0" name="Freeform 564">
              <a:extLst>
                <a:ext uri="{FF2B5EF4-FFF2-40B4-BE49-F238E27FC236}">
                  <a16:creationId xmlns:a16="http://schemas.microsoft.com/office/drawing/2014/main" id="{465D0DF7-8D2D-4A1E-A11D-2318435B8E5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898774" y="4749208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1" name="Freeform 565">
              <a:extLst>
                <a:ext uri="{FF2B5EF4-FFF2-40B4-BE49-F238E27FC236}">
                  <a16:creationId xmlns:a16="http://schemas.microsoft.com/office/drawing/2014/main" id="{22424DD9-EABF-4898-BC71-5C1411C9A7F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575590" y="4444532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2" name="Freeform 566">
              <a:extLst>
                <a:ext uri="{FF2B5EF4-FFF2-40B4-BE49-F238E27FC236}">
                  <a16:creationId xmlns:a16="http://schemas.microsoft.com/office/drawing/2014/main" id="{CECB23F3-9FDE-4371-86B9-43D663F6021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945554" y="760132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3" name="Freeform 567">
              <a:extLst>
                <a:ext uri="{FF2B5EF4-FFF2-40B4-BE49-F238E27FC236}">
                  <a16:creationId xmlns:a16="http://schemas.microsoft.com/office/drawing/2014/main" id="{E3CE9593-7499-460A-B808-3BC45A7142F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978208" y="223684"/>
              <a:ext cx="39173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4" name="Freeform 568">
              <a:extLst>
                <a:ext uri="{FF2B5EF4-FFF2-40B4-BE49-F238E27FC236}">
                  <a16:creationId xmlns:a16="http://schemas.microsoft.com/office/drawing/2014/main" id="{9DBBD6B0-E9EA-4077-93BB-DF6707E4183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131634" y="1051750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5" name="Freeform 569">
              <a:extLst>
                <a:ext uri="{FF2B5EF4-FFF2-40B4-BE49-F238E27FC236}">
                  <a16:creationId xmlns:a16="http://schemas.microsoft.com/office/drawing/2014/main" id="{5FC6622B-9DA2-4B6D-B22A-AB8C62E06FF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818263" y="632820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6" name="Freeform 570">
              <a:extLst>
                <a:ext uri="{FF2B5EF4-FFF2-40B4-BE49-F238E27FC236}">
                  <a16:creationId xmlns:a16="http://schemas.microsoft.com/office/drawing/2014/main" id="{27FAFF0F-9988-4F39-9D4F-2430EAD2602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418920" y="107254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7" name="Freeform 571">
              <a:extLst>
                <a:ext uri="{FF2B5EF4-FFF2-40B4-BE49-F238E27FC236}">
                  <a16:creationId xmlns:a16="http://schemas.microsoft.com/office/drawing/2014/main" id="{2CB7636E-A972-4395-BE45-1EEFD8E6BF6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178433" y="87667"/>
              <a:ext cx="28292" cy="45702"/>
            </a:xfrm>
            <a:custGeom>
              <a:avLst/>
              <a:gdLst>
                <a:gd name="T0" fmla="*/ 5 w 5"/>
                <a:gd name="T1" fmla="*/ 5 h 8"/>
                <a:gd name="T2" fmla="*/ 5 w 5"/>
                <a:gd name="T3" fmla="*/ 4 h 8"/>
                <a:gd name="T4" fmla="*/ 0 w 5"/>
                <a:gd name="T5" fmla="*/ 4 h 8"/>
                <a:gd name="T6" fmla="*/ 0 w 5"/>
                <a:gd name="T7" fmla="*/ 5 h 8"/>
                <a:gd name="T8" fmla="*/ 5 w 5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5" y="5"/>
                  </a:moveTo>
                  <a:cubicBezTo>
                    <a:pt x="5" y="5"/>
                    <a:pt x="5" y="4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8"/>
                    <a:pt x="5" y="8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8" name="Freeform 572">
              <a:extLst>
                <a:ext uri="{FF2B5EF4-FFF2-40B4-BE49-F238E27FC236}">
                  <a16:creationId xmlns:a16="http://schemas.microsoft.com/office/drawing/2014/main" id="{42A8072E-97E6-4D45-87A1-A38B73C4D8D4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40144" y="581678"/>
              <a:ext cx="28292" cy="45702"/>
            </a:xfrm>
            <a:custGeom>
              <a:avLst/>
              <a:gdLst>
                <a:gd name="T0" fmla="*/ 5 w 5"/>
                <a:gd name="T1" fmla="*/ 5 h 8"/>
                <a:gd name="T2" fmla="*/ 5 w 5"/>
                <a:gd name="T3" fmla="*/ 3 h 8"/>
                <a:gd name="T4" fmla="*/ 0 w 5"/>
                <a:gd name="T5" fmla="*/ 3 h 8"/>
                <a:gd name="T6" fmla="*/ 0 w 5"/>
                <a:gd name="T7" fmla="*/ 5 h 8"/>
                <a:gd name="T8" fmla="*/ 5 w 5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5" y="5"/>
                  </a:moveTo>
                  <a:cubicBezTo>
                    <a:pt x="5" y="4"/>
                    <a:pt x="5" y="4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0" y="8"/>
                    <a:pt x="5" y="8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9" name="Freeform 573">
              <a:extLst>
                <a:ext uri="{FF2B5EF4-FFF2-40B4-BE49-F238E27FC236}">
                  <a16:creationId xmlns:a16="http://schemas.microsoft.com/office/drawing/2014/main" id="{353C8054-325C-4B2B-8B13-669A653D30E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41782" y="298764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0" name="Freeform 574">
              <a:extLst>
                <a:ext uri="{FF2B5EF4-FFF2-40B4-BE49-F238E27FC236}">
                  <a16:creationId xmlns:a16="http://schemas.microsoft.com/office/drawing/2014/main" id="{08CD6E5D-EF6A-47AC-81DF-E6C41539FA7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86180" y="1020194"/>
              <a:ext cx="39173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1" name="Freeform 575">
              <a:extLst>
                <a:ext uri="{FF2B5EF4-FFF2-40B4-BE49-F238E27FC236}">
                  <a16:creationId xmlns:a16="http://schemas.microsoft.com/office/drawing/2014/main" id="{A3835FEF-7B76-4699-BCF9-2B86153ED7A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90856" y="1616488"/>
              <a:ext cx="30468" cy="45702"/>
            </a:xfrm>
            <a:custGeom>
              <a:avLst/>
              <a:gdLst>
                <a:gd name="T0" fmla="*/ 5 w 5"/>
                <a:gd name="T1" fmla="*/ 5 h 8"/>
                <a:gd name="T2" fmla="*/ 5 w 5"/>
                <a:gd name="T3" fmla="*/ 3 h 8"/>
                <a:gd name="T4" fmla="*/ 0 w 5"/>
                <a:gd name="T5" fmla="*/ 3 h 8"/>
                <a:gd name="T6" fmla="*/ 0 w 5"/>
                <a:gd name="T7" fmla="*/ 5 h 8"/>
                <a:gd name="T8" fmla="*/ 5 w 5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5" y="5"/>
                  </a:moveTo>
                  <a:cubicBezTo>
                    <a:pt x="5" y="4"/>
                    <a:pt x="5" y="4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0" y="8"/>
                    <a:pt x="5" y="8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2" name="Freeform 576">
              <a:extLst>
                <a:ext uri="{FF2B5EF4-FFF2-40B4-BE49-F238E27FC236}">
                  <a16:creationId xmlns:a16="http://schemas.microsoft.com/office/drawing/2014/main" id="{3C646BD3-8B2A-437E-B917-87104EF3967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45918" y="2525075"/>
              <a:ext cx="39173" cy="30468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3" name="Freeform 577">
              <a:extLst>
                <a:ext uri="{FF2B5EF4-FFF2-40B4-BE49-F238E27FC236}">
                  <a16:creationId xmlns:a16="http://schemas.microsoft.com/office/drawing/2014/main" id="{48936DCE-FF2A-4254-A4D8-7B13D202B6B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37967" y="2420615"/>
              <a:ext cx="39173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4" name="Freeform 578">
              <a:extLst>
                <a:ext uri="{FF2B5EF4-FFF2-40B4-BE49-F238E27FC236}">
                  <a16:creationId xmlns:a16="http://schemas.microsoft.com/office/drawing/2014/main" id="{26C1FE69-9BE2-4A72-85C7-C44F9BEE6D7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695315" y="1074600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5" name="Freeform 579">
              <a:extLst>
                <a:ext uri="{FF2B5EF4-FFF2-40B4-BE49-F238E27FC236}">
                  <a16:creationId xmlns:a16="http://schemas.microsoft.com/office/drawing/2014/main" id="{6CE9E11B-57FD-4F06-8CC8-7A1882D9EFA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076149" y="2200812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6" name="Freeform 580">
              <a:extLst>
                <a:ext uri="{FF2B5EF4-FFF2-40B4-BE49-F238E27FC236}">
                  <a16:creationId xmlns:a16="http://schemas.microsoft.com/office/drawing/2014/main" id="{7FBC1A0F-6833-4846-9267-8C201E22D0F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585393" y="1917900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7" name="Freeform 581">
              <a:extLst>
                <a:ext uri="{FF2B5EF4-FFF2-40B4-BE49-F238E27FC236}">
                  <a16:creationId xmlns:a16="http://schemas.microsoft.com/office/drawing/2014/main" id="{0A9E607E-2541-42FF-A165-17345E75806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067444" y="1841730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8" name="Freeform 582">
              <a:extLst>
                <a:ext uri="{FF2B5EF4-FFF2-40B4-BE49-F238E27FC236}">
                  <a16:creationId xmlns:a16="http://schemas.microsoft.com/office/drawing/2014/main" id="{D9948935-4DCC-4DF7-8783-3F058F9D2EB3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838937" y="3019084"/>
              <a:ext cx="39173" cy="30468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9" name="Freeform 583">
              <a:extLst>
                <a:ext uri="{FF2B5EF4-FFF2-40B4-BE49-F238E27FC236}">
                  <a16:creationId xmlns:a16="http://schemas.microsoft.com/office/drawing/2014/main" id="{046D030C-C77A-457A-91EE-63AB23BEE2F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265484" y="3813418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70" name="Freeform 584">
              <a:extLst>
                <a:ext uri="{FF2B5EF4-FFF2-40B4-BE49-F238E27FC236}">
                  <a16:creationId xmlns:a16="http://schemas.microsoft.com/office/drawing/2014/main" id="{F0202541-1925-4AC6-B8BA-A3029D6B5EA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245898" y="2594715"/>
              <a:ext cx="39173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71" name="Freeform 585">
              <a:extLst>
                <a:ext uri="{FF2B5EF4-FFF2-40B4-BE49-F238E27FC236}">
                  <a16:creationId xmlns:a16="http://schemas.microsoft.com/office/drawing/2014/main" id="{D5291DEB-2CE8-471D-B57D-DF0584B10A5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05539" y="3212771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72" name="Freeform 586">
              <a:extLst>
                <a:ext uri="{FF2B5EF4-FFF2-40B4-BE49-F238E27FC236}">
                  <a16:creationId xmlns:a16="http://schemas.microsoft.com/office/drawing/2014/main" id="{B61F929F-6349-47B2-A639-FF29923F8A5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54732" y="3043023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73" name="Freeform 587">
              <a:extLst>
                <a:ext uri="{FF2B5EF4-FFF2-40B4-BE49-F238E27FC236}">
                  <a16:creationId xmlns:a16="http://schemas.microsoft.com/office/drawing/2014/main" id="{1C669356-789A-4778-8DDD-1AE1041CC68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57015" y="3813418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74" name="Freeform 588">
              <a:extLst>
                <a:ext uri="{FF2B5EF4-FFF2-40B4-BE49-F238E27FC236}">
                  <a16:creationId xmlns:a16="http://schemas.microsoft.com/office/drawing/2014/main" id="{E531A307-4C4C-43A7-ABBB-9C742F98D20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13274" y="5079999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75" name="Freeform 589">
              <a:extLst>
                <a:ext uri="{FF2B5EF4-FFF2-40B4-BE49-F238E27FC236}">
                  <a16:creationId xmlns:a16="http://schemas.microsoft.com/office/drawing/2014/main" id="{E84AD6BE-DDED-463B-B33D-6210F7369ED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841125" y="6064754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76" name="Freeform 590">
              <a:extLst>
                <a:ext uri="{FF2B5EF4-FFF2-40B4-BE49-F238E27FC236}">
                  <a16:creationId xmlns:a16="http://schemas.microsoft.com/office/drawing/2014/main" id="{592D5D19-C481-42F0-B611-70603730E46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92816" y="6663224"/>
              <a:ext cx="30468" cy="45702"/>
            </a:xfrm>
            <a:custGeom>
              <a:avLst/>
              <a:gdLst>
                <a:gd name="T0" fmla="*/ 0 w 5"/>
                <a:gd name="T1" fmla="*/ 3 h 8"/>
                <a:gd name="T2" fmla="*/ 0 w 5"/>
                <a:gd name="T3" fmla="*/ 5 h 8"/>
                <a:gd name="T4" fmla="*/ 5 w 5"/>
                <a:gd name="T5" fmla="*/ 5 h 8"/>
                <a:gd name="T6" fmla="*/ 5 w 5"/>
                <a:gd name="T7" fmla="*/ 3 h 8"/>
                <a:gd name="T8" fmla="*/ 0 w 5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0" y="3"/>
                  </a:moveTo>
                  <a:cubicBezTo>
                    <a:pt x="0" y="4"/>
                    <a:pt x="0" y="4"/>
                    <a:pt x="0" y="5"/>
                  </a:cubicBezTo>
                  <a:cubicBezTo>
                    <a:pt x="0" y="8"/>
                    <a:pt x="5" y="8"/>
                    <a:pt x="5" y="5"/>
                  </a:cubicBezTo>
                  <a:cubicBezTo>
                    <a:pt x="5" y="4"/>
                    <a:pt x="5" y="4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77" name="Freeform 591">
              <a:extLst>
                <a:ext uri="{FF2B5EF4-FFF2-40B4-BE49-F238E27FC236}">
                  <a16:creationId xmlns:a16="http://schemas.microsoft.com/office/drawing/2014/main" id="{4DE9576F-E61F-4BF2-A074-2D7840B693E3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571259" y="6618611"/>
              <a:ext cx="39173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78" name="Freeform 592">
              <a:extLst>
                <a:ext uri="{FF2B5EF4-FFF2-40B4-BE49-F238E27FC236}">
                  <a16:creationId xmlns:a16="http://schemas.microsoft.com/office/drawing/2014/main" id="{56D18E15-292E-44BD-B225-EBA6F2AC8D0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270935" y="5970088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79" name="Freeform 593">
              <a:extLst>
                <a:ext uri="{FF2B5EF4-FFF2-40B4-BE49-F238E27FC236}">
                  <a16:creationId xmlns:a16="http://schemas.microsoft.com/office/drawing/2014/main" id="{A6BC0A2F-844C-4D65-96AD-62FACB9E34C4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99344" y="5895006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80" name="Freeform 594">
              <a:extLst>
                <a:ext uri="{FF2B5EF4-FFF2-40B4-BE49-F238E27FC236}">
                  <a16:creationId xmlns:a16="http://schemas.microsoft.com/office/drawing/2014/main" id="{49EB7B8A-9171-4B73-960B-E567AFAD81D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471140" y="6495653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81" name="Freeform 595">
              <a:extLst>
                <a:ext uri="{FF2B5EF4-FFF2-40B4-BE49-F238E27FC236}">
                  <a16:creationId xmlns:a16="http://schemas.microsoft.com/office/drawing/2014/main" id="{83BFE79D-3968-409D-B308-900601EC825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236104" y="5918946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82" name="Freeform 596">
              <a:extLst>
                <a:ext uri="{FF2B5EF4-FFF2-40B4-BE49-F238E27FC236}">
                  <a16:creationId xmlns:a16="http://schemas.microsoft.com/office/drawing/2014/main" id="{F98E44A5-B179-4EDA-B3C2-814A696DDEA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119674" y="6603378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83" name="Freeform 597">
              <a:extLst>
                <a:ext uri="{FF2B5EF4-FFF2-40B4-BE49-F238E27FC236}">
                  <a16:creationId xmlns:a16="http://schemas.microsoft.com/office/drawing/2014/main" id="{5CF8845C-3685-44BD-8F0B-254E4D5A7DC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305735" y="6807946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84" name="Freeform 598">
              <a:extLst>
                <a:ext uri="{FF2B5EF4-FFF2-40B4-BE49-F238E27FC236}">
                  <a16:creationId xmlns:a16="http://schemas.microsoft.com/office/drawing/2014/main" id="{4FFDB5B7-DF0A-4E7E-A5E0-15A71CF7E3F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571248" y="5235601"/>
              <a:ext cx="39173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85" name="Freeform 599">
              <a:extLst>
                <a:ext uri="{FF2B5EF4-FFF2-40B4-BE49-F238E27FC236}">
                  <a16:creationId xmlns:a16="http://schemas.microsoft.com/office/drawing/2014/main" id="{E5C6F8AA-3970-4FEB-AE48-5BA0BCA1A80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595187" y="4473911"/>
              <a:ext cx="39173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86" name="Freeform 600">
              <a:extLst>
                <a:ext uri="{FF2B5EF4-FFF2-40B4-BE49-F238E27FC236}">
                  <a16:creationId xmlns:a16="http://schemas.microsoft.com/office/drawing/2014/main" id="{FD85E255-5A10-4E0B-BEDA-B76FB61F505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378628" y="5852569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87" name="Freeform 601">
              <a:extLst>
                <a:ext uri="{FF2B5EF4-FFF2-40B4-BE49-F238E27FC236}">
                  <a16:creationId xmlns:a16="http://schemas.microsoft.com/office/drawing/2014/main" id="{3C5F673B-8F00-4561-9114-3D570E7049D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355778" y="6741569"/>
              <a:ext cx="39173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88" name="Freeform 602">
              <a:extLst>
                <a:ext uri="{FF2B5EF4-FFF2-40B4-BE49-F238E27FC236}">
                  <a16:creationId xmlns:a16="http://schemas.microsoft.com/office/drawing/2014/main" id="{80BEABCD-A8B2-4A1E-BBA1-BB8FAA1E0DB3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008654" y="6656696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89" name="Freeform 603">
              <a:extLst>
                <a:ext uri="{FF2B5EF4-FFF2-40B4-BE49-F238E27FC236}">
                  <a16:creationId xmlns:a16="http://schemas.microsoft.com/office/drawing/2014/main" id="{2FB50C10-BBA7-4303-8C29-FC59E455FA4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726829" y="6224709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90" name="Freeform 604">
              <a:extLst>
                <a:ext uri="{FF2B5EF4-FFF2-40B4-BE49-F238E27FC236}">
                  <a16:creationId xmlns:a16="http://schemas.microsoft.com/office/drawing/2014/main" id="{6FAF7AAC-1625-49C8-9C08-DA0901E4B4B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203430" y="5136581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91" name="Freeform 605">
              <a:extLst>
                <a:ext uri="{FF2B5EF4-FFF2-40B4-BE49-F238E27FC236}">
                  <a16:creationId xmlns:a16="http://schemas.microsoft.com/office/drawing/2014/main" id="{36931117-41BF-41A7-8F23-C13C95941ED4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703968" y="5241042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92" name="Freeform 606">
              <a:extLst>
                <a:ext uri="{FF2B5EF4-FFF2-40B4-BE49-F238E27FC236}">
                  <a16:creationId xmlns:a16="http://schemas.microsoft.com/office/drawing/2014/main" id="{D0FB8C56-225C-4569-8F28-DC71741B5BE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912899" y="5507632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93" name="Freeform 607">
              <a:extLst>
                <a:ext uri="{FF2B5EF4-FFF2-40B4-BE49-F238E27FC236}">
                  <a16:creationId xmlns:a16="http://schemas.microsoft.com/office/drawing/2014/main" id="{4B82EF72-B788-438A-A48E-03AFEA8B784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6137043" y="5795987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94" name="Freeform 608">
              <a:extLst>
                <a:ext uri="{FF2B5EF4-FFF2-40B4-BE49-F238E27FC236}">
                  <a16:creationId xmlns:a16="http://schemas.microsoft.com/office/drawing/2014/main" id="{E02C2BEA-84E6-490B-9CB6-0167EB43EC4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710972" y="6710014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95" name="Freeform 609">
              <a:extLst>
                <a:ext uri="{FF2B5EF4-FFF2-40B4-BE49-F238E27FC236}">
                  <a16:creationId xmlns:a16="http://schemas.microsoft.com/office/drawing/2014/main" id="{A0B909F4-1C58-4D0F-9A7A-FAF670D7556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961230" y="4099594"/>
              <a:ext cx="45702" cy="30468"/>
            </a:xfrm>
            <a:custGeom>
              <a:avLst/>
              <a:gdLst>
                <a:gd name="T0" fmla="*/ 4 w 8"/>
                <a:gd name="T1" fmla="*/ 5 h 5"/>
                <a:gd name="T2" fmla="*/ 5 w 8"/>
                <a:gd name="T3" fmla="*/ 5 h 5"/>
                <a:gd name="T4" fmla="*/ 5 w 8"/>
                <a:gd name="T5" fmla="*/ 0 h 5"/>
                <a:gd name="T6" fmla="*/ 4 w 8"/>
                <a:gd name="T7" fmla="*/ 0 h 5"/>
                <a:gd name="T8" fmla="*/ 4 w 8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5">
                  <a:moveTo>
                    <a:pt x="4" y="5"/>
                  </a:moveTo>
                  <a:cubicBezTo>
                    <a:pt x="4" y="5"/>
                    <a:pt x="4" y="5"/>
                    <a:pt x="5" y="5"/>
                  </a:cubicBezTo>
                  <a:cubicBezTo>
                    <a:pt x="8" y="5"/>
                    <a:pt x="8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96" name="Freeform 610">
              <a:extLst>
                <a:ext uri="{FF2B5EF4-FFF2-40B4-BE49-F238E27FC236}">
                  <a16:creationId xmlns:a16="http://schemas.microsoft.com/office/drawing/2014/main" id="{F8D32983-8968-41DC-8589-F546907F424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349713" y="2087646"/>
              <a:ext cx="58760" cy="41350"/>
            </a:xfrm>
            <a:custGeom>
              <a:avLst/>
              <a:gdLst>
                <a:gd name="T0" fmla="*/ 3 w 10"/>
                <a:gd name="T1" fmla="*/ 6 h 7"/>
                <a:gd name="T2" fmla="*/ 8 w 10"/>
                <a:gd name="T3" fmla="*/ 4 h 7"/>
                <a:gd name="T4" fmla="*/ 10 w 10"/>
                <a:gd name="T5" fmla="*/ 2 h 7"/>
                <a:gd name="T6" fmla="*/ 7 w 10"/>
                <a:gd name="T7" fmla="*/ 0 h 7"/>
                <a:gd name="T8" fmla="*/ 3 w 10"/>
                <a:gd name="T9" fmla="*/ 2 h 7"/>
                <a:gd name="T10" fmla="*/ 1 w 10"/>
                <a:gd name="T11" fmla="*/ 2 h 7"/>
                <a:gd name="T12" fmla="*/ 0 w 10"/>
                <a:gd name="T13" fmla="*/ 5 h 7"/>
                <a:gd name="T14" fmla="*/ 3 w 10"/>
                <a:gd name="T15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7">
                  <a:moveTo>
                    <a:pt x="3" y="6"/>
                  </a:moveTo>
                  <a:cubicBezTo>
                    <a:pt x="3" y="6"/>
                    <a:pt x="5" y="6"/>
                    <a:pt x="8" y="4"/>
                  </a:cubicBezTo>
                  <a:cubicBezTo>
                    <a:pt x="9" y="4"/>
                    <a:pt x="10" y="3"/>
                    <a:pt x="10" y="2"/>
                  </a:cubicBezTo>
                  <a:cubicBezTo>
                    <a:pt x="9" y="1"/>
                    <a:pt x="8" y="0"/>
                    <a:pt x="7" y="0"/>
                  </a:cubicBezTo>
                  <a:cubicBezTo>
                    <a:pt x="5" y="1"/>
                    <a:pt x="4" y="2"/>
                    <a:pt x="3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1" y="6"/>
                    <a:pt x="2" y="7"/>
                    <a:pt x="3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97" name="Freeform 612">
              <a:extLst>
                <a:ext uri="{FF2B5EF4-FFF2-40B4-BE49-F238E27FC236}">
                  <a16:creationId xmlns:a16="http://schemas.microsoft.com/office/drawing/2014/main" id="{22F9ABC2-C830-40B8-92A1-4FDB4B474FF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962942" y="638260"/>
              <a:ext cx="28292" cy="58760"/>
            </a:xfrm>
            <a:custGeom>
              <a:avLst/>
              <a:gdLst>
                <a:gd name="T0" fmla="*/ 5 w 5"/>
                <a:gd name="T1" fmla="*/ 8 h 10"/>
                <a:gd name="T2" fmla="*/ 5 w 5"/>
                <a:gd name="T3" fmla="*/ 2 h 10"/>
                <a:gd name="T4" fmla="*/ 2 w 5"/>
                <a:gd name="T5" fmla="*/ 0 h 10"/>
                <a:gd name="T6" fmla="*/ 1 w 5"/>
                <a:gd name="T7" fmla="*/ 3 h 10"/>
                <a:gd name="T8" fmla="*/ 1 w 5"/>
                <a:gd name="T9" fmla="*/ 8 h 10"/>
                <a:gd name="T10" fmla="*/ 3 w 5"/>
                <a:gd name="T11" fmla="*/ 10 h 10"/>
                <a:gd name="T12" fmla="*/ 5 w 5"/>
                <a:gd name="T13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0">
                  <a:moveTo>
                    <a:pt x="5" y="8"/>
                  </a:moveTo>
                  <a:cubicBezTo>
                    <a:pt x="5" y="6"/>
                    <a:pt x="5" y="4"/>
                    <a:pt x="5" y="2"/>
                  </a:cubicBezTo>
                  <a:cubicBezTo>
                    <a:pt x="4" y="1"/>
                    <a:pt x="4" y="0"/>
                    <a:pt x="2" y="0"/>
                  </a:cubicBezTo>
                  <a:cubicBezTo>
                    <a:pt x="1" y="0"/>
                    <a:pt x="0" y="1"/>
                    <a:pt x="1" y="3"/>
                  </a:cubicBezTo>
                  <a:cubicBezTo>
                    <a:pt x="1" y="5"/>
                    <a:pt x="1" y="6"/>
                    <a:pt x="1" y="8"/>
                  </a:cubicBezTo>
                  <a:cubicBezTo>
                    <a:pt x="1" y="10"/>
                    <a:pt x="1" y="10"/>
                    <a:pt x="3" y="10"/>
                  </a:cubicBezTo>
                  <a:cubicBezTo>
                    <a:pt x="4" y="10"/>
                    <a:pt x="5" y="10"/>
                    <a:pt x="5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98" name="Freeform 613">
              <a:extLst>
                <a:ext uri="{FF2B5EF4-FFF2-40B4-BE49-F238E27FC236}">
                  <a16:creationId xmlns:a16="http://schemas.microsoft.com/office/drawing/2014/main" id="{DC2B2039-9E19-4F86-89FB-FD3D453C3CBF}"/>
                </a:ext>
              </a:extLst>
            </p:cNvPr>
            <p:cNvSpPr>
              <a:spLocks noEditPoints="1"/>
            </p:cNvSpPr>
            <p:nvPr/>
          </p:nvSpPr>
          <p:spPr bwMode="auto">
            <a:xfrm rot="16200000">
              <a:off x="6218653" y="4360746"/>
              <a:ext cx="587589" cy="4302458"/>
            </a:xfrm>
            <a:custGeom>
              <a:avLst/>
              <a:gdLst>
                <a:gd name="T0" fmla="*/ 38 w 101"/>
                <a:gd name="T1" fmla="*/ 739 h 740"/>
                <a:gd name="T2" fmla="*/ 52 w 101"/>
                <a:gd name="T3" fmla="*/ 705 h 740"/>
                <a:gd name="T4" fmla="*/ 56 w 101"/>
                <a:gd name="T5" fmla="*/ 707 h 740"/>
                <a:gd name="T6" fmla="*/ 57 w 101"/>
                <a:gd name="T7" fmla="*/ 695 h 740"/>
                <a:gd name="T8" fmla="*/ 64 w 101"/>
                <a:gd name="T9" fmla="*/ 682 h 740"/>
                <a:gd name="T10" fmla="*/ 67 w 101"/>
                <a:gd name="T11" fmla="*/ 675 h 740"/>
                <a:gd name="T12" fmla="*/ 70 w 101"/>
                <a:gd name="T13" fmla="*/ 661 h 740"/>
                <a:gd name="T14" fmla="*/ 78 w 101"/>
                <a:gd name="T15" fmla="*/ 651 h 740"/>
                <a:gd name="T16" fmla="*/ 84 w 101"/>
                <a:gd name="T17" fmla="*/ 615 h 740"/>
                <a:gd name="T18" fmla="*/ 87 w 101"/>
                <a:gd name="T19" fmla="*/ 616 h 740"/>
                <a:gd name="T20" fmla="*/ 86 w 101"/>
                <a:gd name="T21" fmla="*/ 604 h 740"/>
                <a:gd name="T22" fmla="*/ 91 w 101"/>
                <a:gd name="T23" fmla="*/ 590 h 740"/>
                <a:gd name="T24" fmla="*/ 92 w 101"/>
                <a:gd name="T25" fmla="*/ 582 h 740"/>
                <a:gd name="T26" fmla="*/ 92 w 101"/>
                <a:gd name="T27" fmla="*/ 568 h 740"/>
                <a:gd name="T28" fmla="*/ 98 w 101"/>
                <a:gd name="T29" fmla="*/ 557 h 740"/>
                <a:gd name="T30" fmla="*/ 97 w 101"/>
                <a:gd name="T31" fmla="*/ 521 h 740"/>
                <a:gd name="T32" fmla="*/ 101 w 101"/>
                <a:gd name="T33" fmla="*/ 521 h 740"/>
                <a:gd name="T34" fmla="*/ 97 w 101"/>
                <a:gd name="T35" fmla="*/ 501 h 740"/>
                <a:gd name="T36" fmla="*/ 101 w 101"/>
                <a:gd name="T37" fmla="*/ 501 h 740"/>
                <a:gd name="T38" fmla="*/ 96 w 101"/>
                <a:gd name="T39" fmla="*/ 473 h 740"/>
                <a:gd name="T40" fmla="*/ 100 w 101"/>
                <a:gd name="T41" fmla="*/ 473 h 740"/>
                <a:gd name="T42" fmla="*/ 95 w 101"/>
                <a:gd name="T43" fmla="*/ 461 h 740"/>
                <a:gd name="T44" fmla="*/ 96 w 101"/>
                <a:gd name="T45" fmla="*/ 447 h 740"/>
                <a:gd name="T46" fmla="*/ 95 w 101"/>
                <a:gd name="T47" fmla="*/ 439 h 740"/>
                <a:gd name="T48" fmla="*/ 91 w 101"/>
                <a:gd name="T49" fmla="*/ 426 h 740"/>
                <a:gd name="T50" fmla="*/ 92 w 101"/>
                <a:gd name="T51" fmla="*/ 413 h 740"/>
                <a:gd name="T52" fmla="*/ 79 w 101"/>
                <a:gd name="T53" fmla="*/ 379 h 740"/>
                <a:gd name="T54" fmla="*/ 83 w 101"/>
                <a:gd name="T55" fmla="*/ 378 h 740"/>
                <a:gd name="T56" fmla="*/ 76 w 101"/>
                <a:gd name="T57" fmla="*/ 368 h 740"/>
                <a:gd name="T58" fmla="*/ 73 w 101"/>
                <a:gd name="T59" fmla="*/ 354 h 740"/>
                <a:gd name="T60" fmla="*/ 70 w 101"/>
                <a:gd name="T61" fmla="*/ 347 h 740"/>
                <a:gd name="T62" fmla="*/ 62 w 101"/>
                <a:gd name="T63" fmla="*/ 335 h 740"/>
                <a:gd name="T64" fmla="*/ 61 w 101"/>
                <a:gd name="T65" fmla="*/ 322 h 740"/>
                <a:gd name="T66" fmla="*/ 39 w 101"/>
                <a:gd name="T67" fmla="*/ 293 h 740"/>
                <a:gd name="T68" fmla="*/ 49 w 101"/>
                <a:gd name="T69" fmla="*/ 301 h 740"/>
                <a:gd name="T70" fmla="*/ 39 w 101"/>
                <a:gd name="T71" fmla="*/ 293 h 740"/>
                <a:gd name="T72" fmla="*/ 36 w 101"/>
                <a:gd name="T73" fmla="*/ 281 h 740"/>
                <a:gd name="T74" fmla="*/ 17 w 101"/>
                <a:gd name="T75" fmla="*/ 250 h 740"/>
                <a:gd name="T76" fmla="*/ 21 w 101"/>
                <a:gd name="T77" fmla="*/ 249 h 740"/>
                <a:gd name="T78" fmla="*/ 13 w 101"/>
                <a:gd name="T79" fmla="*/ 239 h 740"/>
                <a:gd name="T80" fmla="*/ 10 w 101"/>
                <a:gd name="T81" fmla="*/ 225 h 740"/>
                <a:gd name="T82" fmla="*/ 8 w 101"/>
                <a:gd name="T83" fmla="*/ 217 h 740"/>
                <a:gd name="T84" fmla="*/ 4 w 101"/>
                <a:gd name="T85" fmla="*/ 204 h 740"/>
                <a:gd name="T86" fmla="*/ 6 w 101"/>
                <a:gd name="T87" fmla="*/ 191 h 740"/>
                <a:gd name="T88" fmla="*/ 0 w 101"/>
                <a:gd name="T89" fmla="*/ 155 h 740"/>
                <a:gd name="T90" fmla="*/ 4 w 101"/>
                <a:gd name="T91" fmla="*/ 167 h 740"/>
                <a:gd name="T92" fmla="*/ 0 w 101"/>
                <a:gd name="T93" fmla="*/ 155 h 740"/>
                <a:gd name="T94" fmla="*/ 5 w 101"/>
                <a:gd name="T95" fmla="*/ 144 h 740"/>
                <a:gd name="T96" fmla="*/ 8 w 101"/>
                <a:gd name="T97" fmla="*/ 108 h 740"/>
                <a:gd name="T98" fmla="*/ 12 w 101"/>
                <a:gd name="T99" fmla="*/ 109 h 740"/>
                <a:gd name="T100" fmla="*/ 11 w 101"/>
                <a:gd name="T101" fmla="*/ 96 h 740"/>
                <a:gd name="T102" fmla="*/ 17 w 101"/>
                <a:gd name="T103" fmla="*/ 83 h 740"/>
                <a:gd name="T104" fmla="*/ 20 w 101"/>
                <a:gd name="T105" fmla="*/ 76 h 740"/>
                <a:gd name="T106" fmla="*/ 24 w 101"/>
                <a:gd name="T107" fmla="*/ 62 h 740"/>
                <a:gd name="T108" fmla="*/ 33 w 101"/>
                <a:gd name="T109" fmla="*/ 53 h 740"/>
                <a:gd name="T110" fmla="*/ 48 w 101"/>
                <a:gd name="T111" fmla="*/ 20 h 740"/>
                <a:gd name="T112" fmla="*/ 51 w 101"/>
                <a:gd name="T113" fmla="*/ 22 h 740"/>
                <a:gd name="T114" fmla="*/ 55 w 101"/>
                <a:gd name="T115" fmla="*/ 10 h 740"/>
                <a:gd name="T116" fmla="*/ 65 w 101"/>
                <a:gd name="T117" fmla="*/ 4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1" h="740">
                  <a:moveTo>
                    <a:pt x="41" y="727"/>
                  </a:moveTo>
                  <a:cubicBezTo>
                    <a:pt x="39" y="730"/>
                    <a:pt x="37" y="733"/>
                    <a:pt x="35" y="737"/>
                  </a:cubicBezTo>
                  <a:cubicBezTo>
                    <a:pt x="34" y="738"/>
                    <a:pt x="34" y="739"/>
                    <a:pt x="35" y="739"/>
                  </a:cubicBezTo>
                  <a:cubicBezTo>
                    <a:pt x="36" y="740"/>
                    <a:pt x="38" y="740"/>
                    <a:pt x="38" y="739"/>
                  </a:cubicBezTo>
                  <a:cubicBezTo>
                    <a:pt x="40" y="736"/>
                    <a:pt x="42" y="732"/>
                    <a:pt x="44" y="729"/>
                  </a:cubicBezTo>
                  <a:cubicBezTo>
                    <a:pt x="45" y="728"/>
                    <a:pt x="45" y="726"/>
                    <a:pt x="44" y="726"/>
                  </a:cubicBezTo>
                  <a:cubicBezTo>
                    <a:pt x="43" y="725"/>
                    <a:pt x="42" y="726"/>
                    <a:pt x="41" y="727"/>
                  </a:cubicBezTo>
                  <a:close/>
                  <a:moveTo>
                    <a:pt x="52" y="705"/>
                  </a:moveTo>
                  <a:cubicBezTo>
                    <a:pt x="50" y="709"/>
                    <a:pt x="49" y="713"/>
                    <a:pt x="47" y="716"/>
                  </a:cubicBezTo>
                  <a:cubicBezTo>
                    <a:pt x="46" y="717"/>
                    <a:pt x="47" y="718"/>
                    <a:pt x="48" y="719"/>
                  </a:cubicBezTo>
                  <a:cubicBezTo>
                    <a:pt x="49" y="719"/>
                    <a:pt x="50" y="719"/>
                    <a:pt x="50" y="718"/>
                  </a:cubicBezTo>
                  <a:cubicBezTo>
                    <a:pt x="52" y="714"/>
                    <a:pt x="54" y="711"/>
                    <a:pt x="56" y="707"/>
                  </a:cubicBezTo>
                  <a:cubicBezTo>
                    <a:pt x="56" y="706"/>
                    <a:pt x="56" y="705"/>
                    <a:pt x="55" y="704"/>
                  </a:cubicBezTo>
                  <a:cubicBezTo>
                    <a:pt x="54" y="704"/>
                    <a:pt x="53" y="704"/>
                    <a:pt x="52" y="705"/>
                  </a:cubicBezTo>
                  <a:close/>
                  <a:moveTo>
                    <a:pt x="62" y="684"/>
                  </a:moveTo>
                  <a:cubicBezTo>
                    <a:pt x="60" y="687"/>
                    <a:pt x="59" y="691"/>
                    <a:pt x="57" y="695"/>
                  </a:cubicBezTo>
                  <a:cubicBezTo>
                    <a:pt x="57" y="696"/>
                    <a:pt x="57" y="697"/>
                    <a:pt x="58" y="697"/>
                  </a:cubicBezTo>
                  <a:cubicBezTo>
                    <a:pt x="59" y="698"/>
                    <a:pt x="60" y="697"/>
                    <a:pt x="61" y="696"/>
                  </a:cubicBezTo>
                  <a:cubicBezTo>
                    <a:pt x="62" y="693"/>
                    <a:pt x="64" y="689"/>
                    <a:pt x="66" y="685"/>
                  </a:cubicBezTo>
                  <a:cubicBezTo>
                    <a:pt x="66" y="684"/>
                    <a:pt x="65" y="683"/>
                    <a:pt x="64" y="682"/>
                  </a:cubicBezTo>
                  <a:cubicBezTo>
                    <a:pt x="63" y="682"/>
                    <a:pt x="62" y="683"/>
                    <a:pt x="62" y="684"/>
                  </a:cubicBezTo>
                  <a:close/>
                  <a:moveTo>
                    <a:pt x="70" y="661"/>
                  </a:moveTo>
                  <a:cubicBezTo>
                    <a:pt x="69" y="665"/>
                    <a:pt x="68" y="669"/>
                    <a:pt x="66" y="672"/>
                  </a:cubicBezTo>
                  <a:cubicBezTo>
                    <a:pt x="66" y="673"/>
                    <a:pt x="66" y="675"/>
                    <a:pt x="67" y="675"/>
                  </a:cubicBezTo>
                  <a:cubicBezTo>
                    <a:pt x="68" y="675"/>
                    <a:pt x="70" y="675"/>
                    <a:pt x="70" y="674"/>
                  </a:cubicBezTo>
                  <a:cubicBezTo>
                    <a:pt x="71" y="670"/>
                    <a:pt x="73" y="666"/>
                    <a:pt x="74" y="663"/>
                  </a:cubicBezTo>
                  <a:cubicBezTo>
                    <a:pt x="74" y="661"/>
                    <a:pt x="74" y="660"/>
                    <a:pt x="73" y="660"/>
                  </a:cubicBezTo>
                  <a:cubicBezTo>
                    <a:pt x="72" y="660"/>
                    <a:pt x="71" y="660"/>
                    <a:pt x="70" y="661"/>
                  </a:cubicBezTo>
                  <a:close/>
                  <a:moveTo>
                    <a:pt x="77" y="638"/>
                  </a:moveTo>
                  <a:cubicBezTo>
                    <a:pt x="76" y="642"/>
                    <a:pt x="75" y="646"/>
                    <a:pt x="74" y="650"/>
                  </a:cubicBezTo>
                  <a:cubicBezTo>
                    <a:pt x="74" y="651"/>
                    <a:pt x="74" y="652"/>
                    <a:pt x="75" y="652"/>
                  </a:cubicBezTo>
                  <a:cubicBezTo>
                    <a:pt x="76" y="653"/>
                    <a:pt x="77" y="652"/>
                    <a:pt x="78" y="651"/>
                  </a:cubicBezTo>
                  <a:cubicBezTo>
                    <a:pt x="79" y="647"/>
                    <a:pt x="80" y="643"/>
                    <a:pt x="81" y="640"/>
                  </a:cubicBezTo>
                  <a:cubicBezTo>
                    <a:pt x="82" y="638"/>
                    <a:pt x="81" y="637"/>
                    <a:pt x="80" y="637"/>
                  </a:cubicBezTo>
                  <a:cubicBezTo>
                    <a:pt x="79" y="637"/>
                    <a:pt x="78" y="637"/>
                    <a:pt x="77" y="638"/>
                  </a:cubicBezTo>
                  <a:close/>
                  <a:moveTo>
                    <a:pt x="84" y="615"/>
                  </a:moveTo>
                  <a:cubicBezTo>
                    <a:pt x="83" y="619"/>
                    <a:pt x="82" y="623"/>
                    <a:pt x="81" y="627"/>
                  </a:cubicBezTo>
                  <a:cubicBezTo>
                    <a:pt x="80" y="628"/>
                    <a:pt x="81" y="629"/>
                    <a:pt x="82" y="629"/>
                  </a:cubicBezTo>
                  <a:cubicBezTo>
                    <a:pt x="83" y="630"/>
                    <a:pt x="84" y="629"/>
                    <a:pt x="84" y="628"/>
                  </a:cubicBezTo>
                  <a:cubicBezTo>
                    <a:pt x="85" y="624"/>
                    <a:pt x="86" y="620"/>
                    <a:pt x="87" y="616"/>
                  </a:cubicBezTo>
                  <a:cubicBezTo>
                    <a:pt x="88" y="615"/>
                    <a:pt x="87" y="614"/>
                    <a:pt x="86" y="614"/>
                  </a:cubicBezTo>
                  <a:cubicBezTo>
                    <a:pt x="85" y="614"/>
                    <a:pt x="84" y="614"/>
                    <a:pt x="84" y="615"/>
                  </a:cubicBezTo>
                  <a:close/>
                  <a:moveTo>
                    <a:pt x="89" y="592"/>
                  </a:moveTo>
                  <a:cubicBezTo>
                    <a:pt x="88" y="596"/>
                    <a:pt x="87" y="600"/>
                    <a:pt x="86" y="604"/>
                  </a:cubicBezTo>
                  <a:cubicBezTo>
                    <a:pt x="86" y="605"/>
                    <a:pt x="87" y="606"/>
                    <a:pt x="88" y="606"/>
                  </a:cubicBezTo>
                  <a:cubicBezTo>
                    <a:pt x="89" y="606"/>
                    <a:pt x="90" y="606"/>
                    <a:pt x="90" y="604"/>
                  </a:cubicBezTo>
                  <a:cubicBezTo>
                    <a:pt x="91" y="601"/>
                    <a:pt x="92" y="597"/>
                    <a:pt x="92" y="593"/>
                  </a:cubicBezTo>
                  <a:cubicBezTo>
                    <a:pt x="93" y="592"/>
                    <a:pt x="92" y="591"/>
                    <a:pt x="91" y="590"/>
                  </a:cubicBezTo>
                  <a:cubicBezTo>
                    <a:pt x="90" y="590"/>
                    <a:pt x="89" y="591"/>
                    <a:pt x="89" y="592"/>
                  </a:cubicBezTo>
                  <a:close/>
                  <a:moveTo>
                    <a:pt x="92" y="568"/>
                  </a:moveTo>
                  <a:cubicBezTo>
                    <a:pt x="92" y="572"/>
                    <a:pt x="91" y="576"/>
                    <a:pt x="91" y="580"/>
                  </a:cubicBezTo>
                  <a:cubicBezTo>
                    <a:pt x="90" y="581"/>
                    <a:pt x="91" y="582"/>
                    <a:pt x="92" y="582"/>
                  </a:cubicBezTo>
                  <a:cubicBezTo>
                    <a:pt x="93" y="583"/>
                    <a:pt x="94" y="582"/>
                    <a:pt x="95" y="581"/>
                  </a:cubicBezTo>
                  <a:cubicBezTo>
                    <a:pt x="95" y="577"/>
                    <a:pt x="96" y="573"/>
                    <a:pt x="96" y="569"/>
                  </a:cubicBezTo>
                  <a:cubicBezTo>
                    <a:pt x="97" y="568"/>
                    <a:pt x="96" y="567"/>
                    <a:pt x="95" y="567"/>
                  </a:cubicBezTo>
                  <a:cubicBezTo>
                    <a:pt x="94" y="566"/>
                    <a:pt x="93" y="567"/>
                    <a:pt x="92" y="568"/>
                  </a:cubicBezTo>
                  <a:close/>
                  <a:moveTo>
                    <a:pt x="95" y="545"/>
                  </a:moveTo>
                  <a:cubicBezTo>
                    <a:pt x="95" y="549"/>
                    <a:pt x="94" y="553"/>
                    <a:pt x="94" y="556"/>
                  </a:cubicBezTo>
                  <a:cubicBezTo>
                    <a:pt x="94" y="558"/>
                    <a:pt x="95" y="559"/>
                    <a:pt x="96" y="559"/>
                  </a:cubicBezTo>
                  <a:cubicBezTo>
                    <a:pt x="97" y="559"/>
                    <a:pt x="98" y="558"/>
                    <a:pt x="98" y="557"/>
                  </a:cubicBezTo>
                  <a:cubicBezTo>
                    <a:pt x="98" y="553"/>
                    <a:pt x="99" y="549"/>
                    <a:pt x="99" y="545"/>
                  </a:cubicBezTo>
                  <a:cubicBezTo>
                    <a:pt x="99" y="544"/>
                    <a:pt x="98" y="543"/>
                    <a:pt x="97" y="543"/>
                  </a:cubicBezTo>
                  <a:cubicBezTo>
                    <a:pt x="96" y="543"/>
                    <a:pt x="95" y="543"/>
                    <a:pt x="95" y="545"/>
                  </a:cubicBezTo>
                  <a:close/>
                  <a:moveTo>
                    <a:pt x="97" y="521"/>
                  </a:moveTo>
                  <a:cubicBezTo>
                    <a:pt x="97" y="525"/>
                    <a:pt x="96" y="529"/>
                    <a:pt x="96" y="533"/>
                  </a:cubicBezTo>
                  <a:cubicBezTo>
                    <a:pt x="96" y="534"/>
                    <a:pt x="97" y="535"/>
                    <a:pt x="98" y="535"/>
                  </a:cubicBezTo>
                  <a:cubicBezTo>
                    <a:pt x="99" y="535"/>
                    <a:pt x="100" y="534"/>
                    <a:pt x="100" y="533"/>
                  </a:cubicBezTo>
                  <a:cubicBezTo>
                    <a:pt x="100" y="529"/>
                    <a:pt x="101" y="525"/>
                    <a:pt x="101" y="521"/>
                  </a:cubicBezTo>
                  <a:cubicBezTo>
                    <a:pt x="101" y="520"/>
                    <a:pt x="100" y="519"/>
                    <a:pt x="99" y="519"/>
                  </a:cubicBezTo>
                  <a:cubicBezTo>
                    <a:pt x="98" y="519"/>
                    <a:pt x="97" y="520"/>
                    <a:pt x="97" y="521"/>
                  </a:cubicBezTo>
                  <a:close/>
                  <a:moveTo>
                    <a:pt x="97" y="497"/>
                  </a:moveTo>
                  <a:cubicBezTo>
                    <a:pt x="97" y="498"/>
                    <a:pt x="97" y="499"/>
                    <a:pt x="97" y="501"/>
                  </a:cubicBezTo>
                  <a:cubicBezTo>
                    <a:pt x="97" y="503"/>
                    <a:pt x="97" y="506"/>
                    <a:pt x="97" y="509"/>
                  </a:cubicBezTo>
                  <a:cubicBezTo>
                    <a:pt x="97" y="510"/>
                    <a:pt x="98" y="511"/>
                    <a:pt x="99" y="511"/>
                  </a:cubicBezTo>
                  <a:cubicBezTo>
                    <a:pt x="100" y="511"/>
                    <a:pt x="101" y="510"/>
                    <a:pt x="101" y="509"/>
                  </a:cubicBezTo>
                  <a:cubicBezTo>
                    <a:pt x="101" y="506"/>
                    <a:pt x="101" y="503"/>
                    <a:pt x="101" y="501"/>
                  </a:cubicBezTo>
                  <a:cubicBezTo>
                    <a:pt x="101" y="499"/>
                    <a:pt x="101" y="498"/>
                    <a:pt x="101" y="497"/>
                  </a:cubicBezTo>
                  <a:cubicBezTo>
                    <a:pt x="101" y="496"/>
                    <a:pt x="100" y="495"/>
                    <a:pt x="99" y="495"/>
                  </a:cubicBezTo>
                  <a:cubicBezTo>
                    <a:pt x="98" y="495"/>
                    <a:pt x="97" y="496"/>
                    <a:pt x="97" y="497"/>
                  </a:cubicBezTo>
                  <a:close/>
                  <a:moveTo>
                    <a:pt x="96" y="473"/>
                  </a:moveTo>
                  <a:cubicBezTo>
                    <a:pt x="97" y="477"/>
                    <a:pt x="97" y="481"/>
                    <a:pt x="97" y="485"/>
                  </a:cubicBezTo>
                  <a:cubicBezTo>
                    <a:pt x="97" y="486"/>
                    <a:pt x="98" y="487"/>
                    <a:pt x="99" y="487"/>
                  </a:cubicBezTo>
                  <a:cubicBezTo>
                    <a:pt x="100" y="487"/>
                    <a:pt x="101" y="486"/>
                    <a:pt x="101" y="485"/>
                  </a:cubicBezTo>
                  <a:cubicBezTo>
                    <a:pt x="101" y="481"/>
                    <a:pt x="101" y="477"/>
                    <a:pt x="100" y="473"/>
                  </a:cubicBezTo>
                  <a:cubicBezTo>
                    <a:pt x="100" y="472"/>
                    <a:pt x="99" y="471"/>
                    <a:pt x="98" y="471"/>
                  </a:cubicBezTo>
                  <a:cubicBezTo>
                    <a:pt x="97" y="471"/>
                    <a:pt x="96" y="472"/>
                    <a:pt x="96" y="473"/>
                  </a:cubicBezTo>
                  <a:close/>
                  <a:moveTo>
                    <a:pt x="94" y="449"/>
                  </a:moveTo>
                  <a:cubicBezTo>
                    <a:pt x="95" y="453"/>
                    <a:pt x="95" y="457"/>
                    <a:pt x="95" y="461"/>
                  </a:cubicBezTo>
                  <a:cubicBezTo>
                    <a:pt x="96" y="462"/>
                    <a:pt x="97" y="463"/>
                    <a:pt x="98" y="463"/>
                  </a:cubicBezTo>
                  <a:cubicBezTo>
                    <a:pt x="99" y="463"/>
                    <a:pt x="100" y="462"/>
                    <a:pt x="99" y="461"/>
                  </a:cubicBezTo>
                  <a:cubicBezTo>
                    <a:pt x="99" y="457"/>
                    <a:pt x="99" y="453"/>
                    <a:pt x="98" y="449"/>
                  </a:cubicBezTo>
                  <a:cubicBezTo>
                    <a:pt x="98" y="448"/>
                    <a:pt x="97" y="447"/>
                    <a:pt x="96" y="447"/>
                  </a:cubicBezTo>
                  <a:cubicBezTo>
                    <a:pt x="95" y="447"/>
                    <a:pt x="94" y="448"/>
                    <a:pt x="94" y="449"/>
                  </a:cubicBezTo>
                  <a:close/>
                  <a:moveTo>
                    <a:pt x="91" y="426"/>
                  </a:moveTo>
                  <a:cubicBezTo>
                    <a:pt x="91" y="429"/>
                    <a:pt x="92" y="433"/>
                    <a:pt x="93" y="437"/>
                  </a:cubicBezTo>
                  <a:cubicBezTo>
                    <a:pt x="93" y="438"/>
                    <a:pt x="94" y="439"/>
                    <a:pt x="95" y="439"/>
                  </a:cubicBezTo>
                  <a:cubicBezTo>
                    <a:pt x="96" y="439"/>
                    <a:pt x="97" y="438"/>
                    <a:pt x="97" y="437"/>
                  </a:cubicBezTo>
                  <a:cubicBezTo>
                    <a:pt x="96" y="433"/>
                    <a:pt x="95" y="429"/>
                    <a:pt x="95" y="425"/>
                  </a:cubicBezTo>
                  <a:cubicBezTo>
                    <a:pt x="94" y="424"/>
                    <a:pt x="93" y="423"/>
                    <a:pt x="92" y="423"/>
                  </a:cubicBezTo>
                  <a:cubicBezTo>
                    <a:pt x="91" y="423"/>
                    <a:pt x="91" y="424"/>
                    <a:pt x="91" y="426"/>
                  </a:cubicBezTo>
                  <a:close/>
                  <a:moveTo>
                    <a:pt x="86" y="402"/>
                  </a:moveTo>
                  <a:cubicBezTo>
                    <a:pt x="87" y="406"/>
                    <a:pt x="88" y="410"/>
                    <a:pt x="88" y="414"/>
                  </a:cubicBezTo>
                  <a:cubicBezTo>
                    <a:pt x="89" y="415"/>
                    <a:pt x="90" y="416"/>
                    <a:pt x="91" y="415"/>
                  </a:cubicBezTo>
                  <a:cubicBezTo>
                    <a:pt x="92" y="415"/>
                    <a:pt x="93" y="414"/>
                    <a:pt x="92" y="413"/>
                  </a:cubicBezTo>
                  <a:cubicBezTo>
                    <a:pt x="92" y="409"/>
                    <a:pt x="91" y="405"/>
                    <a:pt x="90" y="401"/>
                  </a:cubicBezTo>
                  <a:cubicBezTo>
                    <a:pt x="89" y="400"/>
                    <a:pt x="88" y="399"/>
                    <a:pt x="87" y="400"/>
                  </a:cubicBezTo>
                  <a:cubicBezTo>
                    <a:pt x="86" y="400"/>
                    <a:pt x="86" y="401"/>
                    <a:pt x="86" y="402"/>
                  </a:cubicBezTo>
                  <a:close/>
                  <a:moveTo>
                    <a:pt x="79" y="379"/>
                  </a:moveTo>
                  <a:cubicBezTo>
                    <a:pt x="81" y="383"/>
                    <a:pt x="82" y="387"/>
                    <a:pt x="83" y="391"/>
                  </a:cubicBezTo>
                  <a:cubicBezTo>
                    <a:pt x="83" y="392"/>
                    <a:pt x="84" y="392"/>
                    <a:pt x="85" y="392"/>
                  </a:cubicBezTo>
                  <a:cubicBezTo>
                    <a:pt x="86" y="392"/>
                    <a:pt x="87" y="391"/>
                    <a:pt x="87" y="390"/>
                  </a:cubicBezTo>
                  <a:cubicBezTo>
                    <a:pt x="86" y="386"/>
                    <a:pt x="85" y="382"/>
                    <a:pt x="83" y="378"/>
                  </a:cubicBezTo>
                  <a:cubicBezTo>
                    <a:pt x="83" y="377"/>
                    <a:pt x="82" y="376"/>
                    <a:pt x="81" y="377"/>
                  </a:cubicBezTo>
                  <a:cubicBezTo>
                    <a:pt x="80" y="377"/>
                    <a:pt x="79" y="378"/>
                    <a:pt x="79" y="379"/>
                  </a:cubicBezTo>
                  <a:close/>
                  <a:moveTo>
                    <a:pt x="72" y="357"/>
                  </a:moveTo>
                  <a:cubicBezTo>
                    <a:pt x="73" y="360"/>
                    <a:pt x="74" y="364"/>
                    <a:pt x="76" y="368"/>
                  </a:cubicBezTo>
                  <a:cubicBezTo>
                    <a:pt x="76" y="369"/>
                    <a:pt x="77" y="369"/>
                    <a:pt x="78" y="369"/>
                  </a:cubicBezTo>
                  <a:cubicBezTo>
                    <a:pt x="79" y="369"/>
                    <a:pt x="80" y="368"/>
                    <a:pt x="80" y="366"/>
                  </a:cubicBezTo>
                  <a:cubicBezTo>
                    <a:pt x="78" y="363"/>
                    <a:pt x="77" y="359"/>
                    <a:pt x="75" y="355"/>
                  </a:cubicBezTo>
                  <a:cubicBezTo>
                    <a:pt x="75" y="354"/>
                    <a:pt x="74" y="354"/>
                    <a:pt x="73" y="354"/>
                  </a:cubicBezTo>
                  <a:cubicBezTo>
                    <a:pt x="72" y="354"/>
                    <a:pt x="71" y="356"/>
                    <a:pt x="72" y="357"/>
                  </a:cubicBezTo>
                  <a:close/>
                  <a:moveTo>
                    <a:pt x="62" y="335"/>
                  </a:moveTo>
                  <a:cubicBezTo>
                    <a:pt x="64" y="338"/>
                    <a:pt x="66" y="342"/>
                    <a:pt x="67" y="346"/>
                  </a:cubicBezTo>
                  <a:cubicBezTo>
                    <a:pt x="68" y="347"/>
                    <a:pt x="69" y="347"/>
                    <a:pt x="70" y="347"/>
                  </a:cubicBezTo>
                  <a:cubicBezTo>
                    <a:pt x="71" y="346"/>
                    <a:pt x="71" y="345"/>
                    <a:pt x="71" y="344"/>
                  </a:cubicBezTo>
                  <a:cubicBezTo>
                    <a:pt x="69" y="340"/>
                    <a:pt x="68" y="337"/>
                    <a:pt x="66" y="333"/>
                  </a:cubicBezTo>
                  <a:cubicBezTo>
                    <a:pt x="65" y="332"/>
                    <a:pt x="64" y="332"/>
                    <a:pt x="63" y="332"/>
                  </a:cubicBezTo>
                  <a:cubicBezTo>
                    <a:pt x="62" y="332"/>
                    <a:pt x="62" y="334"/>
                    <a:pt x="62" y="335"/>
                  </a:cubicBezTo>
                  <a:close/>
                  <a:moveTo>
                    <a:pt x="51" y="313"/>
                  </a:moveTo>
                  <a:cubicBezTo>
                    <a:pt x="53" y="317"/>
                    <a:pt x="55" y="320"/>
                    <a:pt x="57" y="324"/>
                  </a:cubicBezTo>
                  <a:cubicBezTo>
                    <a:pt x="57" y="325"/>
                    <a:pt x="59" y="325"/>
                    <a:pt x="60" y="325"/>
                  </a:cubicBezTo>
                  <a:cubicBezTo>
                    <a:pt x="61" y="324"/>
                    <a:pt x="61" y="323"/>
                    <a:pt x="61" y="322"/>
                  </a:cubicBezTo>
                  <a:cubicBezTo>
                    <a:pt x="59" y="319"/>
                    <a:pt x="57" y="315"/>
                    <a:pt x="55" y="311"/>
                  </a:cubicBezTo>
                  <a:cubicBezTo>
                    <a:pt x="54" y="311"/>
                    <a:pt x="53" y="310"/>
                    <a:pt x="52" y="311"/>
                  </a:cubicBezTo>
                  <a:cubicBezTo>
                    <a:pt x="51" y="311"/>
                    <a:pt x="51" y="312"/>
                    <a:pt x="51" y="313"/>
                  </a:cubicBezTo>
                  <a:close/>
                  <a:moveTo>
                    <a:pt x="39" y="293"/>
                  </a:moveTo>
                  <a:cubicBezTo>
                    <a:pt x="39" y="294"/>
                    <a:pt x="40" y="295"/>
                    <a:pt x="40" y="295"/>
                  </a:cubicBezTo>
                  <a:cubicBezTo>
                    <a:pt x="42" y="298"/>
                    <a:pt x="44" y="301"/>
                    <a:pt x="45" y="303"/>
                  </a:cubicBezTo>
                  <a:cubicBezTo>
                    <a:pt x="46" y="304"/>
                    <a:pt x="47" y="304"/>
                    <a:pt x="48" y="304"/>
                  </a:cubicBezTo>
                  <a:cubicBezTo>
                    <a:pt x="49" y="303"/>
                    <a:pt x="49" y="302"/>
                    <a:pt x="49" y="301"/>
                  </a:cubicBezTo>
                  <a:cubicBezTo>
                    <a:pt x="47" y="298"/>
                    <a:pt x="46" y="296"/>
                    <a:pt x="44" y="293"/>
                  </a:cubicBezTo>
                  <a:cubicBezTo>
                    <a:pt x="43" y="292"/>
                    <a:pt x="43" y="292"/>
                    <a:pt x="42" y="291"/>
                  </a:cubicBezTo>
                  <a:cubicBezTo>
                    <a:pt x="42" y="290"/>
                    <a:pt x="41" y="290"/>
                    <a:pt x="40" y="290"/>
                  </a:cubicBezTo>
                  <a:cubicBezTo>
                    <a:pt x="39" y="291"/>
                    <a:pt x="38" y="292"/>
                    <a:pt x="39" y="293"/>
                  </a:cubicBezTo>
                  <a:close/>
                  <a:moveTo>
                    <a:pt x="27" y="272"/>
                  </a:moveTo>
                  <a:cubicBezTo>
                    <a:pt x="29" y="276"/>
                    <a:pt x="31" y="279"/>
                    <a:pt x="33" y="283"/>
                  </a:cubicBezTo>
                  <a:cubicBezTo>
                    <a:pt x="33" y="284"/>
                    <a:pt x="34" y="284"/>
                    <a:pt x="35" y="283"/>
                  </a:cubicBezTo>
                  <a:cubicBezTo>
                    <a:pt x="36" y="283"/>
                    <a:pt x="37" y="282"/>
                    <a:pt x="36" y="281"/>
                  </a:cubicBezTo>
                  <a:cubicBezTo>
                    <a:pt x="34" y="277"/>
                    <a:pt x="32" y="274"/>
                    <a:pt x="30" y="270"/>
                  </a:cubicBezTo>
                  <a:cubicBezTo>
                    <a:pt x="30" y="269"/>
                    <a:pt x="29" y="269"/>
                    <a:pt x="28" y="269"/>
                  </a:cubicBezTo>
                  <a:cubicBezTo>
                    <a:pt x="27" y="270"/>
                    <a:pt x="26" y="271"/>
                    <a:pt x="27" y="272"/>
                  </a:cubicBezTo>
                  <a:close/>
                  <a:moveTo>
                    <a:pt x="17" y="250"/>
                  </a:moveTo>
                  <a:cubicBezTo>
                    <a:pt x="18" y="254"/>
                    <a:pt x="20" y="257"/>
                    <a:pt x="22" y="261"/>
                  </a:cubicBezTo>
                  <a:cubicBezTo>
                    <a:pt x="22" y="262"/>
                    <a:pt x="23" y="263"/>
                    <a:pt x="24" y="262"/>
                  </a:cubicBezTo>
                  <a:cubicBezTo>
                    <a:pt x="25" y="262"/>
                    <a:pt x="26" y="261"/>
                    <a:pt x="25" y="260"/>
                  </a:cubicBezTo>
                  <a:cubicBezTo>
                    <a:pt x="24" y="256"/>
                    <a:pt x="22" y="252"/>
                    <a:pt x="21" y="249"/>
                  </a:cubicBezTo>
                  <a:cubicBezTo>
                    <a:pt x="20" y="248"/>
                    <a:pt x="19" y="247"/>
                    <a:pt x="18" y="247"/>
                  </a:cubicBezTo>
                  <a:cubicBezTo>
                    <a:pt x="17" y="248"/>
                    <a:pt x="16" y="249"/>
                    <a:pt x="17" y="250"/>
                  </a:cubicBezTo>
                  <a:close/>
                  <a:moveTo>
                    <a:pt x="9" y="227"/>
                  </a:moveTo>
                  <a:cubicBezTo>
                    <a:pt x="10" y="231"/>
                    <a:pt x="11" y="235"/>
                    <a:pt x="13" y="239"/>
                  </a:cubicBezTo>
                  <a:cubicBezTo>
                    <a:pt x="13" y="240"/>
                    <a:pt x="14" y="240"/>
                    <a:pt x="15" y="240"/>
                  </a:cubicBezTo>
                  <a:cubicBezTo>
                    <a:pt x="16" y="240"/>
                    <a:pt x="17" y="238"/>
                    <a:pt x="16" y="237"/>
                  </a:cubicBezTo>
                  <a:cubicBezTo>
                    <a:pt x="15" y="234"/>
                    <a:pt x="14" y="230"/>
                    <a:pt x="13" y="226"/>
                  </a:cubicBezTo>
                  <a:cubicBezTo>
                    <a:pt x="12" y="225"/>
                    <a:pt x="11" y="224"/>
                    <a:pt x="10" y="225"/>
                  </a:cubicBezTo>
                  <a:cubicBezTo>
                    <a:pt x="9" y="225"/>
                    <a:pt x="9" y="226"/>
                    <a:pt x="9" y="227"/>
                  </a:cubicBezTo>
                  <a:close/>
                  <a:moveTo>
                    <a:pt x="4" y="204"/>
                  </a:moveTo>
                  <a:cubicBezTo>
                    <a:pt x="4" y="208"/>
                    <a:pt x="5" y="212"/>
                    <a:pt x="6" y="215"/>
                  </a:cubicBezTo>
                  <a:cubicBezTo>
                    <a:pt x="6" y="217"/>
                    <a:pt x="7" y="217"/>
                    <a:pt x="8" y="217"/>
                  </a:cubicBezTo>
                  <a:cubicBezTo>
                    <a:pt x="9" y="217"/>
                    <a:pt x="10" y="216"/>
                    <a:pt x="10" y="215"/>
                  </a:cubicBezTo>
                  <a:cubicBezTo>
                    <a:pt x="9" y="211"/>
                    <a:pt x="8" y="207"/>
                    <a:pt x="7" y="203"/>
                  </a:cubicBezTo>
                  <a:cubicBezTo>
                    <a:pt x="7" y="202"/>
                    <a:pt x="6" y="201"/>
                    <a:pt x="5" y="201"/>
                  </a:cubicBezTo>
                  <a:cubicBezTo>
                    <a:pt x="4" y="201"/>
                    <a:pt x="3" y="203"/>
                    <a:pt x="4" y="204"/>
                  </a:cubicBezTo>
                  <a:close/>
                  <a:moveTo>
                    <a:pt x="1" y="180"/>
                  </a:moveTo>
                  <a:cubicBezTo>
                    <a:pt x="1" y="184"/>
                    <a:pt x="1" y="188"/>
                    <a:pt x="2" y="192"/>
                  </a:cubicBezTo>
                  <a:cubicBezTo>
                    <a:pt x="2" y="193"/>
                    <a:pt x="3" y="194"/>
                    <a:pt x="4" y="193"/>
                  </a:cubicBezTo>
                  <a:cubicBezTo>
                    <a:pt x="5" y="193"/>
                    <a:pt x="6" y="192"/>
                    <a:pt x="6" y="191"/>
                  </a:cubicBezTo>
                  <a:cubicBezTo>
                    <a:pt x="5" y="187"/>
                    <a:pt x="5" y="183"/>
                    <a:pt x="5" y="179"/>
                  </a:cubicBezTo>
                  <a:cubicBezTo>
                    <a:pt x="5" y="178"/>
                    <a:pt x="4" y="177"/>
                    <a:pt x="3" y="177"/>
                  </a:cubicBezTo>
                  <a:cubicBezTo>
                    <a:pt x="1" y="178"/>
                    <a:pt x="1" y="178"/>
                    <a:pt x="1" y="180"/>
                  </a:cubicBezTo>
                  <a:close/>
                  <a:moveTo>
                    <a:pt x="0" y="155"/>
                  </a:moveTo>
                  <a:cubicBezTo>
                    <a:pt x="0" y="159"/>
                    <a:pt x="0" y="162"/>
                    <a:pt x="0" y="166"/>
                  </a:cubicBezTo>
                  <a:cubicBezTo>
                    <a:pt x="0" y="166"/>
                    <a:pt x="0" y="167"/>
                    <a:pt x="0" y="167"/>
                  </a:cubicBezTo>
                  <a:cubicBezTo>
                    <a:pt x="0" y="169"/>
                    <a:pt x="1" y="169"/>
                    <a:pt x="2" y="169"/>
                  </a:cubicBezTo>
                  <a:cubicBezTo>
                    <a:pt x="3" y="169"/>
                    <a:pt x="4" y="169"/>
                    <a:pt x="4" y="167"/>
                  </a:cubicBezTo>
                  <a:cubicBezTo>
                    <a:pt x="4" y="167"/>
                    <a:pt x="4" y="166"/>
                    <a:pt x="4" y="166"/>
                  </a:cubicBezTo>
                  <a:cubicBezTo>
                    <a:pt x="4" y="162"/>
                    <a:pt x="4" y="159"/>
                    <a:pt x="4" y="156"/>
                  </a:cubicBezTo>
                  <a:cubicBezTo>
                    <a:pt x="5" y="154"/>
                    <a:pt x="4" y="154"/>
                    <a:pt x="3" y="153"/>
                  </a:cubicBezTo>
                  <a:cubicBezTo>
                    <a:pt x="1" y="153"/>
                    <a:pt x="1" y="154"/>
                    <a:pt x="0" y="155"/>
                  </a:cubicBezTo>
                  <a:close/>
                  <a:moveTo>
                    <a:pt x="3" y="131"/>
                  </a:moveTo>
                  <a:cubicBezTo>
                    <a:pt x="2" y="135"/>
                    <a:pt x="2" y="139"/>
                    <a:pt x="1" y="143"/>
                  </a:cubicBezTo>
                  <a:cubicBezTo>
                    <a:pt x="1" y="144"/>
                    <a:pt x="2" y="145"/>
                    <a:pt x="3" y="145"/>
                  </a:cubicBezTo>
                  <a:cubicBezTo>
                    <a:pt x="4" y="146"/>
                    <a:pt x="5" y="145"/>
                    <a:pt x="5" y="144"/>
                  </a:cubicBezTo>
                  <a:cubicBezTo>
                    <a:pt x="6" y="140"/>
                    <a:pt x="6" y="136"/>
                    <a:pt x="7" y="132"/>
                  </a:cubicBezTo>
                  <a:cubicBezTo>
                    <a:pt x="7" y="131"/>
                    <a:pt x="6" y="130"/>
                    <a:pt x="5" y="130"/>
                  </a:cubicBezTo>
                  <a:cubicBezTo>
                    <a:pt x="4" y="129"/>
                    <a:pt x="3" y="130"/>
                    <a:pt x="3" y="131"/>
                  </a:cubicBezTo>
                  <a:close/>
                  <a:moveTo>
                    <a:pt x="8" y="108"/>
                  </a:moveTo>
                  <a:cubicBezTo>
                    <a:pt x="7" y="111"/>
                    <a:pt x="6" y="115"/>
                    <a:pt x="5" y="119"/>
                  </a:cubicBezTo>
                  <a:cubicBezTo>
                    <a:pt x="5" y="120"/>
                    <a:pt x="5" y="122"/>
                    <a:pt x="7" y="122"/>
                  </a:cubicBezTo>
                  <a:cubicBezTo>
                    <a:pt x="8" y="122"/>
                    <a:pt x="9" y="121"/>
                    <a:pt x="9" y="120"/>
                  </a:cubicBezTo>
                  <a:cubicBezTo>
                    <a:pt x="10" y="116"/>
                    <a:pt x="11" y="112"/>
                    <a:pt x="12" y="109"/>
                  </a:cubicBezTo>
                  <a:cubicBezTo>
                    <a:pt x="12" y="108"/>
                    <a:pt x="11" y="106"/>
                    <a:pt x="10" y="106"/>
                  </a:cubicBezTo>
                  <a:cubicBezTo>
                    <a:pt x="9" y="106"/>
                    <a:pt x="8" y="107"/>
                    <a:pt x="8" y="108"/>
                  </a:cubicBezTo>
                  <a:close/>
                  <a:moveTo>
                    <a:pt x="15" y="84"/>
                  </a:moveTo>
                  <a:cubicBezTo>
                    <a:pt x="13" y="88"/>
                    <a:pt x="12" y="92"/>
                    <a:pt x="11" y="96"/>
                  </a:cubicBezTo>
                  <a:cubicBezTo>
                    <a:pt x="11" y="97"/>
                    <a:pt x="11" y="98"/>
                    <a:pt x="12" y="98"/>
                  </a:cubicBezTo>
                  <a:cubicBezTo>
                    <a:pt x="13" y="99"/>
                    <a:pt x="14" y="98"/>
                    <a:pt x="15" y="97"/>
                  </a:cubicBezTo>
                  <a:cubicBezTo>
                    <a:pt x="16" y="93"/>
                    <a:pt x="17" y="90"/>
                    <a:pt x="19" y="86"/>
                  </a:cubicBezTo>
                  <a:cubicBezTo>
                    <a:pt x="19" y="85"/>
                    <a:pt x="18" y="84"/>
                    <a:pt x="17" y="83"/>
                  </a:cubicBezTo>
                  <a:cubicBezTo>
                    <a:pt x="16" y="83"/>
                    <a:pt x="15" y="83"/>
                    <a:pt x="15" y="84"/>
                  </a:cubicBezTo>
                  <a:close/>
                  <a:moveTo>
                    <a:pt x="24" y="62"/>
                  </a:moveTo>
                  <a:cubicBezTo>
                    <a:pt x="22" y="66"/>
                    <a:pt x="21" y="69"/>
                    <a:pt x="19" y="73"/>
                  </a:cubicBezTo>
                  <a:cubicBezTo>
                    <a:pt x="19" y="74"/>
                    <a:pt x="19" y="75"/>
                    <a:pt x="20" y="76"/>
                  </a:cubicBezTo>
                  <a:cubicBezTo>
                    <a:pt x="21" y="76"/>
                    <a:pt x="22" y="76"/>
                    <a:pt x="23" y="75"/>
                  </a:cubicBezTo>
                  <a:cubicBezTo>
                    <a:pt x="24" y="71"/>
                    <a:pt x="26" y="67"/>
                    <a:pt x="28" y="64"/>
                  </a:cubicBezTo>
                  <a:cubicBezTo>
                    <a:pt x="28" y="63"/>
                    <a:pt x="28" y="62"/>
                    <a:pt x="27" y="61"/>
                  </a:cubicBezTo>
                  <a:cubicBezTo>
                    <a:pt x="26" y="61"/>
                    <a:pt x="24" y="61"/>
                    <a:pt x="24" y="62"/>
                  </a:cubicBezTo>
                  <a:close/>
                  <a:moveTo>
                    <a:pt x="35" y="41"/>
                  </a:moveTo>
                  <a:cubicBezTo>
                    <a:pt x="33" y="44"/>
                    <a:pt x="31" y="47"/>
                    <a:pt x="29" y="51"/>
                  </a:cubicBezTo>
                  <a:cubicBezTo>
                    <a:pt x="29" y="52"/>
                    <a:pt x="29" y="53"/>
                    <a:pt x="30" y="54"/>
                  </a:cubicBezTo>
                  <a:cubicBezTo>
                    <a:pt x="31" y="54"/>
                    <a:pt x="32" y="54"/>
                    <a:pt x="33" y="53"/>
                  </a:cubicBezTo>
                  <a:cubicBezTo>
                    <a:pt x="35" y="49"/>
                    <a:pt x="37" y="46"/>
                    <a:pt x="38" y="43"/>
                  </a:cubicBezTo>
                  <a:cubicBezTo>
                    <a:pt x="39" y="42"/>
                    <a:pt x="39" y="40"/>
                    <a:pt x="38" y="40"/>
                  </a:cubicBezTo>
                  <a:cubicBezTo>
                    <a:pt x="37" y="39"/>
                    <a:pt x="36" y="40"/>
                    <a:pt x="35" y="41"/>
                  </a:cubicBezTo>
                  <a:close/>
                  <a:moveTo>
                    <a:pt x="48" y="20"/>
                  </a:moveTo>
                  <a:cubicBezTo>
                    <a:pt x="46" y="23"/>
                    <a:pt x="43" y="26"/>
                    <a:pt x="41" y="30"/>
                  </a:cubicBezTo>
                  <a:cubicBezTo>
                    <a:pt x="41" y="31"/>
                    <a:pt x="41" y="32"/>
                    <a:pt x="42" y="33"/>
                  </a:cubicBezTo>
                  <a:cubicBezTo>
                    <a:pt x="43" y="34"/>
                    <a:pt x="44" y="33"/>
                    <a:pt x="45" y="32"/>
                  </a:cubicBezTo>
                  <a:cubicBezTo>
                    <a:pt x="47" y="29"/>
                    <a:pt x="49" y="25"/>
                    <a:pt x="51" y="22"/>
                  </a:cubicBezTo>
                  <a:cubicBezTo>
                    <a:pt x="52" y="21"/>
                    <a:pt x="51" y="20"/>
                    <a:pt x="51" y="20"/>
                  </a:cubicBezTo>
                  <a:cubicBezTo>
                    <a:pt x="50" y="19"/>
                    <a:pt x="48" y="19"/>
                    <a:pt x="48" y="20"/>
                  </a:cubicBezTo>
                  <a:close/>
                  <a:moveTo>
                    <a:pt x="63" y="1"/>
                  </a:moveTo>
                  <a:cubicBezTo>
                    <a:pt x="63" y="1"/>
                    <a:pt x="60" y="4"/>
                    <a:pt x="55" y="10"/>
                  </a:cubicBezTo>
                  <a:cubicBezTo>
                    <a:pt x="54" y="11"/>
                    <a:pt x="54" y="12"/>
                    <a:pt x="55" y="13"/>
                  </a:cubicBezTo>
                  <a:cubicBezTo>
                    <a:pt x="56" y="14"/>
                    <a:pt x="57" y="14"/>
                    <a:pt x="58" y="13"/>
                  </a:cubicBezTo>
                  <a:cubicBezTo>
                    <a:pt x="60" y="10"/>
                    <a:pt x="62" y="7"/>
                    <a:pt x="64" y="6"/>
                  </a:cubicBezTo>
                  <a:cubicBezTo>
                    <a:pt x="64" y="5"/>
                    <a:pt x="65" y="4"/>
                    <a:pt x="65" y="4"/>
                  </a:cubicBezTo>
                  <a:cubicBezTo>
                    <a:pt x="65" y="4"/>
                    <a:pt x="66" y="3"/>
                    <a:pt x="66" y="3"/>
                  </a:cubicBezTo>
                  <a:cubicBezTo>
                    <a:pt x="66" y="3"/>
                    <a:pt x="66" y="1"/>
                    <a:pt x="65" y="1"/>
                  </a:cubicBezTo>
                  <a:cubicBezTo>
                    <a:pt x="65" y="0"/>
                    <a:pt x="63" y="0"/>
                    <a:pt x="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99" name="Freeform 614">
              <a:extLst>
                <a:ext uri="{FF2B5EF4-FFF2-40B4-BE49-F238E27FC236}">
                  <a16:creationId xmlns:a16="http://schemas.microsoft.com/office/drawing/2014/main" id="{D266AE14-418C-4B41-BDEF-6C59879F8A36}"/>
                </a:ext>
              </a:extLst>
            </p:cNvPr>
            <p:cNvSpPr>
              <a:spLocks noEditPoints="1"/>
            </p:cNvSpPr>
            <p:nvPr/>
          </p:nvSpPr>
          <p:spPr bwMode="auto">
            <a:xfrm rot="16200000">
              <a:off x="3427605" y="-593499"/>
              <a:ext cx="983668" cy="2894420"/>
            </a:xfrm>
            <a:custGeom>
              <a:avLst/>
              <a:gdLst>
                <a:gd name="T0" fmla="*/ 128 w 169"/>
                <a:gd name="T1" fmla="*/ 488 h 498"/>
                <a:gd name="T2" fmla="*/ 132 w 169"/>
                <a:gd name="T3" fmla="*/ 479 h 498"/>
                <a:gd name="T4" fmla="*/ 148 w 169"/>
                <a:gd name="T5" fmla="*/ 445 h 498"/>
                <a:gd name="T6" fmla="*/ 151 w 169"/>
                <a:gd name="T7" fmla="*/ 443 h 498"/>
                <a:gd name="T8" fmla="*/ 156 w 169"/>
                <a:gd name="T9" fmla="*/ 435 h 498"/>
                <a:gd name="T10" fmla="*/ 159 w 169"/>
                <a:gd name="T11" fmla="*/ 411 h 498"/>
                <a:gd name="T12" fmla="*/ 161 w 169"/>
                <a:gd name="T13" fmla="*/ 399 h 498"/>
                <a:gd name="T14" fmla="*/ 168 w 169"/>
                <a:gd name="T15" fmla="*/ 376 h 498"/>
                <a:gd name="T16" fmla="*/ 165 w 169"/>
                <a:gd name="T17" fmla="*/ 363 h 498"/>
                <a:gd name="T18" fmla="*/ 167 w 169"/>
                <a:gd name="T19" fmla="*/ 349 h 498"/>
                <a:gd name="T20" fmla="*/ 168 w 169"/>
                <a:gd name="T21" fmla="*/ 339 h 498"/>
                <a:gd name="T22" fmla="*/ 162 w 169"/>
                <a:gd name="T23" fmla="*/ 316 h 498"/>
                <a:gd name="T24" fmla="*/ 160 w 169"/>
                <a:gd name="T25" fmla="*/ 304 h 498"/>
                <a:gd name="T26" fmla="*/ 160 w 169"/>
                <a:gd name="T27" fmla="*/ 280 h 498"/>
                <a:gd name="T28" fmla="*/ 155 w 169"/>
                <a:gd name="T29" fmla="*/ 270 h 498"/>
                <a:gd name="T30" fmla="*/ 143 w 169"/>
                <a:gd name="T31" fmla="*/ 234 h 498"/>
                <a:gd name="T32" fmla="*/ 145 w 169"/>
                <a:gd name="T33" fmla="*/ 232 h 498"/>
                <a:gd name="T34" fmla="*/ 143 w 169"/>
                <a:gd name="T35" fmla="*/ 222 h 498"/>
                <a:gd name="T36" fmla="*/ 132 w 169"/>
                <a:gd name="T37" fmla="*/ 200 h 498"/>
                <a:gd name="T38" fmla="*/ 128 w 169"/>
                <a:gd name="T39" fmla="*/ 189 h 498"/>
                <a:gd name="T40" fmla="*/ 122 w 169"/>
                <a:gd name="T41" fmla="*/ 165 h 498"/>
                <a:gd name="T42" fmla="*/ 117 w 169"/>
                <a:gd name="T43" fmla="*/ 157 h 498"/>
                <a:gd name="T44" fmla="*/ 100 w 169"/>
                <a:gd name="T45" fmla="*/ 123 h 498"/>
                <a:gd name="T46" fmla="*/ 101 w 169"/>
                <a:gd name="T47" fmla="*/ 120 h 498"/>
                <a:gd name="T48" fmla="*/ 99 w 169"/>
                <a:gd name="T49" fmla="*/ 110 h 498"/>
                <a:gd name="T50" fmla="*/ 86 w 169"/>
                <a:gd name="T51" fmla="*/ 89 h 498"/>
                <a:gd name="T52" fmla="*/ 83 w 169"/>
                <a:gd name="T53" fmla="*/ 78 h 498"/>
                <a:gd name="T54" fmla="*/ 84 w 169"/>
                <a:gd name="T55" fmla="*/ 65 h 498"/>
                <a:gd name="T56" fmla="*/ 85 w 169"/>
                <a:gd name="T57" fmla="*/ 29 h 498"/>
                <a:gd name="T58" fmla="*/ 88 w 169"/>
                <a:gd name="T59" fmla="*/ 28 h 498"/>
                <a:gd name="T60" fmla="*/ 95 w 169"/>
                <a:gd name="T61" fmla="*/ 21 h 498"/>
                <a:gd name="T62" fmla="*/ 112 w 169"/>
                <a:gd name="T63" fmla="*/ 4 h 498"/>
                <a:gd name="T64" fmla="*/ 124 w 169"/>
                <a:gd name="T65" fmla="*/ 1 h 498"/>
                <a:gd name="T66" fmla="*/ 147 w 169"/>
                <a:gd name="T67" fmla="*/ 7 h 498"/>
                <a:gd name="T68" fmla="*/ 156 w 169"/>
                <a:gd name="T69" fmla="*/ 10 h 498"/>
                <a:gd name="T70" fmla="*/ 166 w 169"/>
                <a:gd name="T71" fmla="*/ 45 h 498"/>
                <a:gd name="T72" fmla="*/ 163 w 169"/>
                <a:gd name="T73" fmla="*/ 42 h 498"/>
                <a:gd name="T74" fmla="*/ 161 w 169"/>
                <a:gd name="T75" fmla="*/ 57 h 498"/>
                <a:gd name="T76" fmla="*/ 155 w 169"/>
                <a:gd name="T77" fmla="*/ 67 h 498"/>
                <a:gd name="T78" fmla="*/ 134 w 169"/>
                <a:gd name="T79" fmla="*/ 78 h 498"/>
                <a:gd name="T80" fmla="*/ 123 w 169"/>
                <a:gd name="T81" fmla="*/ 85 h 498"/>
                <a:gd name="T82" fmla="*/ 109 w 169"/>
                <a:gd name="T83" fmla="*/ 84 h 498"/>
                <a:gd name="T84" fmla="*/ 99 w 169"/>
                <a:gd name="T85" fmla="*/ 80 h 498"/>
                <a:gd name="T86" fmla="*/ 75 w 169"/>
                <a:gd name="T87" fmla="*/ 78 h 498"/>
                <a:gd name="T88" fmla="*/ 64 w 169"/>
                <a:gd name="T89" fmla="*/ 74 h 498"/>
                <a:gd name="T90" fmla="*/ 44 w 169"/>
                <a:gd name="T91" fmla="*/ 60 h 498"/>
                <a:gd name="T92" fmla="*/ 34 w 169"/>
                <a:gd name="T93" fmla="*/ 57 h 498"/>
                <a:gd name="T94" fmla="*/ 2 w 169"/>
                <a:gd name="T95" fmla="*/ 39 h 498"/>
                <a:gd name="T96" fmla="*/ 1 w 169"/>
                <a:gd name="T97" fmla="*/ 39 h 498"/>
                <a:gd name="T98" fmla="*/ 1 w 169"/>
                <a:gd name="T99" fmla="*/ 39 h 498"/>
                <a:gd name="T100" fmla="*/ 6 w 169"/>
                <a:gd name="T101" fmla="*/ 37 h 498"/>
                <a:gd name="T102" fmla="*/ 0 w 169"/>
                <a:gd name="T103" fmla="*/ 37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69" h="498">
                  <a:moveTo>
                    <a:pt x="125" y="486"/>
                  </a:moveTo>
                  <a:cubicBezTo>
                    <a:pt x="123" y="489"/>
                    <a:pt x="121" y="492"/>
                    <a:pt x="118" y="494"/>
                  </a:cubicBezTo>
                  <a:cubicBezTo>
                    <a:pt x="118" y="495"/>
                    <a:pt x="118" y="497"/>
                    <a:pt x="119" y="497"/>
                  </a:cubicBezTo>
                  <a:cubicBezTo>
                    <a:pt x="120" y="498"/>
                    <a:pt x="121" y="498"/>
                    <a:pt x="122" y="497"/>
                  </a:cubicBezTo>
                  <a:cubicBezTo>
                    <a:pt x="124" y="494"/>
                    <a:pt x="126" y="491"/>
                    <a:pt x="128" y="488"/>
                  </a:cubicBezTo>
                  <a:cubicBezTo>
                    <a:pt x="129" y="487"/>
                    <a:pt x="129" y="486"/>
                    <a:pt x="128" y="485"/>
                  </a:cubicBezTo>
                  <a:cubicBezTo>
                    <a:pt x="127" y="485"/>
                    <a:pt x="126" y="485"/>
                    <a:pt x="125" y="486"/>
                  </a:cubicBezTo>
                  <a:close/>
                  <a:moveTo>
                    <a:pt x="138" y="466"/>
                  </a:moveTo>
                  <a:cubicBezTo>
                    <a:pt x="136" y="469"/>
                    <a:pt x="134" y="473"/>
                    <a:pt x="132" y="476"/>
                  </a:cubicBezTo>
                  <a:cubicBezTo>
                    <a:pt x="131" y="477"/>
                    <a:pt x="131" y="478"/>
                    <a:pt x="132" y="479"/>
                  </a:cubicBezTo>
                  <a:cubicBezTo>
                    <a:pt x="133" y="479"/>
                    <a:pt x="135" y="479"/>
                    <a:pt x="135" y="478"/>
                  </a:cubicBezTo>
                  <a:cubicBezTo>
                    <a:pt x="137" y="475"/>
                    <a:pt x="139" y="471"/>
                    <a:pt x="141" y="468"/>
                  </a:cubicBezTo>
                  <a:cubicBezTo>
                    <a:pt x="142" y="467"/>
                    <a:pt x="142" y="466"/>
                    <a:pt x="141" y="465"/>
                  </a:cubicBezTo>
                  <a:cubicBezTo>
                    <a:pt x="140" y="465"/>
                    <a:pt x="138" y="465"/>
                    <a:pt x="138" y="466"/>
                  </a:cubicBezTo>
                  <a:close/>
                  <a:moveTo>
                    <a:pt x="148" y="445"/>
                  </a:moveTo>
                  <a:cubicBezTo>
                    <a:pt x="147" y="448"/>
                    <a:pt x="145" y="452"/>
                    <a:pt x="143" y="455"/>
                  </a:cubicBezTo>
                  <a:cubicBezTo>
                    <a:pt x="143" y="456"/>
                    <a:pt x="143" y="458"/>
                    <a:pt x="144" y="458"/>
                  </a:cubicBezTo>
                  <a:cubicBezTo>
                    <a:pt x="145" y="459"/>
                    <a:pt x="147" y="458"/>
                    <a:pt x="147" y="457"/>
                  </a:cubicBezTo>
                  <a:cubicBezTo>
                    <a:pt x="149" y="453"/>
                    <a:pt x="151" y="450"/>
                    <a:pt x="152" y="446"/>
                  </a:cubicBezTo>
                  <a:cubicBezTo>
                    <a:pt x="152" y="445"/>
                    <a:pt x="152" y="444"/>
                    <a:pt x="151" y="443"/>
                  </a:cubicBezTo>
                  <a:cubicBezTo>
                    <a:pt x="150" y="443"/>
                    <a:pt x="149" y="444"/>
                    <a:pt x="148" y="445"/>
                  </a:cubicBezTo>
                  <a:close/>
                  <a:moveTo>
                    <a:pt x="156" y="422"/>
                  </a:moveTo>
                  <a:cubicBezTo>
                    <a:pt x="155" y="426"/>
                    <a:pt x="154" y="430"/>
                    <a:pt x="153" y="433"/>
                  </a:cubicBezTo>
                  <a:cubicBezTo>
                    <a:pt x="152" y="435"/>
                    <a:pt x="153" y="436"/>
                    <a:pt x="154" y="436"/>
                  </a:cubicBezTo>
                  <a:cubicBezTo>
                    <a:pt x="155" y="436"/>
                    <a:pt x="156" y="436"/>
                    <a:pt x="156" y="435"/>
                  </a:cubicBezTo>
                  <a:cubicBezTo>
                    <a:pt x="158" y="431"/>
                    <a:pt x="159" y="427"/>
                    <a:pt x="160" y="423"/>
                  </a:cubicBezTo>
                  <a:cubicBezTo>
                    <a:pt x="160" y="422"/>
                    <a:pt x="160" y="421"/>
                    <a:pt x="159" y="421"/>
                  </a:cubicBezTo>
                  <a:cubicBezTo>
                    <a:pt x="158" y="420"/>
                    <a:pt x="156" y="421"/>
                    <a:pt x="156" y="422"/>
                  </a:cubicBezTo>
                  <a:close/>
                  <a:moveTo>
                    <a:pt x="161" y="399"/>
                  </a:moveTo>
                  <a:cubicBezTo>
                    <a:pt x="161" y="403"/>
                    <a:pt x="160" y="407"/>
                    <a:pt x="159" y="411"/>
                  </a:cubicBezTo>
                  <a:cubicBezTo>
                    <a:pt x="159" y="412"/>
                    <a:pt x="160" y="413"/>
                    <a:pt x="161" y="413"/>
                  </a:cubicBezTo>
                  <a:cubicBezTo>
                    <a:pt x="162" y="413"/>
                    <a:pt x="163" y="413"/>
                    <a:pt x="163" y="412"/>
                  </a:cubicBezTo>
                  <a:cubicBezTo>
                    <a:pt x="164" y="408"/>
                    <a:pt x="165" y="404"/>
                    <a:pt x="165" y="400"/>
                  </a:cubicBezTo>
                  <a:cubicBezTo>
                    <a:pt x="166" y="399"/>
                    <a:pt x="165" y="398"/>
                    <a:pt x="164" y="397"/>
                  </a:cubicBezTo>
                  <a:cubicBezTo>
                    <a:pt x="163" y="397"/>
                    <a:pt x="162" y="398"/>
                    <a:pt x="161" y="399"/>
                  </a:cubicBezTo>
                  <a:close/>
                  <a:moveTo>
                    <a:pt x="164" y="375"/>
                  </a:moveTo>
                  <a:cubicBezTo>
                    <a:pt x="164" y="379"/>
                    <a:pt x="164" y="383"/>
                    <a:pt x="163" y="387"/>
                  </a:cubicBezTo>
                  <a:cubicBezTo>
                    <a:pt x="163" y="388"/>
                    <a:pt x="164" y="389"/>
                    <a:pt x="165" y="389"/>
                  </a:cubicBezTo>
                  <a:cubicBezTo>
                    <a:pt x="166" y="390"/>
                    <a:pt x="167" y="389"/>
                    <a:pt x="167" y="388"/>
                  </a:cubicBezTo>
                  <a:cubicBezTo>
                    <a:pt x="168" y="384"/>
                    <a:pt x="168" y="380"/>
                    <a:pt x="168" y="376"/>
                  </a:cubicBezTo>
                  <a:cubicBezTo>
                    <a:pt x="168" y="375"/>
                    <a:pt x="167" y="374"/>
                    <a:pt x="166" y="373"/>
                  </a:cubicBezTo>
                  <a:cubicBezTo>
                    <a:pt x="165" y="373"/>
                    <a:pt x="164" y="374"/>
                    <a:pt x="164" y="375"/>
                  </a:cubicBezTo>
                  <a:close/>
                  <a:moveTo>
                    <a:pt x="165" y="352"/>
                  </a:moveTo>
                  <a:cubicBezTo>
                    <a:pt x="165" y="353"/>
                    <a:pt x="165" y="355"/>
                    <a:pt x="165" y="357"/>
                  </a:cubicBezTo>
                  <a:cubicBezTo>
                    <a:pt x="165" y="359"/>
                    <a:pt x="165" y="361"/>
                    <a:pt x="165" y="363"/>
                  </a:cubicBezTo>
                  <a:cubicBezTo>
                    <a:pt x="165" y="365"/>
                    <a:pt x="166" y="365"/>
                    <a:pt x="167" y="365"/>
                  </a:cubicBezTo>
                  <a:cubicBezTo>
                    <a:pt x="168" y="366"/>
                    <a:pt x="169" y="365"/>
                    <a:pt x="169" y="364"/>
                  </a:cubicBezTo>
                  <a:cubicBezTo>
                    <a:pt x="169" y="361"/>
                    <a:pt x="169" y="359"/>
                    <a:pt x="169" y="357"/>
                  </a:cubicBezTo>
                  <a:cubicBezTo>
                    <a:pt x="169" y="355"/>
                    <a:pt x="169" y="353"/>
                    <a:pt x="169" y="351"/>
                  </a:cubicBezTo>
                  <a:cubicBezTo>
                    <a:pt x="169" y="350"/>
                    <a:pt x="168" y="349"/>
                    <a:pt x="167" y="349"/>
                  </a:cubicBezTo>
                  <a:cubicBezTo>
                    <a:pt x="166" y="350"/>
                    <a:pt x="165" y="350"/>
                    <a:pt x="165" y="352"/>
                  </a:cubicBezTo>
                  <a:close/>
                  <a:moveTo>
                    <a:pt x="163" y="328"/>
                  </a:moveTo>
                  <a:cubicBezTo>
                    <a:pt x="164" y="332"/>
                    <a:pt x="164" y="336"/>
                    <a:pt x="164" y="340"/>
                  </a:cubicBezTo>
                  <a:cubicBezTo>
                    <a:pt x="164" y="341"/>
                    <a:pt x="165" y="342"/>
                    <a:pt x="166" y="341"/>
                  </a:cubicBezTo>
                  <a:cubicBezTo>
                    <a:pt x="167" y="341"/>
                    <a:pt x="168" y="340"/>
                    <a:pt x="168" y="339"/>
                  </a:cubicBezTo>
                  <a:cubicBezTo>
                    <a:pt x="168" y="335"/>
                    <a:pt x="168" y="331"/>
                    <a:pt x="167" y="327"/>
                  </a:cubicBezTo>
                  <a:cubicBezTo>
                    <a:pt x="167" y="326"/>
                    <a:pt x="166" y="325"/>
                    <a:pt x="165" y="326"/>
                  </a:cubicBezTo>
                  <a:cubicBezTo>
                    <a:pt x="164" y="326"/>
                    <a:pt x="163" y="327"/>
                    <a:pt x="163" y="328"/>
                  </a:cubicBezTo>
                  <a:close/>
                  <a:moveTo>
                    <a:pt x="160" y="304"/>
                  </a:moveTo>
                  <a:cubicBezTo>
                    <a:pt x="161" y="308"/>
                    <a:pt x="161" y="312"/>
                    <a:pt x="162" y="316"/>
                  </a:cubicBezTo>
                  <a:cubicBezTo>
                    <a:pt x="162" y="317"/>
                    <a:pt x="163" y="318"/>
                    <a:pt x="164" y="318"/>
                  </a:cubicBezTo>
                  <a:cubicBezTo>
                    <a:pt x="165" y="317"/>
                    <a:pt x="166" y="316"/>
                    <a:pt x="166" y="315"/>
                  </a:cubicBezTo>
                  <a:cubicBezTo>
                    <a:pt x="165" y="311"/>
                    <a:pt x="165" y="307"/>
                    <a:pt x="164" y="303"/>
                  </a:cubicBezTo>
                  <a:cubicBezTo>
                    <a:pt x="164" y="302"/>
                    <a:pt x="163" y="302"/>
                    <a:pt x="162" y="302"/>
                  </a:cubicBezTo>
                  <a:cubicBezTo>
                    <a:pt x="161" y="302"/>
                    <a:pt x="160" y="303"/>
                    <a:pt x="160" y="304"/>
                  </a:cubicBezTo>
                  <a:close/>
                  <a:moveTo>
                    <a:pt x="156" y="281"/>
                  </a:moveTo>
                  <a:cubicBezTo>
                    <a:pt x="157" y="284"/>
                    <a:pt x="157" y="288"/>
                    <a:pt x="158" y="292"/>
                  </a:cubicBezTo>
                  <a:cubicBezTo>
                    <a:pt x="158" y="293"/>
                    <a:pt x="159" y="294"/>
                    <a:pt x="160" y="294"/>
                  </a:cubicBezTo>
                  <a:cubicBezTo>
                    <a:pt x="162" y="294"/>
                    <a:pt x="162" y="293"/>
                    <a:pt x="162" y="291"/>
                  </a:cubicBezTo>
                  <a:cubicBezTo>
                    <a:pt x="161" y="288"/>
                    <a:pt x="161" y="284"/>
                    <a:pt x="160" y="280"/>
                  </a:cubicBezTo>
                  <a:cubicBezTo>
                    <a:pt x="159" y="279"/>
                    <a:pt x="158" y="278"/>
                    <a:pt x="157" y="278"/>
                  </a:cubicBezTo>
                  <a:cubicBezTo>
                    <a:pt x="156" y="278"/>
                    <a:pt x="155" y="279"/>
                    <a:pt x="156" y="281"/>
                  </a:cubicBezTo>
                  <a:close/>
                  <a:moveTo>
                    <a:pt x="150" y="257"/>
                  </a:moveTo>
                  <a:cubicBezTo>
                    <a:pt x="151" y="261"/>
                    <a:pt x="152" y="265"/>
                    <a:pt x="153" y="269"/>
                  </a:cubicBezTo>
                  <a:cubicBezTo>
                    <a:pt x="153" y="270"/>
                    <a:pt x="154" y="271"/>
                    <a:pt x="155" y="270"/>
                  </a:cubicBezTo>
                  <a:cubicBezTo>
                    <a:pt x="157" y="270"/>
                    <a:pt x="157" y="269"/>
                    <a:pt x="157" y="268"/>
                  </a:cubicBezTo>
                  <a:cubicBezTo>
                    <a:pt x="156" y="264"/>
                    <a:pt x="155" y="260"/>
                    <a:pt x="154" y="256"/>
                  </a:cubicBezTo>
                  <a:cubicBezTo>
                    <a:pt x="154" y="255"/>
                    <a:pt x="152" y="255"/>
                    <a:pt x="151" y="255"/>
                  </a:cubicBezTo>
                  <a:cubicBezTo>
                    <a:pt x="150" y="255"/>
                    <a:pt x="150" y="256"/>
                    <a:pt x="150" y="257"/>
                  </a:cubicBezTo>
                  <a:close/>
                  <a:moveTo>
                    <a:pt x="143" y="234"/>
                  </a:moveTo>
                  <a:cubicBezTo>
                    <a:pt x="144" y="238"/>
                    <a:pt x="146" y="242"/>
                    <a:pt x="147" y="246"/>
                  </a:cubicBezTo>
                  <a:cubicBezTo>
                    <a:pt x="147" y="247"/>
                    <a:pt x="148" y="247"/>
                    <a:pt x="149" y="247"/>
                  </a:cubicBezTo>
                  <a:cubicBezTo>
                    <a:pt x="150" y="247"/>
                    <a:pt x="151" y="246"/>
                    <a:pt x="151" y="245"/>
                  </a:cubicBezTo>
                  <a:cubicBezTo>
                    <a:pt x="149" y="241"/>
                    <a:pt x="148" y="237"/>
                    <a:pt x="147" y="233"/>
                  </a:cubicBezTo>
                  <a:cubicBezTo>
                    <a:pt x="147" y="232"/>
                    <a:pt x="146" y="231"/>
                    <a:pt x="145" y="232"/>
                  </a:cubicBezTo>
                  <a:cubicBezTo>
                    <a:pt x="144" y="232"/>
                    <a:pt x="143" y="233"/>
                    <a:pt x="143" y="234"/>
                  </a:cubicBezTo>
                  <a:close/>
                  <a:moveTo>
                    <a:pt x="136" y="212"/>
                  </a:moveTo>
                  <a:cubicBezTo>
                    <a:pt x="137" y="215"/>
                    <a:pt x="138" y="219"/>
                    <a:pt x="140" y="223"/>
                  </a:cubicBezTo>
                  <a:cubicBezTo>
                    <a:pt x="140" y="224"/>
                    <a:pt x="141" y="225"/>
                    <a:pt x="142" y="224"/>
                  </a:cubicBezTo>
                  <a:cubicBezTo>
                    <a:pt x="143" y="224"/>
                    <a:pt x="144" y="223"/>
                    <a:pt x="143" y="222"/>
                  </a:cubicBezTo>
                  <a:cubicBezTo>
                    <a:pt x="142" y="218"/>
                    <a:pt x="141" y="214"/>
                    <a:pt x="140" y="210"/>
                  </a:cubicBezTo>
                  <a:cubicBezTo>
                    <a:pt x="139" y="209"/>
                    <a:pt x="138" y="209"/>
                    <a:pt x="137" y="209"/>
                  </a:cubicBezTo>
                  <a:cubicBezTo>
                    <a:pt x="136" y="209"/>
                    <a:pt x="135" y="211"/>
                    <a:pt x="136" y="212"/>
                  </a:cubicBezTo>
                  <a:close/>
                  <a:moveTo>
                    <a:pt x="128" y="189"/>
                  </a:moveTo>
                  <a:cubicBezTo>
                    <a:pt x="129" y="193"/>
                    <a:pt x="130" y="197"/>
                    <a:pt x="132" y="200"/>
                  </a:cubicBezTo>
                  <a:cubicBezTo>
                    <a:pt x="132" y="201"/>
                    <a:pt x="133" y="202"/>
                    <a:pt x="134" y="202"/>
                  </a:cubicBezTo>
                  <a:cubicBezTo>
                    <a:pt x="135" y="201"/>
                    <a:pt x="136" y="200"/>
                    <a:pt x="135" y="199"/>
                  </a:cubicBezTo>
                  <a:cubicBezTo>
                    <a:pt x="134" y="195"/>
                    <a:pt x="133" y="191"/>
                    <a:pt x="131" y="188"/>
                  </a:cubicBezTo>
                  <a:cubicBezTo>
                    <a:pt x="131" y="187"/>
                    <a:pt x="130" y="186"/>
                    <a:pt x="129" y="187"/>
                  </a:cubicBezTo>
                  <a:cubicBezTo>
                    <a:pt x="128" y="187"/>
                    <a:pt x="127" y="188"/>
                    <a:pt x="128" y="189"/>
                  </a:cubicBezTo>
                  <a:close/>
                  <a:moveTo>
                    <a:pt x="119" y="167"/>
                  </a:moveTo>
                  <a:cubicBezTo>
                    <a:pt x="120" y="171"/>
                    <a:pt x="122" y="174"/>
                    <a:pt x="123" y="178"/>
                  </a:cubicBezTo>
                  <a:cubicBezTo>
                    <a:pt x="124" y="179"/>
                    <a:pt x="125" y="180"/>
                    <a:pt x="126" y="179"/>
                  </a:cubicBezTo>
                  <a:cubicBezTo>
                    <a:pt x="127" y="179"/>
                    <a:pt x="127" y="178"/>
                    <a:pt x="127" y="177"/>
                  </a:cubicBezTo>
                  <a:cubicBezTo>
                    <a:pt x="125" y="173"/>
                    <a:pt x="124" y="169"/>
                    <a:pt x="122" y="165"/>
                  </a:cubicBezTo>
                  <a:cubicBezTo>
                    <a:pt x="122" y="164"/>
                    <a:pt x="121" y="164"/>
                    <a:pt x="120" y="164"/>
                  </a:cubicBezTo>
                  <a:cubicBezTo>
                    <a:pt x="119" y="165"/>
                    <a:pt x="118" y="166"/>
                    <a:pt x="119" y="167"/>
                  </a:cubicBezTo>
                  <a:close/>
                  <a:moveTo>
                    <a:pt x="110" y="145"/>
                  </a:moveTo>
                  <a:cubicBezTo>
                    <a:pt x="111" y="148"/>
                    <a:pt x="113" y="152"/>
                    <a:pt x="114" y="156"/>
                  </a:cubicBezTo>
                  <a:cubicBezTo>
                    <a:pt x="115" y="157"/>
                    <a:pt x="116" y="157"/>
                    <a:pt x="117" y="157"/>
                  </a:cubicBezTo>
                  <a:cubicBezTo>
                    <a:pt x="118" y="156"/>
                    <a:pt x="118" y="155"/>
                    <a:pt x="118" y="154"/>
                  </a:cubicBezTo>
                  <a:cubicBezTo>
                    <a:pt x="116" y="151"/>
                    <a:pt x="115" y="147"/>
                    <a:pt x="113" y="143"/>
                  </a:cubicBezTo>
                  <a:cubicBezTo>
                    <a:pt x="113" y="142"/>
                    <a:pt x="112" y="142"/>
                    <a:pt x="111" y="142"/>
                  </a:cubicBezTo>
                  <a:cubicBezTo>
                    <a:pt x="110" y="143"/>
                    <a:pt x="109" y="144"/>
                    <a:pt x="110" y="145"/>
                  </a:cubicBezTo>
                  <a:close/>
                  <a:moveTo>
                    <a:pt x="100" y="123"/>
                  </a:moveTo>
                  <a:cubicBezTo>
                    <a:pt x="102" y="126"/>
                    <a:pt x="103" y="130"/>
                    <a:pt x="105" y="134"/>
                  </a:cubicBezTo>
                  <a:cubicBezTo>
                    <a:pt x="105" y="135"/>
                    <a:pt x="107" y="135"/>
                    <a:pt x="108" y="135"/>
                  </a:cubicBezTo>
                  <a:cubicBezTo>
                    <a:pt x="109" y="134"/>
                    <a:pt x="109" y="133"/>
                    <a:pt x="109" y="132"/>
                  </a:cubicBezTo>
                  <a:cubicBezTo>
                    <a:pt x="107" y="128"/>
                    <a:pt x="105" y="125"/>
                    <a:pt x="104" y="121"/>
                  </a:cubicBezTo>
                  <a:cubicBezTo>
                    <a:pt x="103" y="120"/>
                    <a:pt x="102" y="120"/>
                    <a:pt x="101" y="120"/>
                  </a:cubicBezTo>
                  <a:cubicBezTo>
                    <a:pt x="100" y="120"/>
                    <a:pt x="100" y="122"/>
                    <a:pt x="100" y="123"/>
                  </a:cubicBezTo>
                  <a:close/>
                  <a:moveTo>
                    <a:pt x="91" y="101"/>
                  </a:moveTo>
                  <a:cubicBezTo>
                    <a:pt x="92" y="104"/>
                    <a:pt x="94" y="108"/>
                    <a:pt x="95" y="112"/>
                  </a:cubicBezTo>
                  <a:cubicBezTo>
                    <a:pt x="96" y="113"/>
                    <a:pt x="97" y="113"/>
                    <a:pt x="98" y="113"/>
                  </a:cubicBezTo>
                  <a:cubicBezTo>
                    <a:pt x="99" y="112"/>
                    <a:pt x="100" y="111"/>
                    <a:pt x="99" y="110"/>
                  </a:cubicBezTo>
                  <a:cubicBezTo>
                    <a:pt x="97" y="106"/>
                    <a:pt x="96" y="103"/>
                    <a:pt x="94" y="99"/>
                  </a:cubicBezTo>
                  <a:cubicBezTo>
                    <a:pt x="94" y="98"/>
                    <a:pt x="93" y="98"/>
                    <a:pt x="92" y="98"/>
                  </a:cubicBezTo>
                  <a:cubicBezTo>
                    <a:pt x="91" y="98"/>
                    <a:pt x="90" y="100"/>
                    <a:pt x="91" y="101"/>
                  </a:cubicBezTo>
                  <a:close/>
                  <a:moveTo>
                    <a:pt x="83" y="78"/>
                  </a:moveTo>
                  <a:cubicBezTo>
                    <a:pt x="84" y="81"/>
                    <a:pt x="85" y="85"/>
                    <a:pt x="86" y="89"/>
                  </a:cubicBezTo>
                  <a:cubicBezTo>
                    <a:pt x="87" y="90"/>
                    <a:pt x="88" y="91"/>
                    <a:pt x="89" y="91"/>
                  </a:cubicBezTo>
                  <a:cubicBezTo>
                    <a:pt x="90" y="90"/>
                    <a:pt x="90" y="89"/>
                    <a:pt x="90" y="88"/>
                  </a:cubicBezTo>
                  <a:cubicBezTo>
                    <a:pt x="89" y="84"/>
                    <a:pt x="88" y="80"/>
                    <a:pt x="87" y="77"/>
                  </a:cubicBezTo>
                  <a:cubicBezTo>
                    <a:pt x="86" y="76"/>
                    <a:pt x="85" y="75"/>
                    <a:pt x="84" y="75"/>
                  </a:cubicBezTo>
                  <a:cubicBezTo>
                    <a:pt x="83" y="75"/>
                    <a:pt x="82" y="77"/>
                    <a:pt x="83" y="78"/>
                  </a:cubicBezTo>
                  <a:close/>
                  <a:moveTo>
                    <a:pt x="80" y="53"/>
                  </a:moveTo>
                  <a:cubicBezTo>
                    <a:pt x="80" y="54"/>
                    <a:pt x="80" y="55"/>
                    <a:pt x="80" y="55"/>
                  </a:cubicBezTo>
                  <a:cubicBezTo>
                    <a:pt x="80" y="59"/>
                    <a:pt x="80" y="62"/>
                    <a:pt x="81" y="66"/>
                  </a:cubicBezTo>
                  <a:cubicBezTo>
                    <a:pt x="81" y="67"/>
                    <a:pt x="82" y="67"/>
                    <a:pt x="83" y="67"/>
                  </a:cubicBezTo>
                  <a:cubicBezTo>
                    <a:pt x="84" y="67"/>
                    <a:pt x="85" y="66"/>
                    <a:pt x="84" y="65"/>
                  </a:cubicBezTo>
                  <a:cubicBezTo>
                    <a:pt x="84" y="62"/>
                    <a:pt x="84" y="58"/>
                    <a:pt x="84" y="55"/>
                  </a:cubicBezTo>
                  <a:cubicBezTo>
                    <a:pt x="84" y="55"/>
                    <a:pt x="84" y="54"/>
                    <a:pt x="84" y="53"/>
                  </a:cubicBezTo>
                  <a:cubicBezTo>
                    <a:pt x="84" y="52"/>
                    <a:pt x="83" y="51"/>
                    <a:pt x="82" y="51"/>
                  </a:cubicBezTo>
                  <a:cubicBezTo>
                    <a:pt x="81" y="51"/>
                    <a:pt x="80" y="52"/>
                    <a:pt x="80" y="53"/>
                  </a:cubicBezTo>
                  <a:close/>
                  <a:moveTo>
                    <a:pt x="85" y="29"/>
                  </a:moveTo>
                  <a:cubicBezTo>
                    <a:pt x="84" y="33"/>
                    <a:pt x="82" y="37"/>
                    <a:pt x="81" y="41"/>
                  </a:cubicBezTo>
                  <a:cubicBezTo>
                    <a:pt x="81" y="42"/>
                    <a:pt x="82" y="43"/>
                    <a:pt x="83" y="43"/>
                  </a:cubicBezTo>
                  <a:cubicBezTo>
                    <a:pt x="84" y="44"/>
                    <a:pt x="85" y="43"/>
                    <a:pt x="85" y="42"/>
                  </a:cubicBezTo>
                  <a:cubicBezTo>
                    <a:pt x="86" y="38"/>
                    <a:pt x="87" y="34"/>
                    <a:pt x="89" y="31"/>
                  </a:cubicBezTo>
                  <a:cubicBezTo>
                    <a:pt x="89" y="30"/>
                    <a:pt x="89" y="29"/>
                    <a:pt x="88" y="28"/>
                  </a:cubicBezTo>
                  <a:cubicBezTo>
                    <a:pt x="87" y="28"/>
                    <a:pt x="86" y="28"/>
                    <a:pt x="85" y="29"/>
                  </a:cubicBezTo>
                  <a:close/>
                  <a:moveTo>
                    <a:pt x="101" y="10"/>
                  </a:moveTo>
                  <a:cubicBezTo>
                    <a:pt x="98" y="13"/>
                    <a:pt x="95" y="15"/>
                    <a:pt x="92" y="19"/>
                  </a:cubicBezTo>
                  <a:cubicBezTo>
                    <a:pt x="91" y="20"/>
                    <a:pt x="91" y="21"/>
                    <a:pt x="92" y="22"/>
                  </a:cubicBezTo>
                  <a:cubicBezTo>
                    <a:pt x="93" y="22"/>
                    <a:pt x="94" y="22"/>
                    <a:pt x="95" y="21"/>
                  </a:cubicBezTo>
                  <a:cubicBezTo>
                    <a:pt x="97" y="18"/>
                    <a:pt x="100" y="16"/>
                    <a:pt x="103" y="13"/>
                  </a:cubicBezTo>
                  <a:cubicBezTo>
                    <a:pt x="104" y="13"/>
                    <a:pt x="104" y="11"/>
                    <a:pt x="104" y="11"/>
                  </a:cubicBezTo>
                  <a:cubicBezTo>
                    <a:pt x="103" y="10"/>
                    <a:pt x="102" y="9"/>
                    <a:pt x="101" y="10"/>
                  </a:cubicBezTo>
                  <a:close/>
                  <a:moveTo>
                    <a:pt x="124" y="1"/>
                  </a:moveTo>
                  <a:cubicBezTo>
                    <a:pt x="120" y="1"/>
                    <a:pt x="116" y="2"/>
                    <a:pt x="112" y="4"/>
                  </a:cubicBezTo>
                  <a:cubicBezTo>
                    <a:pt x="111" y="4"/>
                    <a:pt x="110" y="6"/>
                    <a:pt x="111" y="7"/>
                  </a:cubicBezTo>
                  <a:cubicBezTo>
                    <a:pt x="111" y="8"/>
                    <a:pt x="112" y="8"/>
                    <a:pt x="113" y="8"/>
                  </a:cubicBezTo>
                  <a:cubicBezTo>
                    <a:pt x="117" y="6"/>
                    <a:pt x="121" y="5"/>
                    <a:pt x="124" y="5"/>
                  </a:cubicBezTo>
                  <a:cubicBezTo>
                    <a:pt x="125" y="4"/>
                    <a:pt x="126" y="3"/>
                    <a:pt x="126" y="2"/>
                  </a:cubicBezTo>
                  <a:cubicBezTo>
                    <a:pt x="126" y="1"/>
                    <a:pt x="125" y="0"/>
                    <a:pt x="124" y="1"/>
                  </a:cubicBezTo>
                  <a:close/>
                  <a:moveTo>
                    <a:pt x="148" y="3"/>
                  </a:moveTo>
                  <a:cubicBezTo>
                    <a:pt x="145" y="1"/>
                    <a:pt x="140" y="0"/>
                    <a:pt x="136" y="0"/>
                  </a:cubicBezTo>
                  <a:cubicBezTo>
                    <a:pt x="135" y="0"/>
                    <a:pt x="134" y="1"/>
                    <a:pt x="134" y="2"/>
                  </a:cubicBezTo>
                  <a:cubicBezTo>
                    <a:pt x="134" y="3"/>
                    <a:pt x="135" y="4"/>
                    <a:pt x="136" y="4"/>
                  </a:cubicBezTo>
                  <a:cubicBezTo>
                    <a:pt x="140" y="4"/>
                    <a:pt x="143" y="5"/>
                    <a:pt x="147" y="7"/>
                  </a:cubicBezTo>
                  <a:cubicBezTo>
                    <a:pt x="148" y="7"/>
                    <a:pt x="149" y="6"/>
                    <a:pt x="149" y="5"/>
                  </a:cubicBezTo>
                  <a:cubicBezTo>
                    <a:pt x="150" y="4"/>
                    <a:pt x="149" y="3"/>
                    <a:pt x="148" y="3"/>
                  </a:cubicBezTo>
                  <a:close/>
                  <a:moveTo>
                    <a:pt x="166" y="20"/>
                  </a:moveTo>
                  <a:cubicBezTo>
                    <a:pt x="165" y="16"/>
                    <a:pt x="162" y="12"/>
                    <a:pt x="159" y="10"/>
                  </a:cubicBezTo>
                  <a:cubicBezTo>
                    <a:pt x="158" y="9"/>
                    <a:pt x="157" y="9"/>
                    <a:pt x="156" y="10"/>
                  </a:cubicBezTo>
                  <a:cubicBezTo>
                    <a:pt x="155" y="10"/>
                    <a:pt x="156" y="12"/>
                    <a:pt x="156" y="12"/>
                  </a:cubicBezTo>
                  <a:cubicBezTo>
                    <a:pt x="159" y="15"/>
                    <a:pt x="161" y="18"/>
                    <a:pt x="162" y="22"/>
                  </a:cubicBezTo>
                  <a:cubicBezTo>
                    <a:pt x="163" y="23"/>
                    <a:pt x="164" y="23"/>
                    <a:pt x="165" y="23"/>
                  </a:cubicBezTo>
                  <a:cubicBezTo>
                    <a:pt x="166" y="22"/>
                    <a:pt x="167" y="21"/>
                    <a:pt x="166" y="20"/>
                  </a:cubicBezTo>
                  <a:close/>
                  <a:moveTo>
                    <a:pt x="166" y="45"/>
                  </a:moveTo>
                  <a:cubicBezTo>
                    <a:pt x="166" y="44"/>
                    <a:pt x="166" y="43"/>
                    <a:pt x="166" y="43"/>
                  </a:cubicBezTo>
                  <a:cubicBezTo>
                    <a:pt x="167" y="39"/>
                    <a:pt x="168" y="36"/>
                    <a:pt x="168" y="33"/>
                  </a:cubicBezTo>
                  <a:cubicBezTo>
                    <a:pt x="168" y="32"/>
                    <a:pt x="167" y="31"/>
                    <a:pt x="166" y="31"/>
                  </a:cubicBezTo>
                  <a:cubicBezTo>
                    <a:pt x="165" y="31"/>
                    <a:pt x="164" y="32"/>
                    <a:pt x="164" y="33"/>
                  </a:cubicBezTo>
                  <a:cubicBezTo>
                    <a:pt x="164" y="35"/>
                    <a:pt x="163" y="38"/>
                    <a:pt x="163" y="42"/>
                  </a:cubicBezTo>
                  <a:cubicBezTo>
                    <a:pt x="162" y="42"/>
                    <a:pt x="162" y="43"/>
                    <a:pt x="162" y="44"/>
                  </a:cubicBezTo>
                  <a:cubicBezTo>
                    <a:pt x="162" y="45"/>
                    <a:pt x="162" y="46"/>
                    <a:pt x="163" y="46"/>
                  </a:cubicBezTo>
                  <a:cubicBezTo>
                    <a:pt x="164" y="47"/>
                    <a:pt x="165" y="46"/>
                    <a:pt x="166" y="45"/>
                  </a:cubicBezTo>
                  <a:close/>
                  <a:moveTo>
                    <a:pt x="155" y="67"/>
                  </a:moveTo>
                  <a:cubicBezTo>
                    <a:pt x="157" y="64"/>
                    <a:pt x="159" y="61"/>
                    <a:pt x="161" y="57"/>
                  </a:cubicBezTo>
                  <a:cubicBezTo>
                    <a:pt x="162" y="56"/>
                    <a:pt x="161" y="54"/>
                    <a:pt x="160" y="54"/>
                  </a:cubicBezTo>
                  <a:cubicBezTo>
                    <a:pt x="159" y="53"/>
                    <a:pt x="158" y="54"/>
                    <a:pt x="158" y="55"/>
                  </a:cubicBezTo>
                  <a:cubicBezTo>
                    <a:pt x="156" y="59"/>
                    <a:pt x="154" y="62"/>
                    <a:pt x="152" y="65"/>
                  </a:cubicBezTo>
                  <a:cubicBezTo>
                    <a:pt x="151" y="66"/>
                    <a:pt x="151" y="67"/>
                    <a:pt x="152" y="67"/>
                  </a:cubicBezTo>
                  <a:cubicBezTo>
                    <a:pt x="153" y="68"/>
                    <a:pt x="154" y="68"/>
                    <a:pt x="155" y="67"/>
                  </a:cubicBezTo>
                  <a:close/>
                  <a:moveTo>
                    <a:pt x="135" y="82"/>
                  </a:moveTo>
                  <a:cubicBezTo>
                    <a:pt x="139" y="80"/>
                    <a:pt x="143" y="78"/>
                    <a:pt x="146" y="76"/>
                  </a:cubicBezTo>
                  <a:cubicBezTo>
                    <a:pt x="147" y="75"/>
                    <a:pt x="147" y="74"/>
                    <a:pt x="146" y="73"/>
                  </a:cubicBezTo>
                  <a:cubicBezTo>
                    <a:pt x="146" y="72"/>
                    <a:pt x="145" y="72"/>
                    <a:pt x="144" y="73"/>
                  </a:cubicBezTo>
                  <a:cubicBezTo>
                    <a:pt x="141" y="75"/>
                    <a:pt x="137" y="77"/>
                    <a:pt x="134" y="78"/>
                  </a:cubicBezTo>
                  <a:cubicBezTo>
                    <a:pt x="133" y="79"/>
                    <a:pt x="132" y="80"/>
                    <a:pt x="133" y="81"/>
                  </a:cubicBezTo>
                  <a:cubicBezTo>
                    <a:pt x="133" y="82"/>
                    <a:pt x="134" y="82"/>
                    <a:pt x="135" y="82"/>
                  </a:cubicBezTo>
                  <a:close/>
                  <a:moveTo>
                    <a:pt x="111" y="86"/>
                  </a:moveTo>
                  <a:cubicBezTo>
                    <a:pt x="112" y="86"/>
                    <a:pt x="113" y="86"/>
                    <a:pt x="114" y="86"/>
                  </a:cubicBezTo>
                  <a:cubicBezTo>
                    <a:pt x="117" y="86"/>
                    <a:pt x="120" y="85"/>
                    <a:pt x="123" y="85"/>
                  </a:cubicBezTo>
                  <a:cubicBezTo>
                    <a:pt x="124" y="85"/>
                    <a:pt x="125" y="84"/>
                    <a:pt x="125" y="83"/>
                  </a:cubicBezTo>
                  <a:cubicBezTo>
                    <a:pt x="125" y="82"/>
                    <a:pt x="124" y="81"/>
                    <a:pt x="123" y="81"/>
                  </a:cubicBezTo>
                  <a:cubicBezTo>
                    <a:pt x="120" y="81"/>
                    <a:pt x="117" y="82"/>
                    <a:pt x="114" y="82"/>
                  </a:cubicBezTo>
                  <a:cubicBezTo>
                    <a:pt x="113" y="82"/>
                    <a:pt x="112" y="82"/>
                    <a:pt x="111" y="82"/>
                  </a:cubicBezTo>
                  <a:cubicBezTo>
                    <a:pt x="110" y="82"/>
                    <a:pt x="109" y="82"/>
                    <a:pt x="109" y="84"/>
                  </a:cubicBezTo>
                  <a:cubicBezTo>
                    <a:pt x="109" y="85"/>
                    <a:pt x="110" y="86"/>
                    <a:pt x="111" y="86"/>
                  </a:cubicBezTo>
                  <a:close/>
                  <a:moveTo>
                    <a:pt x="87" y="82"/>
                  </a:moveTo>
                  <a:cubicBezTo>
                    <a:pt x="91" y="83"/>
                    <a:pt x="95" y="84"/>
                    <a:pt x="99" y="84"/>
                  </a:cubicBezTo>
                  <a:cubicBezTo>
                    <a:pt x="100" y="84"/>
                    <a:pt x="101" y="84"/>
                    <a:pt x="101" y="83"/>
                  </a:cubicBezTo>
                  <a:cubicBezTo>
                    <a:pt x="101" y="82"/>
                    <a:pt x="100" y="81"/>
                    <a:pt x="99" y="80"/>
                  </a:cubicBezTo>
                  <a:cubicBezTo>
                    <a:pt x="95" y="80"/>
                    <a:pt x="92" y="79"/>
                    <a:pt x="88" y="78"/>
                  </a:cubicBezTo>
                  <a:cubicBezTo>
                    <a:pt x="87" y="77"/>
                    <a:pt x="86" y="78"/>
                    <a:pt x="85" y="79"/>
                  </a:cubicBezTo>
                  <a:cubicBezTo>
                    <a:pt x="85" y="80"/>
                    <a:pt x="86" y="81"/>
                    <a:pt x="87" y="82"/>
                  </a:cubicBezTo>
                  <a:close/>
                  <a:moveTo>
                    <a:pt x="64" y="74"/>
                  </a:moveTo>
                  <a:cubicBezTo>
                    <a:pt x="67" y="75"/>
                    <a:pt x="71" y="77"/>
                    <a:pt x="75" y="78"/>
                  </a:cubicBezTo>
                  <a:cubicBezTo>
                    <a:pt x="76" y="78"/>
                    <a:pt x="77" y="78"/>
                    <a:pt x="78" y="77"/>
                  </a:cubicBezTo>
                  <a:cubicBezTo>
                    <a:pt x="78" y="76"/>
                    <a:pt x="77" y="75"/>
                    <a:pt x="76" y="74"/>
                  </a:cubicBezTo>
                  <a:cubicBezTo>
                    <a:pt x="73" y="73"/>
                    <a:pt x="69" y="71"/>
                    <a:pt x="65" y="70"/>
                  </a:cubicBezTo>
                  <a:cubicBezTo>
                    <a:pt x="64" y="69"/>
                    <a:pt x="63" y="70"/>
                    <a:pt x="63" y="71"/>
                  </a:cubicBezTo>
                  <a:cubicBezTo>
                    <a:pt x="62" y="72"/>
                    <a:pt x="63" y="73"/>
                    <a:pt x="64" y="74"/>
                  </a:cubicBezTo>
                  <a:close/>
                  <a:moveTo>
                    <a:pt x="42" y="63"/>
                  </a:moveTo>
                  <a:cubicBezTo>
                    <a:pt x="45" y="65"/>
                    <a:pt x="49" y="67"/>
                    <a:pt x="53" y="69"/>
                  </a:cubicBezTo>
                  <a:cubicBezTo>
                    <a:pt x="54" y="69"/>
                    <a:pt x="55" y="69"/>
                    <a:pt x="55" y="68"/>
                  </a:cubicBezTo>
                  <a:cubicBezTo>
                    <a:pt x="56" y="67"/>
                    <a:pt x="55" y="65"/>
                    <a:pt x="54" y="65"/>
                  </a:cubicBezTo>
                  <a:cubicBezTo>
                    <a:pt x="51" y="63"/>
                    <a:pt x="47" y="61"/>
                    <a:pt x="44" y="60"/>
                  </a:cubicBezTo>
                  <a:cubicBezTo>
                    <a:pt x="43" y="59"/>
                    <a:pt x="42" y="59"/>
                    <a:pt x="41" y="60"/>
                  </a:cubicBezTo>
                  <a:cubicBezTo>
                    <a:pt x="41" y="61"/>
                    <a:pt x="41" y="63"/>
                    <a:pt x="42" y="63"/>
                  </a:cubicBezTo>
                  <a:close/>
                  <a:moveTo>
                    <a:pt x="21" y="51"/>
                  </a:moveTo>
                  <a:cubicBezTo>
                    <a:pt x="24" y="53"/>
                    <a:pt x="28" y="55"/>
                    <a:pt x="31" y="57"/>
                  </a:cubicBezTo>
                  <a:cubicBezTo>
                    <a:pt x="32" y="58"/>
                    <a:pt x="34" y="58"/>
                    <a:pt x="34" y="57"/>
                  </a:cubicBezTo>
                  <a:cubicBezTo>
                    <a:pt x="35" y="56"/>
                    <a:pt x="34" y="54"/>
                    <a:pt x="33" y="54"/>
                  </a:cubicBezTo>
                  <a:cubicBezTo>
                    <a:pt x="30" y="52"/>
                    <a:pt x="26" y="50"/>
                    <a:pt x="23" y="48"/>
                  </a:cubicBezTo>
                  <a:cubicBezTo>
                    <a:pt x="22" y="47"/>
                    <a:pt x="21" y="47"/>
                    <a:pt x="20" y="48"/>
                  </a:cubicBezTo>
                  <a:cubicBezTo>
                    <a:pt x="20" y="49"/>
                    <a:pt x="20" y="51"/>
                    <a:pt x="21" y="51"/>
                  </a:cubicBezTo>
                  <a:close/>
                  <a:moveTo>
                    <a:pt x="2" y="39"/>
                  </a:moveTo>
                  <a:cubicBezTo>
                    <a:pt x="2" y="37"/>
                    <a:pt x="2" y="37"/>
                    <a:pt x="2" y="37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2" y="39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3" y="39"/>
                    <a:pt x="4" y="41"/>
                  </a:cubicBezTo>
                  <a:cubicBezTo>
                    <a:pt x="6" y="42"/>
                    <a:pt x="8" y="43"/>
                    <a:pt x="11" y="45"/>
                  </a:cubicBezTo>
                  <a:cubicBezTo>
                    <a:pt x="12" y="45"/>
                    <a:pt x="13" y="45"/>
                    <a:pt x="14" y="44"/>
                  </a:cubicBezTo>
                  <a:cubicBezTo>
                    <a:pt x="14" y="43"/>
                    <a:pt x="14" y="42"/>
                    <a:pt x="13" y="41"/>
                  </a:cubicBezTo>
                  <a:cubicBezTo>
                    <a:pt x="10" y="39"/>
                    <a:pt x="8" y="38"/>
                    <a:pt x="6" y="37"/>
                  </a:cubicBezTo>
                  <a:cubicBezTo>
                    <a:pt x="5" y="36"/>
                    <a:pt x="4" y="36"/>
                    <a:pt x="4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1" y="35"/>
                    <a:pt x="0" y="36"/>
                    <a:pt x="0" y="37"/>
                  </a:cubicBezTo>
                  <a:cubicBezTo>
                    <a:pt x="0" y="38"/>
                    <a:pt x="1" y="39"/>
                    <a:pt x="2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00" name="Freeform 615">
              <a:extLst>
                <a:ext uri="{FF2B5EF4-FFF2-40B4-BE49-F238E27FC236}">
                  <a16:creationId xmlns:a16="http://schemas.microsoft.com/office/drawing/2014/main" id="{51EEA931-5DA6-490A-8919-0170F9162B6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303548" y="467425"/>
              <a:ext cx="574532" cy="250270"/>
            </a:xfrm>
            <a:custGeom>
              <a:avLst/>
              <a:gdLst>
                <a:gd name="T0" fmla="*/ 99 w 99"/>
                <a:gd name="T1" fmla="*/ 43 h 43"/>
                <a:gd name="T2" fmla="*/ 35 w 99"/>
                <a:gd name="T3" fmla="*/ 3 h 43"/>
                <a:gd name="T4" fmla="*/ 0 w 99"/>
                <a:gd name="T5" fmla="*/ 1 h 43"/>
                <a:gd name="T6" fmla="*/ 99 w 99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" h="43">
                  <a:moveTo>
                    <a:pt x="99" y="43"/>
                  </a:moveTo>
                  <a:cubicBezTo>
                    <a:pt x="84" y="23"/>
                    <a:pt x="62" y="8"/>
                    <a:pt x="35" y="3"/>
                  </a:cubicBezTo>
                  <a:cubicBezTo>
                    <a:pt x="23" y="0"/>
                    <a:pt x="11" y="0"/>
                    <a:pt x="0" y="1"/>
                  </a:cubicBezTo>
                  <a:cubicBezTo>
                    <a:pt x="16" y="13"/>
                    <a:pt x="50" y="32"/>
                    <a:pt x="99" y="43"/>
                  </a:cubicBezTo>
                  <a:close/>
                </a:path>
              </a:pathLst>
            </a:custGeom>
            <a:solidFill>
              <a:srgbClr val="F5B5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01" name="Freeform 616">
              <a:extLst>
                <a:ext uri="{FF2B5EF4-FFF2-40B4-BE49-F238E27FC236}">
                  <a16:creationId xmlns:a16="http://schemas.microsoft.com/office/drawing/2014/main" id="{355FC6E8-8813-497C-A3E0-2175E533576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212145" y="517479"/>
              <a:ext cx="826977" cy="306853"/>
            </a:xfrm>
            <a:custGeom>
              <a:avLst/>
              <a:gdLst>
                <a:gd name="T0" fmla="*/ 142 w 142"/>
                <a:gd name="T1" fmla="*/ 53 h 53"/>
                <a:gd name="T2" fmla="*/ 134 w 142"/>
                <a:gd name="T3" fmla="*/ 42 h 53"/>
                <a:gd name="T4" fmla="*/ 35 w 142"/>
                <a:gd name="T5" fmla="*/ 0 h 53"/>
                <a:gd name="T6" fmla="*/ 0 w 142"/>
                <a:gd name="T7" fmla="*/ 10 h 53"/>
                <a:gd name="T8" fmla="*/ 142 w 142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2" h="53">
                  <a:moveTo>
                    <a:pt x="142" y="53"/>
                  </a:moveTo>
                  <a:cubicBezTo>
                    <a:pt x="140" y="49"/>
                    <a:pt x="137" y="46"/>
                    <a:pt x="134" y="42"/>
                  </a:cubicBezTo>
                  <a:cubicBezTo>
                    <a:pt x="85" y="31"/>
                    <a:pt x="51" y="12"/>
                    <a:pt x="35" y="0"/>
                  </a:cubicBezTo>
                  <a:cubicBezTo>
                    <a:pt x="22" y="1"/>
                    <a:pt x="11" y="5"/>
                    <a:pt x="0" y="10"/>
                  </a:cubicBezTo>
                  <a:cubicBezTo>
                    <a:pt x="26" y="22"/>
                    <a:pt x="95" y="51"/>
                    <a:pt x="142" y="53"/>
                  </a:cubicBezTo>
                  <a:close/>
                </a:path>
              </a:pathLst>
            </a:custGeom>
            <a:solidFill>
              <a:srgbClr val="E8A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02" name="Freeform 617">
              <a:extLst>
                <a:ext uri="{FF2B5EF4-FFF2-40B4-BE49-F238E27FC236}">
                  <a16:creationId xmlns:a16="http://schemas.microsoft.com/office/drawing/2014/main" id="{D1706266-497E-4C18-9E0B-A7AC48DF340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191470" y="566444"/>
              <a:ext cx="983668" cy="309028"/>
            </a:xfrm>
            <a:custGeom>
              <a:avLst/>
              <a:gdLst>
                <a:gd name="T0" fmla="*/ 169 w 169"/>
                <a:gd name="T1" fmla="*/ 53 h 53"/>
                <a:gd name="T2" fmla="*/ 164 w 169"/>
                <a:gd name="T3" fmla="*/ 43 h 53"/>
                <a:gd name="T4" fmla="*/ 22 w 169"/>
                <a:gd name="T5" fmla="*/ 0 h 53"/>
                <a:gd name="T6" fmla="*/ 0 w 169"/>
                <a:gd name="T7" fmla="*/ 14 h 53"/>
                <a:gd name="T8" fmla="*/ 169 w 169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53">
                  <a:moveTo>
                    <a:pt x="169" y="53"/>
                  </a:moveTo>
                  <a:cubicBezTo>
                    <a:pt x="167" y="49"/>
                    <a:pt x="166" y="46"/>
                    <a:pt x="164" y="43"/>
                  </a:cubicBezTo>
                  <a:cubicBezTo>
                    <a:pt x="117" y="41"/>
                    <a:pt x="48" y="12"/>
                    <a:pt x="22" y="0"/>
                  </a:cubicBezTo>
                  <a:cubicBezTo>
                    <a:pt x="14" y="4"/>
                    <a:pt x="7" y="8"/>
                    <a:pt x="0" y="14"/>
                  </a:cubicBezTo>
                  <a:cubicBezTo>
                    <a:pt x="27" y="24"/>
                    <a:pt x="106" y="53"/>
                    <a:pt x="169" y="53"/>
                  </a:cubicBezTo>
                  <a:close/>
                </a:path>
              </a:pathLst>
            </a:custGeom>
            <a:solidFill>
              <a:srgbClr val="F5B5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03" name="Freeform 618">
              <a:extLst>
                <a:ext uri="{FF2B5EF4-FFF2-40B4-BE49-F238E27FC236}">
                  <a16:creationId xmlns:a16="http://schemas.microsoft.com/office/drawing/2014/main" id="{984DA6EF-EFDA-452C-BE74-56565F6D9DB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262189" y="764483"/>
              <a:ext cx="783452" cy="121870"/>
            </a:xfrm>
            <a:custGeom>
              <a:avLst/>
              <a:gdLst>
                <a:gd name="T0" fmla="*/ 16 w 135"/>
                <a:gd name="T1" fmla="*/ 11 h 21"/>
                <a:gd name="T2" fmla="*/ 103 w 135"/>
                <a:gd name="T3" fmla="*/ 21 h 21"/>
                <a:gd name="T4" fmla="*/ 135 w 135"/>
                <a:gd name="T5" fmla="*/ 4 h 21"/>
                <a:gd name="T6" fmla="*/ 0 w 135"/>
                <a:gd name="T7" fmla="*/ 0 h 21"/>
                <a:gd name="T8" fmla="*/ 16 w 135"/>
                <a:gd name="T9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21">
                  <a:moveTo>
                    <a:pt x="16" y="11"/>
                  </a:moveTo>
                  <a:cubicBezTo>
                    <a:pt x="35" y="15"/>
                    <a:pt x="71" y="21"/>
                    <a:pt x="103" y="21"/>
                  </a:cubicBezTo>
                  <a:cubicBezTo>
                    <a:pt x="115" y="17"/>
                    <a:pt x="125" y="11"/>
                    <a:pt x="135" y="4"/>
                  </a:cubicBezTo>
                  <a:cubicBezTo>
                    <a:pt x="93" y="10"/>
                    <a:pt x="28" y="3"/>
                    <a:pt x="0" y="0"/>
                  </a:cubicBezTo>
                  <a:cubicBezTo>
                    <a:pt x="5" y="4"/>
                    <a:pt x="10" y="8"/>
                    <a:pt x="16" y="11"/>
                  </a:cubicBezTo>
                  <a:close/>
                </a:path>
              </a:pathLst>
            </a:custGeom>
            <a:solidFill>
              <a:srgbClr val="FBDF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04" name="Freeform 619">
              <a:extLst>
                <a:ext uri="{FF2B5EF4-FFF2-40B4-BE49-F238E27FC236}">
                  <a16:creationId xmlns:a16="http://schemas.microsoft.com/office/drawing/2014/main" id="{012E4EB7-A8E5-460F-A5D6-87BCCD39D90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451523" y="825419"/>
              <a:ext cx="504891" cy="91403"/>
            </a:xfrm>
            <a:custGeom>
              <a:avLst/>
              <a:gdLst>
                <a:gd name="T0" fmla="*/ 32 w 87"/>
                <a:gd name="T1" fmla="*/ 12 h 16"/>
                <a:gd name="T2" fmla="*/ 87 w 87"/>
                <a:gd name="T3" fmla="*/ 10 h 16"/>
                <a:gd name="T4" fmla="*/ 0 w 87"/>
                <a:gd name="T5" fmla="*/ 0 h 16"/>
                <a:gd name="T6" fmla="*/ 32 w 87"/>
                <a:gd name="T7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" h="16">
                  <a:moveTo>
                    <a:pt x="32" y="12"/>
                  </a:moveTo>
                  <a:cubicBezTo>
                    <a:pt x="51" y="16"/>
                    <a:pt x="70" y="15"/>
                    <a:pt x="87" y="10"/>
                  </a:cubicBezTo>
                  <a:cubicBezTo>
                    <a:pt x="55" y="10"/>
                    <a:pt x="19" y="4"/>
                    <a:pt x="0" y="0"/>
                  </a:cubicBezTo>
                  <a:cubicBezTo>
                    <a:pt x="9" y="6"/>
                    <a:pt x="20" y="10"/>
                    <a:pt x="32" y="12"/>
                  </a:cubicBezTo>
                  <a:close/>
                </a:path>
              </a:pathLst>
            </a:custGeom>
            <a:solidFill>
              <a:srgbClr val="F5B5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05" name="Freeform 620">
              <a:extLst>
                <a:ext uri="{FF2B5EF4-FFF2-40B4-BE49-F238E27FC236}">
                  <a16:creationId xmlns:a16="http://schemas.microsoft.com/office/drawing/2014/main" id="{E73CAE30-5C74-4F8B-94D9-95D19521DAB3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340544" y="598000"/>
              <a:ext cx="1262228" cy="406961"/>
            </a:xfrm>
            <a:custGeom>
              <a:avLst/>
              <a:gdLst>
                <a:gd name="T0" fmla="*/ 217 w 217"/>
                <a:gd name="T1" fmla="*/ 49 h 70"/>
                <a:gd name="T2" fmla="*/ 214 w 217"/>
                <a:gd name="T3" fmla="*/ 31 h 70"/>
                <a:gd name="T4" fmla="*/ 14 w 217"/>
                <a:gd name="T5" fmla="*/ 0 h 70"/>
                <a:gd name="T6" fmla="*/ 0 w 217"/>
                <a:gd name="T7" fmla="*/ 34 h 70"/>
                <a:gd name="T8" fmla="*/ 217 w 217"/>
                <a:gd name="T9" fmla="*/ 4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" h="70">
                  <a:moveTo>
                    <a:pt x="217" y="49"/>
                  </a:moveTo>
                  <a:cubicBezTo>
                    <a:pt x="216" y="43"/>
                    <a:pt x="215" y="37"/>
                    <a:pt x="214" y="31"/>
                  </a:cubicBezTo>
                  <a:cubicBezTo>
                    <a:pt x="147" y="41"/>
                    <a:pt x="52" y="13"/>
                    <a:pt x="14" y="0"/>
                  </a:cubicBezTo>
                  <a:cubicBezTo>
                    <a:pt x="8" y="10"/>
                    <a:pt x="3" y="22"/>
                    <a:pt x="0" y="34"/>
                  </a:cubicBezTo>
                  <a:cubicBezTo>
                    <a:pt x="35" y="43"/>
                    <a:pt x="149" y="70"/>
                    <a:pt x="217" y="49"/>
                  </a:cubicBezTo>
                  <a:close/>
                </a:path>
              </a:pathLst>
            </a:custGeom>
            <a:solidFill>
              <a:srgbClr val="F5B5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06" name="Freeform 621">
              <a:extLst>
                <a:ext uri="{FF2B5EF4-FFF2-40B4-BE49-F238E27FC236}">
                  <a16:creationId xmlns:a16="http://schemas.microsoft.com/office/drawing/2014/main" id="{2DBB9B69-8EE5-4E28-A655-8A31ED47762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107674" y="755778"/>
              <a:ext cx="948847" cy="139280"/>
            </a:xfrm>
            <a:custGeom>
              <a:avLst/>
              <a:gdLst>
                <a:gd name="T0" fmla="*/ 0 w 163"/>
                <a:gd name="T1" fmla="*/ 0 h 24"/>
                <a:gd name="T2" fmla="*/ 14 w 163"/>
                <a:gd name="T3" fmla="*/ 14 h 24"/>
                <a:gd name="T4" fmla="*/ 149 w 163"/>
                <a:gd name="T5" fmla="*/ 18 h 24"/>
                <a:gd name="T6" fmla="*/ 163 w 163"/>
                <a:gd name="T7" fmla="*/ 7 h 24"/>
                <a:gd name="T8" fmla="*/ 0 w 163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" h="24">
                  <a:moveTo>
                    <a:pt x="0" y="0"/>
                  </a:moveTo>
                  <a:cubicBezTo>
                    <a:pt x="4" y="5"/>
                    <a:pt x="9" y="10"/>
                    <a:pt x="14" y="14"/>
                  </a:cubicBezTo>
                  <a:cubicBezTo>
                    <a:pt x="42" y="17"/>
                    <a:pt x="107" y="24"/>
                    <a:pt x="149" y="18"/>
                  </a:cubicBezTo>
                  <a:cubicBezTo>
                    <a:pt x="154" y="15"/>
                    <a:pt x="158" y="11"/>
                    <a:pt x="163" y="7"/>
                  </a:cubicBezTo>
                  <a:cubicBezTo>
                    <a:pt x="106" y="17"/>
                    <a:pt x="28" y="5"/>
                    <a:pt x="0" y="0"/>
                  </a:cubicBezTo>
                  <a:close/>
                </a:path>
              </a:pathLst>
            </a:custGeom>
            <a:solidFill>
              <a:srgbClr val="F5B5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07" name="Freeform 622">
              <a:extLst>
                <a:ext uri="{FF2B5EF4-FFF2-40B4-BE49-F238E27FC236}">
                  <a16:creationId xmlns:a16="http://schemas.microsoft.com/office/drawing/2014/main" id="{70346C08-3A68-4B27-98D0-81254A136CA4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005390" y="740545"/>
              <a:ext cx="1053308" cy="156690"/>
            </a:xfrm>
            <a:custGeom>
              <a:avLst/>
              <a:gdLst>
                <a:gd name="T0" fmla="*/ 181 w 181"/>
                <a:gd name="T1" fmla="*/ 4 h 27"/>
                <a:gd name="T2" fmla="*/ 0 w 181"/>
                <a:gd name="T3" fmla="*/ 0 h 27"/>
                <a:gd name="T4" fmla="*/ 8 w 181"/>
                <a:gd name="T5" fmla="*/ 10 h 27"/>
                <a:gd name="T6" fmla="*/ 171 w 181"/>
                <a:gd name="T7" fmla="*/ 17 h 27"/>
                <a:gd name="T8" fmla="*/ 181 w 181"/>
                <a:gd name="T9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1" h="27">
                  <a:moveTo>
                    <a:pt x="181" y="4"/>
                  </a:moveTo>
                  <a:cubicBezTo>
                    <a:pt x="124" y="19"/>
                    <a:pt x="35" y="5"/>
                    <a:pt x="0" y="0"/>
                  </a:cubicBezTo>
                  <a:cubicBezTo>
                    <a:pt x="3" y="3"/>
                    <a:pt x="5" y="7"/>
                    <a:pt x="8" y="10"/>
                  </a:cubicBezTo>
                  <a:cubicBezTo>
                    <a:pt x="36" y="15"/>
                    <a:pt x="114" y="27"/>
                    <a:pt x="171" y="17"/>
                  </a:cubicBezTo>
                  <a:cubicBezTo>
                    <a:pt x="175" y="13"/>
                    <a:pt x="178" y="8"/>
                    <a:pt x="181" y="4"/>
                  </a:cubicBezTo>
                  <a:close/>
                </a:path>
              </a:pathLst>
            </a:custGeom>
            <a:solidFill>
              <a:srgbClr val="A885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08" name="Freeform 623">
              <a:extLst>
                <a:ext uri="{FF2B5EF4-FFF2-40B4-BE49-F238E27FC236}">
                  <a16:creationId xmlns:a16="http://schemas.microsoft.com/office/drawing/2014/main" id="{9CE8CF5C-58A1-4B63-8994-52DBD148AAB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748591" y="609969"/>
              <a:ext cx="1249171" cy="383021"/>
            </a:xfrm>
            <a:custGeom>
              <a:avLst/>
              <a:gdLst>
                <a:gd name="T0" fmla="*/ 214 w 215"/>
                <a:gd name="T1" fmla="*/ 9 h 66"/>
                <a:gd name="T2" fmla="*/ 215 w 215"/>
                <a:gd name="T3" fmla="*/ 0 h 66"/>
                <a:gd name="T4" fmla="*/ 0 w 215"/>
                <a:gd name="T5" fmla="*/ 13 h 66"/>
                <a:gd name="T6" fmla="*/ 14 w 215"/>
                <a:gd name="T7" fmla="*/ 47 h 66"/>
                <a:gd name="T8" fmla="*/ 195 w 215"/>
                <a:gd name="T9" fmla="*/ 51 h 66"/>
                <a:gd name="T10" fmla="*/ 214 w 215"/>
                <a:gd name="T11" fmla="*/ 9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5" h="66">
                  <a:moveTo>
                    <a:pt x="214" y="9"/>
                  </a:moveTo>
                  <a:cubicBezTo>
                    <a:pt x="214" y="6"/>
                    <a:pt x="215" y="3"/>
                    <a:pt x="215" y="0"/>
                  </a:cubicBezTo>
                  <a:cubicBezTo>
                    <a:pt x="159" y="26"/>
                    <a:pt x="43" y="17"/>
                    <a:pt x="0" y="13"/>
                  </a:cubicBezTo>
                  <a:cubicBezTo>
                    <a:pt x="3" y="25"/>
                    <a:pt x="8" y="36"/>
                    <a:pt x="14" y="47"/>
                  </a:cubicBezTo>
                  <a:cubicBezTo>
                    <a:pt x="49" y="52"/>
                    <a:pt x="138" y="66"/>
                    <a:pt x="195" y="51"/>
                  </a:cubicBezTo>
                  <a:cubicBezTo>
                    <a:pt x="204" y="39"/>
                    <a:pt x="210" y="25"/>
                    <a:pt x="214" y="9"/>
                  </a:cubicBezTo>
                  <a:close/>
                </a:path>
              </a:pathLst>
            </a:custGeom>
            <a:solidFill>
              <a:srgbClr val="F5A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09" name="Freeform 624">
              <a:extLst>
                <a:ext uri="{FF2B5EF4-FFF2-40B4-BE49-F238E27FC236}">
                  <a16:creationId xmlns:a16="http://schemas.microsoft.com/office/drawing/2014/main" id="{DD8E32EF-6647-4D7E-87EF-3D70BF42413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505939" y="630643"/>
              <a:ext cx="1286168" cy="365611"/>
            </a:xfrm>
            <a:custGeom>
              <a:avLst/>
              <a:gdLst>
                <a:gd name="T0" fmla="*/ 221 w 221"/>
                <a:gd name="T1" fmla="*/ 15 h 63"/>
                <a:gd name="T2" fmla="*/ 4 w 221"/>
                <a:gd name="T3" fmla="*/ 0 h 63"/>
                <a:gd name="T4" fmla="*/ 4 w 221"/>
                <a:gd name="T5" fmla="*/ 2 h 63"/>
                <a:gd name="T6" fmla="*/ 5 w 221"/>
                <a:gd name="T7" fmla="*/ 50 h 63"/>
                <a:gd name="T8" fmla="*/ 220 w 221"/>
                <a:gd name="T9" fmla="*/ 37 h 63"/>
                <a:gd name="T10" fmla="*/ 221 w 221"/>
                <a:gd name="T11" fmla="*/ 1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1" h="63">
                  <a:moveTo>
                    <a:pt x="221" y="15"/>
                  </a:moveTo>
                  <a:cubicBezTo>
                    <a:pt x="153" y="36"/>
                    <a:pt x="39" y="9"/>
                    <a:pt x="4" y="0"/>
                  </a:cubicBezTo>
                  <a:cubicBezTo>
                    <a:pt x="4" y="1"/>
                    <a:pt x="4" y="1"/>
                    <a:pt x="4" y="2"/>
                  </a:cubicBezTo>
                  <a:cubicBezTo>
                    <a:pt x="0" y="18"/>
                    <a:pt x="1" y="35"/>
                    <a:pt x="5" y="50"/>
                  </a:cubicBezTo>
                  <a:cubicBezTo>
                    <a:pt x="48" y="54"/>
                    <a:pt x="164" y="63"/>
                    <a:pt x="220" y="37"/>
                  </a:cubicBezTo>
                  <a:cubicBezTo>
                    <a:pt x="221" y="29"/>
                    <a:pt x="221" y="22"/>
                    <a:pt x="221" y="15"/>
                  </a:cubicBezTo>
                  <a:close/>
                </a:path>
              </a:pathLst>
            </a:custGeom>
            <a:solidFill>
              <a:srgbClr val="CFA3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10" name="Freeform 625">
              <a:extLst>
                <a:ext uri="{FF2B5EF4-FFF2-40B4-BE49-F238E27FC236}">
                  <a16:creationId xmlns:a16="http://schemas.microsoft.com/office/drawing/2014/main" id="{51C82C2A-1858-40EF-8392-43A3F103C87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226290" y="572972"/>
              <a:ext cx="1164297" cy="393903"/>
            </a:xfrm>
            <a:custGeom>
              <a:avLst/>
              <a:gdLst>
                <a:gd name="T0" fmla="*/ 200 w 200"/>
                <a:gd name="T1" fmla="*/ 58 h 68"/>
                <a:gd name="T2" fmla="*/ 193 w 200"/>
                <a:gd name="T3" fmla="*/ 39 h 68"/>
                <a:gd name="T4" fmla="*/ 24 w 200"/>
                <a:gd name="T5" fmla="*/ 0 h 68"/>
                <a:gd name="T6" fmla="*/ 0 w 200"/>
                <a:gd name="T7" fmla="*/ 27 h 68"/>
                <a:gd name="T8" fmla="*/ 200 w 200"/>
                <a:gd name="T9" fmla="*/ 5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68">
                  <a:moveTo>
                    <a:pt x="200" y="58"/>
                  </a:moveTo>
                  <a:cubicBezTo>
                    <a:pt x="198" y="52"/>
                    <a:pt x="196" y="45"/>
                    <a:pt x="193" y="39"/>
                  </a:cubicBezTo>
                  <a:cubicBezTo>
                    <a:pt x="130" y="39"/>
                    <a:pt x="51" y="10"/>
                    <a:pt x="24" y="0"/>
                  </a:cubicBezTo>
                  <a:cubicBezTo>
                    <a:pt x="15" y="7"/>
                    <a:pt x="7" y="17"/>
                    <a:pt x="0" y="27"/>
                  </a:cubicBezTo>
                  <a:cubicBezTo>
                    <a:pt x="38" y="40"/>
                    <a:pt x="133" y="68"/>
                    <a:pt x="200" y="58"/>
                  </a:cubicBezTo>
                  <a:close/>
                </a:path>
              </a:pathLst>
            </a:custGeom>
            <a:solidFill>
              <a:srgbClr val="FBCE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11" name="Freeform 626">
              <a:extLst>
                <a:ext uri="{FF2B5EF4-FFF2-40B4-BE49-F238E27FC236}">
                  <a16:creationId xmlns:a16="http://schemas.microsoft.com/office/drawing/2014/main" id="{9EC93A08-2951-4052-8C90-82FBBA1EE2EF}"/>
                </a:ext>
              </a:extLst>
            </p:cNvPr>
            <p:cNvSpPr>
              <a:spLocks noEditPoints="1"/>
            </p:cNvSpPr>
            <p:nvPr/>
          </p:nvSpPr>
          <p:spPr bwMode="auto">
            <a:xfrm rot="16200000">
              <a:off x="-1546230" y="3239974"/>
              <a:ext cx="3762747" cy="670287"/>
            </a:xfrm>
            <a:custGeom>
              <a:avLst/>
              <a:gdLst>
                <a:gd name="T0" fmla="*/ 644 w 647"/>
                <a:gd name="T1" fmla="*/ 1 h 115"/>
                <a:gd name="T2" fmla="*/ 645 w 647"/>
                <a:gd name="T3" fmla="*/ 6 h 115"/>
                <a:gd name="T4" fmla="*/ 634 w 647"/>
                <a:gd name="T5" fmla="*/ 12 h 115"/>
                <a:gd name="T6" fmla="*/ 609 w 647"/>
                <a:gd name="T7" fmla="*/ 38 h 115"/>
                <a:gd name="T8" fmla="*/ 606 w 647"/>
                <a:gd name="T9" fmla="*/ 35 h 115"/>
                <a:gd name="T10" fmla="*/ 599 w 647"/>
                <a:gd name="T11" fmla="*/ 45 h 115"/>
                <a:gd name="T12" fmla="*/ 586 w 647"/>
                <a:gd name="T13" fmla="*/ 51 h 115"/>
                <a:gd name="T14" fmla="*/ 579 w 647"/>
                <a:gd name="T15" fmla="*/ 55 h 115"/>
                <a:gd name="T16" fmla="*/ 567 w 647"/>
                <a:gd name="T17" fmla="*/ 63 h 115"/>
                <a:gd name="T18" fmla="*/ 555 w 647"/>
                <a:gd name="T19" fmla="*/ 65 h 115"/>
                <a:gd name="T20" fmla="*/ 523 w 647"/>
                <a:gd name="T21" fmla="*/ 83 h 115"/>
                <a:gd name="T22" fmla="*/ 522 w 647"/>
                <a:gd name="T23" fmla="*/ 79 h 115"/>
                <a:gd name="T24" fmla="*/ 512 w 647"/>
                <a:gd name="T25" fmla="*/ 87 h 115"/>
                <a:gd name="T26" fmla="*/ 498 w 647"/>
                <a:gd name="T27" fmla="*/ 89 h 115"/>
                <a:gd name="T28" fmla="*/ 490 w 647"/>
                <a:gd name="T29" fmla="*/ 91 h 115"/>
                <a:gd name="T30" fmla="*/ 477 w 647"/>
                <a:gd name="T31" fmla="*/ 97 h 115"/>
                <a:gd name="T32" fmla="*/ 465 w 647"/>
                <a:gd name="T33" fmla="*/ 96 h 115"/>
                <a:gd name="T34" fmla="*/ 430 w 647"/>
                <a:gd name="T35" fmla="*/ 107 h 115"/>
                <a:gd name="T36" fmla="*/ 429 w 647"/>
                <a:gd name="T37" fmla="*/ 103 h 115"/>
                <a:gd name="T38" fmla="*/ 418 w 647"/>
                <a:gd name="T39" fmla="*/ 108 h 115"/>
                <a:gd name="T40" fmla="*/ 404 w 647"/>
                <a:gd name="T41" fmla="*/ 108 h 115"/>
                <a:gd name="T42" fmla="*/ 396 w 647"/>
                <a:gd name="T43" fmla="*/ 109 h 115"/>
                <a:gd name="T44" fmla="*/ 382 w 647"/>
                <a:gd name="T45" fmla="*/ 112 h 115"/>
                <a:gd name="T46" fmla="*/ 370 w 647"/>
                <a:gd name="T47" fmla="*/ 109 h 115"/>
                <a:gd name="T48" fmla="*/ 334 w 647"/>
                <a:gd name="T49" fmla="*/ 115 h 115"/>
                <a:gd name="T50" fmla="*/ 334 w 647"/>
                <a:gd name="T51" fmla="*/ 111 h 115"/>
                <a:gd name="T52" fmla="*/ 322 w 647"/>
                <a:gd name="T53" fmla="*/ 115 h 115"/>
                <a:gd name="T54" fmla="*/ 308 w 647"/>
                <a:gd name="T55" fmla="*/ 112 h 115"/>
                <a:gd name="T56" fmla="*/ 300 w 647"/>
                <a:gd name="T57" fmla="*/ 112 h 115"/>
                <a:gd name="T58" fmla="*/ 286 w 647"/>
                <a:gd name="T59" fmla="*/ 114 h 115"/>
                <a:gd name="T60" fmla="*/ 274 w 647"/>
                <a:gd name="T61" fmla="*/ 109 h 115"/>
                <a:gd name="T62" fmla="*/ 238 w 647"/>
                <a:gd name="T63" fmla="*/ 109 h 115"/>
                <a:gd name="T64" fmla="*/ 239 w 647"/>
                <a:gd name="T65" fmla="*/ 105 h 115"/>
                <a:gd name="T66" fmla="*/ 226 w 647"/>
                <a:gd name="T67" fmla="*/ 108 h 115"/>
                <a:gd name="T68" fmla="*/ 213 w 647"/>
                <a:gd name="T69" fmla="*/ 103 h 115"/>
                <a:gd name="T70" fmla="*/ 205 w 647"/>
                <a:gd name="T71" fmla="*/ 102 h 115"/>
                <a:gd name="T72" fmla="*/ 191 w 647"/>
                <a:gd name="T73" fmla="*/ 101 h 115"/>
                <a:gd name="T74" fmla="*/ 180 w 647"/>
                <a:gd name="T75" fmla="*/ 95 h 115"/>
                <a:gd name="T76" fmla="*/ 144 w 647"/>
                <a:gd name="T77" fmla="*/ 89 h 115"/>
                <a:gd name="T78" fmla="*/ 146 w 647"/>
                <a:gd name="T79" fmla="*/ 85 h 115"/>
                <a:gd name="T80" fmla="*/ 133 w 647"/>
                <a:gd name="T81" fmla="*/ 85 h 115"/>
                <a:gd name="T82" fmla="*/ 120 w 647"/>
                <a:gd name="T83" fmla="*/ 78 h 115"/>
                <a:gd name="T84" fmla="*/ 113 w 647"/>
                <a:gd name="T85" fmla="*/ 75 h 115"/>
                <a:gd name="T86" fmla="*/ 99 w 647"/>
                <a:gd name="T87" fmla="*/ 71 h 115"/>
                <a:gd name="T88" fmla="*/ 90 w 647"/>
                <a:gd name="T89" fmla="*/ 63 h 115"/>
                <a:gd name="T90" fmla="*/ 57 w 647"/>
                <a:gd name="T91" fmla="*/ 49 h 115"/>
                <a:gd name="T92" fmla="*/ 59 w 647"/>
                <a:gd name="T93" fmla="*/ 45 h 115"/>
                <a:gd name="T94" fmla="*/ 47 w 647"/>
                <a:gd name="T95" fmla="*/ 42 h 115"/>
                <a:gd name="T96" fmla="*/ 36 w 647"/>
                <a:gd name="T97" fmla="*/ 33 h 115"/>
                <a:gd name="T98" fmla="*/ 30 w 647"/>
                <a:gd name="T99" fmla="*/ 28 h 115"/>
                <a:gd name="T100" fmla="*/ 18 w 647"/>
                <a:gd name="T101" fmla="*/ 20 h 115"/>
                <a:gd name="T102" fmla="*/ 12 w 647"/>
                <a:gd name="T103" fmla="*/ 9 h 115"/>
                <a:gd name="T104" fmla="*/ 1 w 647"/>
                <a:gd name="T10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47" h="115">
                  <a:moveTo>
                    <a:pt x="645" y="6"/>
                  </a:moveTo>
                  <a:cubicBezTo>
                    <a:pt x="646" y="4"/>
                    <a:pt x="647" y="3"/>
                    <a:pt x="647" y="3"/>
                  </a:cubicBezTo>
                  <a:cubicBezTo>
                    <a:pt x="647" y="2"/>
                    <a:pt x="647" y="1"/>
                    <a:pt x="646" y="0"/>
                  </a:cubicBezTo>
                  <a:cubicBezTo>
                    <a:pt x="646" y="0"/>
                    <a:pt x="644" y="0"/>
                    <a:pt x="644" y="1"/>
                  </a:cubicBezTo>
                  <a:cubicBezTo>
                    <a:pt x="643" y="1"/>
                    <a:pt x="643" y="1"/>
                    <a:pt x="643" y="1"/>
                  </a:cubicBezTo>
                  <a:cubicBezTo>
                    <a:pt x="643" y="1"/>
                    <a:pt x="643" y="2"/>
                    <a:pt x="642" y="3"/>
                  </a:cubicBezTo>
                  <a:cubicBezTo>
                    <a:pt x="641" y="4"/>
                    <a:pt x="641" y="5"/>
                    <a:pt x="642" y="6"/>
                  </a:cubicBezTo>
                  <a:cubicBezTo>
                    <a:pt x="643" y="7"/>
                    <a:pt x="644" y="7"/>
                    <a:pt x="645" y="6"/>
                  </a:cubicBezTo>
                  <a:close/>
                  <a:moveTo>
                    <a:pt x="627" y="23"/>
                  </a:moveTo>
                  <a:cubicBezTo>
                    <a:pt x="631" y="20"/>
                    <a:pt x="634" y="17"/>
                    <a:pt x="636" y="15"/>
                  </a:cubicBezTo>
                  <a:cubicBezTo>
                    <a:pt x="637" y="14"/>
                    <a:pt x="637" y="13"/>
                    <a:pt x="636" y="12"/>
                  </a:cubicBezTo>
                  <a:cubicBezTo>
                    <a:pt x="636" y="11"/>
                    <a:pt x="634" y="11"/>
                    <a:pt x="634" y="12"/>
                  </a:cubicBezTo>
                  <a:cubicBezTo>
                    <a:pt x="631" y="14"/>
                    <a:pt x="628" y="17"/>
                    <a:pt x="625" y="20"/>
                  </a:cubicBezTo>
                  <a:cubicBezTo>
                    <a:pt x="624" y="21"/>
                    <a:pt x="624" y="22"/>
                    <a:pt x="625" y="23"/>
                  </a:cubicBezTo>
                  <a:cubicBezTo>
                    <a:pt x="625" y="24"/>
                    <a:pt x="627" y="24"/>
                    <a:pt x="627" y="23"/>
                  </a:cubicBezTo>
                  <a:close/>
                  <a:moveTo>
                    <a:pt x="609" y="38"/>
                  </a:moveTo>
                  <a:cubicBezTo>
                    <a:pt x="612" y="36"/>
                    <a:pt x="615" y="33"/>
                    <a:pt x="618" y="31"/>
                  </a:cubicBezTo>
                  <a:cubicBezTo>
                    <a:pt x="619" y="30"/>
                    <a:pt x="619" y="29"/>
                    <a:pt x="619" y="28"/>
                  </a:cubicBezTo>
                  <a:cubicBezTo>
                    <a:pt x="618" y="27"/>
                    <a:pt x="617" y="27"/>
                    <a:pt x="616" y="28"/>
                  </a:cubicBezTo>
                  <a:cubicBezTo>
                    <a:pt x="613" y="30"/>
                    <a:pt x="610" y="32"/>
                    <a:pt x="606" y="35"/>
                  </a:cubicBezTo>
                  <a:cubicBezTo>
                    <a:pt x="605" y="35"/>
                    <a:pt x="605" y="37"/>
                    <a:pt x="606" y="38"/>
                  </a:cubicBezTo>
                  <a:cubicBezTo>
                    <a:pt x="606" y="38"/>
                    <a:pt x="608" y="39"/>
                    <a:pt x="609" y="38"/>
                  </a:cubicBezTo>
                  <a:close/>
                  <a:moveTo>
                    <a:pt x="588" y="51"/>
                  </a:moveTo>
                  <a:cubicBezTo>
                    <a:pt x="592" y="49"/>
                    <a:pt x="595" y="47"/>
                    <a:pt x="599" y="45"/>
                  </a:cubicBezTo>
                  <a:cubicBezTo>
                    <a:pt x="600" y="44"/>
                    <a:pt x="600" y="43"/>
                    <a:pt x="599" y="42"/>
                  </a:cubicBezTo>
                  <a:cubicBezTo>
                    <a:pt x="599" y="41"/>
                    <a:pt x="597" y="41"/>
                    <a:pt x="596" y="42"/>
                  </a:cubicBezTo>
                  <a:cubicBezTo>
                    <a:pt x="593" y="44"/>
                    <a:pt x="590" y="46"/>
                    <a:pt x="586" y="48"/>
                  </a:cubicBezTo>
                  <a:cubicBezTo>
                    <a:pt x="585" y="49"/>
                    <a:pt x="585" y="50"/>
                    <a:pt x="586" y="51"/>
                  </a:cubicBezTo>
                  <a:cubicBezTo>
                    <a:pt x="586" y="52"/>
                    <a:pt x="588" y="52"/>
                    <a:pt x="588" y="51"/>
                  </a:cubicBezTo>
                  <a:close/>
                  <a:moveTo>
                    <a:pt x="567" y="63"/>
                  </a:moveTo>
                  <a:cubicBezTo>
                    <a:pt x="571" y="61"/>
                    <a:pt x="575" y="59"/>
                    <a:pt x="578" y="58"/>
                  </a:cubicBezTo>
                  <a:cubicBezTo>
                    <a:pt x="579" y="57"/>
                    <a:pt x="579" y="56"/>
                    <a:pt x="579" y="55"/>
                  </a:cubicBezTo>
                  <a:cubicBezTo>
                    <a:pt x="578" y="54"/>
                    <a:pt x="577" y="53"/>
                    <a:pt x="576" y="54"/>
                  </a:cubicBezTo>
                  <a:cubicBezTo>
                    <a:pt x="573" y="56"/>
                    <a:pt x="569" y="58"/>
                    <a:pt x="566" y="60"/>
                  </a:cubicBezTo>
                  <a:cubicBezTo>
                    <a:pt x="565" y="60"/>
                    <a:pt x="564" y="61"/>
                    <a:pt x="565" y="62"/>
                  </a:cubicBezTo>
                  <a:cubicBezTo>
                    <a:pt x="565" y="63"/>
                    <a:pt x="566" y="64"/>
                    <a:pt x="567" y="63"/>
                  </a:cubicBezTo>
                  <a:close/>
                  <a:moveTo>
                    <a:pt x="546" y="74"/>
                  </a:moveTo>
                  <a:cubicBezTo>
                    <a:pt x="549" y="72"/>
                    <a:pt x="553" y="70"/>
                    <a:pt x="557" y="69"/>
                  </a:cubicBezTo>
                  <a:cubicBezTo>
                    <a:pt x="558" y="68"/>
                    <a:pt x="558" y="67"/>
                    <a:pt x="558" y="66"/>
                  </a:cubicBezTo>
                  <a:cubicBezTo>
                    <a:pt x="557" y="65"/>
                    <a:pt x="556" y="65"/>
                    <a:pt x="555" y="65"/>
                  </a:cubicBezTo>
                  <a:cubicBezTo>
                    <a:pt x="551" y="67"/>
                    <a:pt x="548" y="68"/>
                    <a:pt x="544" y="70"/>
                  </a:cubicBezTo>
                  <a:cubicBezTo>
                    <a:pt x="543" y="70"/>
                    <a:pt x="543" y="72"/>
                    <a:pt x="543" y="73"/>
                  </a:cubicBezTo>
                  <a:cubicBezTo>
                    <a:pt x="543" y="74"/>
                    <a:pt x="545" y="74"/>
                    <a:pt x="546" y="74"/>
                  </a:cubicBezTo>
                  <a:close/>
                  <a:moveTo>
                    <a:pt x="523" y="83"/>
                  </a:moveTo>
                  <a:cubicBezTo>
                    <a:pt x="527" y="81"/>
                    <a:pt x="531" y="80"/>
                    <a:pt x="535" y="78"/>
                  </a:cubicBezTo>
                  <a:cubicBezTo>
                    <a:pt x="536" y="78"/>
                    <a:pt x="536" y="77"/>
                    <a:pt x="536" y="76"/>
                  </a:cubicBezTo>
                  <a:cubicBezTo>
                    <a:pt x="535" y="75"/>
                    <a:pt x="534" y="74"/>
                    <a:pt x="533" y="75"/>
                  </a:cubicBezTo>
                  <a:cubicBezTo>
                    <a:pt x="529" y="76"/>
                    <a:pt x="526" y="77"/>
                    <a:pt x="522" y="79"/>
                  </a:cubicBezTo>
                  <a:cubicBezTo>
                    <a:pt x="521" y="79"/>
                    <a:pt x="520" y="80"/>
                    <a:pt x="521" y="81"/>
                  </a:cubicBezTo>
                  <a:cubicBezTo>
                    <a:pt x="521" y="82"/>
                    <a:pt x="522" y="83"/>
                    <a:pt x="523" y="83"/>
                  </a:cubicBezTo>
                  <a:close/>
                  <a:moveTo>
                    <a:pt x="500" y="90"/>
                  </a:moveTo>
                  <a:cubicBezTo>
                    <a:pt x="504" y="89"/>
                    <a:pt x="508" y="88"/>
                    <a:pt x="512" y="87"/>
                  </a:cubicBezTo>
                  <a:cubicBezTo>
                    <a:pt x="513" y="86"/>
                    <a:pt x="514" y="85"/>
                    <a:pt x="513" y="84"/>
                  </a:cubicBezTo>
                  <a:cubicBezTo>
                    <a:pt x="513" y="83"/>
                    <a:pt x="512" y="82"/>
                    <a:pt x="511" y="83"/>
                  </a:cubicBezTo>
                  <a:cubicBezTo>
                    <a:pt x="507" y="84"/>
                    <a:pt x="503" y="85"/>
                    <a:pt x="499" y="87"/>
                  </a:cubicBezTo>
                  <a:cubicBezTo>
                    <a:pt x="498" y="87"/>
                    <a:pt x="498" y="88"/>
                    <a:pt x="498" y="89"/>
                  </a:cubicBezTo>
                  <a:cubicBezTo>
                    <a:pt x="498" y="90"/>
                    <a:pt x="499" y="91"/>
                    <a:pt x="500" y="90"/>
                  </a:cubicBezTo>
                  <a:close/>
                  <a:moveTo>
                    <a:pt x="477" y="97"/>
                  </a:moveTo>
                  <a:cubicBezTo>
                    <a:pt x="481" y="96"/>
                    <a:pt x="485" y="95"/>
                    <a:pt x="489" y="94"/>
                  </a:cubicBezTo>
                  <a:cubicBezTo>
                    <a:pt x="490" y="93"/>
                    <a:pt x="491" y="92"/>
                    <a:pt x="490" y="91"/>
                  </a:cubicBezTo>
                  <a:cubicBezTo>
                    <a:pt x="490" y="90"/>
                    <a:pt x="489" y="90"/>
                    <a:pt x="488" y="90"/>
                  </a:cubicBezTo>
                  <a:cubicBezTo>
                    <a:pt x="484" y="91"/>
                    <a:pt x="480" y="92"/>
                    <a:pt x="476" y="93"/>
                  </a:cubicBezTo>
                  <a:cubicBezTo>
                    <a:pt x="475" y="93"/>
                    <a:pt x="475" y="94"/>
                    <a:pt x="475" y="95"/>
                  </a:cubicBezTo>
                  <a:cubicBezTo>
                    <a:pt x="475" y="96"/>
                    <a:pt x="476" y="97"/>
                    <a:pt x="477" y="97"/>
                  </a:cubicBezTo>
                  <a:close/>
                  <a:moveTo>
                    <a:pt x="454" y="102"/>
                  </a:moveTo>
                  <a:cubicBezTo>
                    <a:pt x="458" y="101"/>
                    <a:pt x="462" y="101"/>
                    <a:pt x="466" y="100"/>
                  </a:cubicBezTo>
                  <a:cubicBezTo>
                    <a:pt x="467" y="99"/>
                    <a:pt x="467" y="98"/>
                    <a:pt x="467" y="97"/>
                  </a:cubicBezTo>
                  <a:cubicBezTo>
                    <a:pt x="467" y="96"/>
                    <a:pt x="466" y="96"/>
                    <a:pt x="465" y="96"/>
                  </a:cubicBezTo>
                  <a:cubicBezTo>
                    <a:pt x="461" y="97"/>
                    <a:pt x="457" y="97"/>
                    <a:pt x="453" y="98"/>
                  </a:cubicBezTo>
                  <a:cubicBezTo>
                    <a:pt x="452" y="99"/>
                    <a:pt x="451" y="100"/>
                    <a:pt x="451" y="101"/>
                  </a:cubicBezTo>
                  <a:cubicBezTo>
                    <a:pt x="452" y="102"/>
                    <a:pt x="453" y="102"/>
                    <a:pt x="454" y="102"/>
                  </a:cubicBezTo>
                  <a:close/>
                  <a:moveTo>
                    <a:pt x="430" y="107"/>
                  </a:moveTo>
                  <a:cubicBezTo>
                    <a:pt x="434" y="106"/>
                    <a:pt x="438" y="105"/>
                    <a:pt x="442" y="105"/>
                  </a:cubicBezTo>
                  <a:cubicBezTo>
                    <a:pt x="443" y="104"/>
                    <a:pt x="444" y="103"/>
                    <a:pt x="444" y="102"/>
                  </a:cubicBezTo>
                  <a:cubicBezTo>
                    <a:pt x="443" y="101"/>
                    <a:pt x="442" y="100"/>
                    <a:pt x="441" y="101"/>
                  </a:cubicBezTo>
                  <a:cubicBezTo>
                    <a:pt x="437" y="101"/>
                    <a:pt x="433" y="102"/>
                    <a:pt x="429" y="103"/>
                  </a:cubicBezTo>
                  <a:cubicBezTo>
                    <a:pt x="428" y="103"/>
                    <a:pt x="428" y="104"/>
                    <a:pt x="428" y="105"/>
                  </a:cubicBezTo>
                  <a:cubicBezTo>
                    <a:pt x="428" y="106"/>
                    <a:pt x="429" y="107"/>
                    <a:pt x="430" y="107"/>
                  </a:cubicBezTo>
                  <a:close/>
                  <a:moveTo>
                    <a:pt x="406" y="110"/>
                  </a:moveTo>
                  <a:cubicBezTo>
                    <a:pt x="410" y="109"/>
                    <a:pt x="414" y="109"/>
                    <a:pt x="418" y="108"/>
                  </a:cubicBezTo>
                  <a:cubicBezTo>
                    <a:pt x="419" y="108"/>
                    <a:pt x="420" y="107"/>
                    <a:pt x="420" y="106"/>
                  </a:cubicBezTo>
                  <a:cubicBezTo>
                    <a:pt x="420" y="105"/>
                    <a:pt x="419" y="104"/>
                    <a:pt x="418" y="104"/>
                  </a:cubicBezTo>
                  <a:cubicBezTo>
                    <a:pt x="414" y="105"/>
                    <a:pt x="410" y="105"/>
                    <a:pt x="406" y="106"/>
                  </a:cubicBezTo>
                  <a:cubicBezTo>
                    <a:pt x="405" y="106"/>
                    <a:pt x="404" y="107"/>
                    <a:pt x="404" y="108"/>
                  </a:cubicBezTo>
                  <a:cubicBezTo>
                    <a:pt x="404" y="109"/>
                    <a:pt x="405" y="110"/>
                    <a:pt x="406" y="110"/>
                  </a:cubicBezTo>
                  <a:close/>
                  <a:moveTo>
                    <a:pt x="382" y="112"/>
                  </a:moveTo>
                  <a:cubicBezTo>
                    <a:pt x="386" y="112"/>
                    <a:pt x="390" y="112"/>
                    <a:pt x="394" y="111"/>
                  </a:cubicBezTo>
                  <a:cubicBezTo>
                    <a:pt x="395" y="111"/>
                    <a:pt x="396" y="110"/>
                    <a:pt x="396" y="109"/>
                  </a:cubicBezTo>
                  <a:cubicBezTo>
                    <a:pt x="396" y="108"/>
                    <a:pt x="395" y="107"/>
                    <a:pt x="394" y="107"/>
                  </a:cubicBezTo>
                  <a:cubicBezTo>
                    <a:pt x="390" y="108"/>
                    <a:pt x="386" y="108"/>
                    <a:pt x="382" y="108"/>
                  </a:cubicBezTo>
                  <a:cubicBezTo>
                    <a:pt x="381" y="108"/>
                    <a:pt x="380" y="109"/>
                    <a:pt x="380" y="110"/>
                  </a:cubicBezTo>
                  <a:cubicBezTo>
                    <a:pt x="380" y="112"/>
                    <a:pt x="381" y="112"/>
                    <a:pt x="382" y="112"/>
                  </a:cubicBezTo>
                  <a:close/>
                  <a:moveTo>
                    <a:pt x="358" y="114"/>
                  </a:moveTo>
                  <a:cubicBezTo>
                    <a:pt x="362" y="114"/>
                    <a:pt x="366" y="113"/>
                    <a:pt x="370" y="113"/>
                  </a:cubicBezTo>
                  <a:cubicBezTo>
                    <a:pt x="371" y="113"/>
                    <a:pt x="372" y="112"/>
                    <a:pt x="372" y="111"/>
                  </a:cubicBezTo>
                  <a:cubicBezTo>
                    <a:pt x="372" y="110"/>
                    <a:pt x="371" y="109"/>
                    <a:pt x="370" y="109"/>
                  </a:cubicBezTo>
                  <a:cubicBezTo>
                    <a:pt x="366" y="109"/>
                    <a:pt x="362" y="110"/>
                    <a:pt x="358" y="110"/>
                  </a:cubicBezTo>
                  <a:cubicBezTo>
                    <a:pt x="357" y="110"/>
                    <a:pt x="356" y="111"/>
                    <a:pt x="356" y="112"/>
                  </a:cubicBezTo>
                  <a:cubicBezTo>
                    <a:pt x="356" y="113"/>
                    <a:pt x="357" y="114"/>
                    <a:pt x="358" y="114"/>
                  </a:cubicBezTo>
                  <a:close/>
                  <a:moveTo>
                    <a:pt x="334" y="115"/>
                  </a:moveTo>
                  <a:cubicBezTo>
                    <a:pt x="338" y="114"/>
                    <a:pt x="342" y="114"/>
                    <a:pt x="346" y="114"/>
                  </a:cubicBezTo>
                  <a:cubicBezTo>
                    <a:pt x="347" y="114"/>
                    <a:pt x="348" y="113"/>
                    <a:pt x="348" y="112"/>
                  </a:cubicBezTo>
                  <a:cubicBezTo>
                    <a:pt x="348" y="111"/>
                    <a:pt x="347" y="110"/>
                    <a:pt x="346" y="110"/>
                  </a:cubicBezTo>
                  <a:cubicBezTo>
                    <a:pt x="342" y="110"/>
                    <a:pt x="338" y="110"/>
                    <a:pt x="334" y="111"/>
                  </a:cubicBezTo>
                  <a:cubicBezTo>
                    <a:pt x="333" y="111"/>
                    <a:pt x="332" y="111"/>
                    <a:pt x="332" y="113"/>
                  </a:cubicBezTo>
                  <a:cubicBezTo>
                    <a:pt x="332" y="114"/>
                    <a:pt x="333" y="115"/>
                    <a:pt x="334" y="115"/>
                  </a:cubicBezTo>
                  <a:close/>
                  <a:moveTo>
                    <a:pt x="310" y="114"/>
                  </a:moveTo>
                  <a:cubicBezTo>
                    <a:pt x="314" y="115"/>
                    <a:pt x="318" y="115"/>
                    <a:pt x="322" y="115"/>
                  </a:cubicBezTo>
                  <a:cubicBezTo>
                    <a:pt x="323" y="115"/>
                    <a:pt x="324" y="114"/>
                    <a:pt x="324" y="113"/>
                  </a:cubicBezTo>
                  <a:cubicBezTo>
                    <a:pt x="324" y="111"/>
                    <a:pt x="323" y="111"/>
                    <a:pt x="322" y="111"/>
                  </a:cubicBezTo>
                  <a:cubicBezTo>
                    <a:pt x="318" y="111"/>
                    <a:pt x="314" y="111"/>
                    <a:pt x="310" y="110"/>
                  </a:cubicBezTo>
                  <a:cubicBezTo>
                    <a:pt x="309" y="110"/>
                    <a:pt x="308" y="111"/>
                    <a:pt x="308" y="112"/>
                  </a:cubicBezTo>
                  <a:cubicBezTo>
                    <a:pt x="308" y="114"/>
                    <a:pt x="309" y="114"/>
                    <a:pt x="310" y="114"/>
                  </a:cubicBezTo>
                  <a:close/>
                  <a:moveTo>
                    <a:pt x="286" y="114"/>
                  </a:moveTo>
                  <a:cubicBezTo>
                    <a:pt x="290" y="114"/>
                    <a:pt x="294" y="114"/>
                    <a:pt x="298" y="114"/>
                  </a:cubicBezTo>
                  <a:cubicBezTo>
                    <a:pt x="299" y="114"/>
                    <a:pt x="300" y="113"/>
                    <a:pt x="300" y="112"/>
                  </a:cubicBezTo>
                  <a:cubicBezTo>
                    <a:pt x="300" y="111"/>
                    <a:pt x="299" y="110"/>
                    <a:pt x="298" y="110"/>
                  </a:cubicBezTo>
                  <a:cubicBezTo>
                    <a:pt x="294" y="110"/>
                    <a:pt x="290" y="110"/>
                    <a:pt x="286" y="110"/>
                  </a:cubicBezTo>
                  <a:cubicBezTo>
                    <a:pt x="285" y="110"/>
                    <a:pt x="284" y="110"/>
                    <a:pt x="284" y="111"/>
                  </a:cubicBezTo>
                  <a:cubicBezTo>
                    <a:pt x="284" y="113"/>
                    <a:pt x="285" y="114"/>
                    <a:pt x="286" y="114"/>
                  </a:cubicBezTo>
                  <a:close/>
                  <a:moveTo>
                    <a:pt x="262" y="112"/>
                  </a:moveTo>
                  <a:cubicBezTo>
                    <a:pt x="266" y="112"/>
                    <a:pt x="270" y="113"/>
                    <a:pt x="274" y="113"/>
                  </a:cubicBezTo>
                  <a:cubicBezTo>
                    <a:pt x="275" y="113"/>
                    <a:pt x="276" y="112"/>
                    <a:pt x="276" y="111"/>
                  </a:cubicBezTo>
                  <a:cubicBezTo>
                    <a:pt x="276" y="110"/>
                    <a:pt x="276" y="109"/>
                    <a:pt x="274" y="109"/>
                  </a:cubicBezTo>
                  <a:cubicBezTo>
                    <a:pt x="270" y="109"/>
                    <a:pt x="266" y="108"/>
                    <a:pt x="263" y="108"/>
                  </a:cubicBezTo>
                  <a:cubicBezTo>
                    <a:pt x="261" y="108"/>
                    <a:pt x="260" y="109"/>
                    <a:pt x="260" y="110"/>
                  </a:cubicBezTo>
                  <a:cubicBezTo>
                    <a:pt x="260" y="111"/>
                    <a:pt x="261" y="112"/>
                    <a:pt x="262" y="112"/>
                  </a:cubicBezTo>
                  <a:close/>
                  <a:moveTo>
                    <a:pt x="238" y="109"/>
                  </a:moveTo>
                  <a:cubicBezTo>
                    <a:pt x="242" y="110"/>
                    <a:pt x="246" y="110"/>
                    <a:pt x="250" y="111"/>
                  </a:cubicBezTo>
                  <a:cubicBezTo>
                    <a:pt x="251" y="111"/>
                    <a:pt x="252" y="110"/>
                    <a:pt x="252" y="109"/>
                  </a:cubicBezTo>
                  <a:cubicBezTo>
                    <a:pt x="253" y="108"/>
                    <a:pt x="252" y="107"/>
                    <a:pt x="251" y="107"/>
                  </a:cubicBezTo>
                  <a:cubicBezTo>
                    <a:pt x="247" y="106"/>
                    <a:pt x="243" y="106"/>
                    <a:pt x="239" y="105"/>
                  </a:cubicBezTo>
                  <a:cubicBezTo>
                    <a:pt x="238" y="105"/>
                    <a:pt x="237" y="106"/>
                    <a:pt x="237" y="107"/>
                  </a:cubicBezTo>
                  <a:cubicBezTo>
                    <a:pt x="236" y="108"/>
                    <a:pt x="237" y="109"/>
                    <a:pt x="238" y="109"/>
                  </a:cubicBezTo>
                  <a:close/>
                  <a:moveTo>
                    <a:pt x="214" y="106"/>
                  </a:moveTo>
                  <a:cubicBezTo>
                    <a:pt x="218" y="106"/>
                    <a:pt x="222" y="107"/>
                    <a:pt x="226" y="108"/>
                  </a:cubicBezTo>
                  <a:cubicBezTo>
                    <a:pt x="227" y="108"/>
                    <a:pt x="228" y="107"/>
                    <a:pt x="229" y="106"/>
                  </a:cubicBezTo>
                  <a:cubicBezTo>
                    <a:pt x="229" y="105"/>
                    <a:pt x="228" y="104"/>
                    <a:pt x="227" y="104"/>
                  </a:cubicBezTo>
                  <a:cubicBezTo>
                    <a:pt x="223" y="103"/>
                    <a:pt x="219" y="102"/>
                    <a:pt x="215" y="102"/>
                  </a:cubicBezTo>
                  <a:cubicBezTo>
                    <a:pt x="214" y="102"/>
                    <a:pt x="213" y="102"/>
                    <a:pt x="213" y="103"/>
                  </a:cubicBezTo>
                  <a:cubicBezTo>
                    <a:pt x="213" y="104"/>
                    <a:pt x="213" y="106"/>
                    <a:pt x="214" y="106"/>
                  </a:cubicBezTo>
                  <a:close/>
                  <a:moveTo>
                    <a:pt x="191" y="101"/>
                  </a:moveTo>
                  <a:cubicBezTo>
                    <a:pt x="195" y="102"/>
                    <a:pt x="199" y="103"/>
                    <a:pt x="203" y="104"/>
                  </a:cubicBezTo>
                  <a:cubicBezTo>
                    <a:pt x="204" y="104"/>
                    <a:pt x="205" y="103"/>
                    <a:pt x="205" y="102"/>
                  </a:cubicBezTo>
                  <a:cubicBezTo>
                    <a:pt x="205" y="101"/>
                    <a:pt x="204" y="100"/>
                    <a:pt x="203" y="100"/>
                  </a:cubicBezTo>
                  <a:cubicBezTo>
                    <a:pt x="199" y="99"/>
                    <a:pt x="195" y="98"/>
                    <a:pt x="192" y="97"/>
                  </a:cubicBezTo>
                  <a:cubicBezTo>
                    <a:pt x="191" y="97"/>
                    <a:pt x="190" y="98"/>
                    <a:pt x="189" y="99"/>
                  </a:cubicBezTo>
                  <a:cubicBezTo>
                    <a:pt x="189" y="100"/>
                    <a:pt x="190" y="101"/>
                    <a:pt x="191" y="101"/>
                  </a:cubicBezTo>
                  <a:close/>
                  <a:moveTo>
                    <a:pt x="167" y="95"/>
                  </a:moveTo>
                  <a:cubicBezTo>
                    <a:pt x="171" y="96"/>
                    <a:pt x="175" y="97"/>
                    <a:pt x="179" y="98"/>
                  </a:cubicBezTo>
                  <a:cubicBezTo>
                    <a:pt x="180" y="99"/>
                    <a:pt x="181" y="98"/>
                    <a:pt x="181" y="97"/>
                  </a:cubicBezTo>
                  <a:cubicBezTo>
                    <a:pt x="182" y="96"/>
                    <a:pt x="181" y="95"/>
                    <a:pt x="180" y="95"/>
                  </a:cubicBezTo>
                  <a:cubicBezTo>
                    <a:pt x="176" y="94"/>
                    <a:pt x="172" y="93"/>
                    <a:pt x="168" y="92"/>
                  </a:cubicBezTo>
                  <a:cubicBezTo>
                    <a:pt x="167" y="91"/>
                    <a:pt x="166" y="92"/>
                    <a:pt x="166" y="93"/>
                  </a:cubicBezTo>
                  <a:cubicBezTo>
                    <a:pt x="166" y="94"/>
                    <a:pt x="166" y="95"/>
                    <a:pt x="167" y="95"/>
                  </a:cubicBezTo>
                  <a:close/>
                  <a:moveTo>
                    <a:pt x="144" y="89"/>
                  </a:moveTo>
                  <a:cubicBezTo>
                    <a:pt x="148" y="90"/>
                    <a:pt x="152" y="91"/>
                    <a:pt x="156" y="92"/>
                  </a:cubicBezTo>
                  <a:cubicBezTo>
                    <a:pt x="157" y="93"/>
                    <a:pt x="158" y="92"/>
                    <a:pt x="158" y="91"/>
                  </a:cubicBezTo>
                  <a:cubicBezTo>
                    <a:pt x="159" y="90"/>
                    <a:pt x="158" y="89"/>
                    <a:pt x="157" y="88"/>
                  </a:cubicBezTo>
                  <a:cubicBezTo>
                    <a:pt x="153" y="87"/>
                    <a:pt x="149" y="86"/>
                    <a:pt x="146" y="85"/>
                  </a:cubicBezTo>
                  <a:cubicBezTo>
                    <a:pt x="144" y="85"/>
                    <a:pt x="143" y="85"/>
                    <a:pt x="143" y="86"/>
                  </a:cubicBezTo>
                  <a:cubicBezTo>
                    <a:pt x="143" y="87"/>
                    <a:pt x="143" y="88"/>
                    <a:pt x="144" y="89"/>
                  </a:cubicBezTo>
                  <a:close/>
                  <a:moveTo>
                    <a:pt x="122" y="81"/>
                  </a:moveTo>
                  <a:cubicBezTo>
                    <a:pt x="125" y="82"/>
                    <a:pt x="129" y="83"/>
                    <a:pt x="133" y="85"/>
                  </a:cubicBezTo>
                  <a:cubicBezTo>
                    <a:pt x="134" y="85"/>
                    <a:pt x="135" y="85"/>
                    <a:pt x="135" y="84"/>
                  </a:cubicBezTo>
                  <a:cubicBezTo>
                    <a:pt x="136" y="83"/>
                    <a:pt x="135" y="81"/>
                    <a:pt x="134" y="81"/>
                  </a:cubicBezTo>
                  <a:cubicBezTo>
                    <a:pt x="130" y="80"/>
                    <a:pt x="127" y="78"/>
                    <a:pt x="123" y="77"/>
                  </a:cubicBezTo>
                  <a:cubicBezTo>
                    <a:pt x="122" y="77"/>
                    <a:pt x="121" y="77"/>
                    <a:pt x="120" y="78"/>
                  </a:cubicBezTo>
                  <a:cubicBezTo>
                    <a:pt x="120" y="79"/>
                    <a:pt x="121" y="80"/>
                    <a:pt x="122" y="81"/>
                  </a:cubicBezTo>
                  <a:close/>
                  <a:moveTo>
                    <a:pt x="99" y="71"/>
                  </a:moveTo>
                  <a:cubicBezTo>
                    <a:pt x="103" y="73"/>
                    <a:pt x="107" y="75"/>
                    <a:pt x="110" y="76"/>
                  </a:cubicBezTo>
                  <a:cubicBezTo>
                    <a:pt x="111" y="77"/>
                    <a:pt x="113" y="76"/>
                    <a:pt x="113" y="75"/>
                  </a:cubicBezTo>
                  <a:cubicBezTo>
                    <a:pt x="113" y="74"/>
                    <a:pt x="113" y="73"/>
                    <a:pt x="112" y="72"/>
                  </a:cubicBezTo>
                  <a:cubicBezTo>
                    <a:pt x="108" y="71"/>
                    <a:pt x="104" y="69"/>
                    <a:pt x="101" y="68"/>
                  </a:cubicBezTo>
                  <a:cubicBezTo>
                    <a:pt x="100" y="67"/>
                    <a:pt x="99" y="68"/>
                    <a:pt x="98" y="69"/>
                  </a:cubicBezTo>
                  <a:cubicBezTo>
                    <a:pt x="98" y="70"/>
                    <a:pt x="98" y="71"/>
                    <a:pt x="99" y="71"/>
                  </a:cubicBezTo>
                  <a:close/>
                  <a:moveTo>
                    <a:pt x="78" y="61"/>
                  </a:moveTo>
                  <a:cubicBezTo>
                    <a:pt x="81" y="63"/>
                    <a:pt x="85" y="64"/>
                    <a:pt x="88" y="66"/>
                  </a:cubicBezTo>
                  <a:cubicBezTo>
                    <a:pt x="89" y="67"/>
                    <a:pt x="91" y="66"/>
                    <a:pt x="91" y="65"/>
                  </a:cubicBezTo>
                  <a:cubicBezTo>
                    <a:pt x="92" y="64"/>
                    <a:pt x="91" y="63"/>
                    <a:pt x="90" y="63"/>
                  </a:cubicBezTo>
                  <a:cubicBezTo>
                    <a:pt x="86" y="61"/>
                    <a:pt x="83" y="59"/>
                    <a:pt x="79" y="57"/>
                  </a:cubicBezTo>
                  <a:cubicBezTo>
                    <a:pt x="79" y="57"/>
                    <a:pt x="77" y="57"/>
                    <a:pt x="77" y="58"/>
                  </a:cubicBezTo>
                  <a:cubicBezTo>
                    <a:pt x="76" y="59"/>
                    <a:pt x="77" y="60"/>
                    <a:pt x="78" y="61"/>
                  </a:cubicBezTo>
                  <a:close/>
                  <a:moveTo>
                    <a:pt x="57" y="49"/>
                  </a:moveTo>
                  <a:cubicBezTo>
                    <a:pt x="60" y="51"/>
                    <a:pt x="63" y="53"/>
                    <a:pt x="67" y="55"/>
                  </a:cubicBezTo>
                  <a:cubicBezTo>
                    <a:pt x="68" y="56"/>
                    <a:pt x="69" y="55"/>
                    <a:pt x="70" y="54"/>
                  </a:cubicBezTo>
                  <a:cubicBezTo>
                    <a:pt x="70" y="53"/>
                    <a:pt x="70" y="52"/>
                    <a:pt x="69" y="52"/>
                  </a:cubicBezTo>
                  <a:cubicBezTo>
                    <a:pt x="65" y="50"/>
                    <a:pt x="62" y="47"/>
                    <a:pt x="59" y="45"/>
                  </a:cubicBezTo>
                  <a:cubicBezTo>
                    <a:pt x="58" y="45"/>
                    <a:pt x="57" y="45"/>
                    <a:pt x="56" y="46"/>
                  </a:cubicBezTo>
                  <a:cubicBezTo>
                    <a:pt x="55" y="47"/>
                    <a:pt x="56" y="48"/>
                    <a:pt x="57" y="49"/>
                  </a:cubicBezTo>
                  <a:close/>
                  <a:moveTo>
                    <a:pt x="37" y="35"/>
                  </a:moveTo>
                  <a:cubicBezTo>
                    <a:pt x="40" y="38"/>
                    <a:pt x="43" y="40"/>
                    <a:pt x="47" y="42"/>
                  </a:cubicBezTo>
                  <a:cubicBezTo>
                    <a:pt x="47" y="43"/>
                    <a:pt x="49" y="43"/>
                    <a:pt x="49" y="42"/>
                  </a:cubicBezTo>
                  <a:cubicBezTo>
                    <a:pt x="50" y="41"/>
                    <a:pt x="50" y="40"/>
                    <a:pt x="49" y="39"/>
                  </a:cubicBezTo>
                  <a:cubicBezTo>
                    <a:pt x="45" y="37"/>
                    <a:pt x="42" y="34"/>
                    <a:pt x="39" y="32"/>
                  </a:cubicBezTo>
                  <a:cubicBezTo>
                    <a:pt x="38" y="32"/>
                    <a:pt x="37" y="32"/>
                    <a:pt x="36" y="33"/>
                  </a:cubicBezTo>
                  <a:cubicBezTo>
                    <a:pt x="36" y="33"/>
                    <a:pt x="36" y="35"/>
                    <a:pt x="37" y="35"/>
                  </a:cubicBezTo>
                  <a:close/>
                  <a:moveTo>
                    <a:pt x="18" y="20"/>
                  </a:moveTo>
                  <a:cubicBezTo>
                    <a:pt x="20" y="23"/>
                    <a:pt x="24" y="25"/>
                    <a:pt x="27" y="28"/>
                  </a:cubicBezTo>
                  <a:cubicBezTo>
                    <a:pt x="28" y="29"/>
                    <a:pt x="29" y="29"/>
                    <a:pt x="30" y="28"/>
                  </a:cubicBezTo>
                  <a:cubicBezTo>
                    <a:pt x="30" y="27"/>
                    <a:pt x="30" y="26"/>
                    <a:pt x="29" y="25"/>
                  </a:cubicBezTo>
                  <a:cubicBezTo>
                    <a:pt x="26" y="22"/>
                    <a:pt x="23" y="20"/>
                    <a:pt x="20" y="17"/>
                  </a:cubicBezTo>
                  <a:cubicBezTo>
                    <a:pt x="20" y="17"/>
                    <a:pt x="18" y="17"/>
                    <a:pt x="18" y="17"/>
                  </a:cubicBezTo>
                  <a:cubicBezTo>
                    <a:pt x="17" y="18"/>
                    <a:pt x="17" y="20"/>
                    <a:pt x="18" y="20"/>
                  </a:cubicBezTo>
                  <a:close/>
                  <a:moveTo>
                    <a:pt x="0" y="3"/>
                  </a:moveTo>
                  <a:cubicBezTo>
                    <a:pt x="1" y="3"/>
                    <a:pt x="3" y="6"/>
                    <a:pt x="9" y="12"/>
                  </a:cubicBezTo>
                  <a:cubicBezTo>
                    <a:pt x="10" y="13"/>
                    <a:pt x="11" y="13"/>
                    <a:pt x="12" y="12"/>
                  </a:cubicBezTo>
                  <a:cubicBezTo>
                    <a:pt x="12" y="11"/>
                    <a:pt x="12" y="10"/>
                    <a:pt x="12" y="9"/>
                  </a:cubicBezTo>
                  <a:cubicBezTo>
                    <a:pt x="9" y="6"/>
                    <a:pt x="7" y="4"/>
                    <a:pt x="6" y="3"/>
                  </a:cubicBezTo>
                  <a:cubicBezTo>
                    <a:pt x="5" y="2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1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12" name="Freeform 627">
              <a:extLst>
                <a:ext uri="{FF2B5EF4-FFF2-40B4-BE49-F238E27FC236}">
                  <a16:creationId xmlns:a16="http://schemas.microsoft.com/office/drawing/2014/main" id="{DAECBD3B-C09B-4FB6-8D40-D1DC77151540}"/>
                </a:ext>
              </a:extLst>
            </p:cNvPr>
            <p:cNvSpPr>
              <a:spLocks noEditPoints="1"/>
            </p:cNvSpPr>
            <p:nvPr/>
          </p:nvSpPr>
          <p:spPr bwMode="auto">
            <a:xfrm rot="16200000">
              <a:off x="9202827" y="1811262"/>
              <a:ext cx="4883518" cy="1140358"/>
            </a:xfrm>
            <a:custGeom>
              <a:avLst/>
              <a:gdLst>
                <a:gd name="T0" fmla="*/ 832 w 840"/>
                <a:gd name="T1" fmla="*/ 11 h 196"/>
                <a:gd name="T2" fmla="*/ 829 w 840"/>
                <a:gd name="T3" fmla="*/ 21 h 196"/>
                <a:gd name="T4" fmla="*/ 809 w 840"/>
                <a:gd name="T5" fmla="*/ 53 h 196"/>
                <a:gd name="T6" fmla="*/ 806 w 840"/>
                <a:gd name="T7" fmla="*/ 53 h 196"/>
                <a:gd name="T8" fmla="*/ 798 w 840"/>
                <a:gd name="T9" fmla="*/ 59 h 196"/>
                <a:gd name="T10" fmla="*/ 783 w 840"/>
                <a:gd name="T11" fmla="*/ 79 h 196"/>
                <a:gd name="T12" fmla="*/ 773 w 840"/>
                <a:gd name="T13" fmla="*/ 86 h 196"/>
                <a:gd name="T14" fmla="*/ 751 w 840"/>
                <a:gd name="T15" fmla="*/ 96 h 196"/>
                <a:gd name="T16" fmla="*/ 743 w 840"/>
                <a:gd name="T17" fmla="*/ 102 h 196"/>
                <a:gd name="T18" fmla="*/ 709 w 840"/>
                <a:gd name="T19" fmla="*/ 119 h 196"/>
                <a:gd name="T20" fmla="*/ 706 w 840"/>
                <a:gd name="T21" fmla="*/ 118 h 196"/>
                <a:gd name="T22" fmla="*/ 696 w 840"/>
                <a:gd name="T23" fmla="*/ 119 h 196"/>
                <a:gd name="T24" fmla="*/ 674 w 840"/>
                <a:gd name="T25" fmla="*/ 129 h 196"/>
                <a:gd name="T26" fmla="*/ 662 w 840"/>
                <a:gd name="T27" fmla="*/ 132 h 196"/>
                <a:gd name="T28" fmla="*/ 638 w 840"/>
                <a:gd name="T29" fmla="*/ 132 h 196"/>
                <a:gd name="T30" fmla="*/ 628 w 840"/>
                <a:gd name="T31" fmla="*/ 135 h 196"/>
                <a:gd name="T32" fmla="*/ 590 w 840"/>
                <a:gd name="T33" fmla="*/ 140 h 196"/>
                <a:gd name="T34" fmla="*/ 588 w 840"/>
                <a:gd name="T35" fmla="*/ 138 h 196"/>
                <a:gd name="T36" fmla="*/ 580 w 840"/>
                <a:gd name="T37" fmla="*/ 138 h 196"/>
                <a:gd name="T38" fmla="*/ 566 w 840"/>
                <a:gd name="T39" fmla="*/ 140 h 196"/>
                <a:gd name="T40" fmla="*/ 542 w 840"/>
                <a:gd name="T41" fmla="*/ 135 h 196"/>
                <a:gd name="T42" fmla="*/ 532 w 840"/>
                <a:gd name="T43" fmla="*/ 136 h 196"/>
                <a:gd name="T44" fmla="*/ 494 w 840"/>
                <a:gd name="T45" fmla="*/ 135 h 196"/>
                <a:gd name="T46" fmla="*/ 493 w 840"/>
                <a:gd name="T47" fmla="*/ 132 h 196"/>
                <a:gd name="T48" fmla="*/ 483 w 840"/>
                <a:gd name="T49" fmla="*/ 129 h 196"/>
                <a:gd name="T50" fmla="*/ 459 w 840"/>
                <a:gd name="T51" fmla="*/ 129 h 196"/>
                <a:gd name="T52" fmla="*/ 447 w 840"/>
                <a:gd name="T53" fmla="*/ 127 h 196"/>
                <a:gd name="T54" fmla="*/ 424 w 840"/>
                <a:gd name="T55" fmla="*/ 118 h 196"/>
                <a:gd name="T56" fmla="*/ 414 w 840"/>
                <a:gd name="T57" fmla="*/ 118 h 196"/>
                <a:gd name="T58" fmla="*/ 377 w 840"/>
                <a:gd name="T59" fmla="*/ 110 h 196"/>
                <a:gd name="T60" fmla="*/ 375 w 840"/>
                <a:gd name="T61" fmla="*/ 107 h 196"/>
                <a:gd name="T62" fmla="*/ 366 w 840"/>
                <a:gd name="T63" fmla="*/ 103 h 196"/>
                <a:gd name="T64" fmla="*/ 342 w 840"/>
                <a:gd name="T65" fmla="*/ 101 h 196"/>
                <a:gd name="T66" fmla="*/ 330 w 840"/>
                <a:gd name="T67" fmla="*/ 98 h 196"/>
                <a:gd name="T68" fmla="*/ 307 w 840"/>
                <a:gd name="T69" fmla="*/ 90 h 196"/>
                <a:gd name="T70" fmla="*/ 297 w 840"/>
                <a:gd name="T71" fmla="*/ 90 h 196"/>
                <a:gd name="T72" fmla="*/ 259 w 840"/>
                <a:gd name="T73" fmla="*/ 89 h 196"/>
                <a:gd name="T74" fmla="*/ 257 w 840"/>
                <a:gd name="T75" fmla="*/ 87 h 196"/>
                <a:gd name="T76" fmla="*/ 249 w 840"/>
                <a:gd name="T77" fmla="*/ 87 h 196"/>
                <a:gd name="T78" fmla="*/ 235 w 840"/>
                <a:gd name="T79" fmla="*/ 89 h 196"/>
                <a:gd name="T80" fmla="*/ 211 w 840"/>
                <a:gd name="T81" fmla="*/ 86 h 196"/>
                <a:gd name="T82" fmla="*/ 201 w 840"/>
                <a:gd name="T83" fmla="*/ 89 h 196"/>
                <a:gd name="T84" fmla="*/ 164 w 840"/>
                <a:gd name="T85" fmla="*/ 98 h 196"/>
                <a:gd name="T86" fmla="*/ 162 w 840"/>
                <a:gd name="T87" fmla="*/ 96 h 196"/>
                <a:gd name="T88" fmla="*/ 152 w 840"/>
                <a:gd name="T89" fmla="*/ 97 h 196"/>
                <a:gd name="T90" fmla="*/ 130 w 840"/>
                <a:gd name="T91" fmla="*/ 108 h 196"/>
                <a:gd name="T92" fmla="*/ 119 w 840"/>
                <a:gd name="T93" fmla="*/ 112 h 196"/>
                <a:gd name="T94" fmla="*/ 95 w 840"/>
                <a:gd name="T95" fmla="*/ 118 h 196"/>
                <a:gd name="T96" fmla="*/ 87 w 840"/>
                <a:gd name="T97" fmla="*/ 124 h 196"/>
                <a:gd name="T98" fmla="*/ 56 w 840"/>
                <a:gd name="T99" fmla="*/ 146 h 196"/>
                <a:gd name="T100" fmla="*/ 54 w 840"/>
                <a:gd name="T101" fmla="*/ 145 h 196"/>
                <a:gd name="T102" fmla="*/ 44 w 840"/>
                <a:gd name="T103" fmla="*/ 150 h 196"/>
                <a:gd name="T104" fmla="*/ 29 w 840"/>
                <a:gd name="T105" fmla="*/ 168 h 196"/>
                <a:gd name="T106" fmla="*/ 20 w 840"/>
                <a:gd name="T107" fmla="*/ 177 h 196"/>
                <a:gd name="T108" fmla="*/ 9 w 840"/>
                <a:gd name="T109" fmla="*/ 183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40" h="196">
                  <a:moveTo>
                    <a:pt x="835" y="13"/>
                  </a:moveTo>
                  <a:cubicBezTo>
                    <a:pt x="837" y="10"/>
                    <a:pt x="838" y="6"/>
                    <a:pt x="840" y="3"/>
                  </a:cubicBezTo>
                  <a:cubicBezTo>
                    <a:pt x="840" y="2"/>
                    <a:pt x="840" y="1"/>
                    <a:pt x="839" y="0"/>
                  </a:cubicBezTo>
                  <a:cubicBezTo>
                    <a:pt x="838" y="0"/>
                    <a:pt x="837" y="0"/>
                    <a:pt x="836" y="1"/>
                  </a:cubicBezTo>
                  <a:cubicBezTo>
                    <a:pt x="835" y="5"/>
                    <a:pt x="833" y="8"/>
                    <a:pt x="832" y="11"/>
                  </a:cubicBezTo>
                  <a:cubicBezTo>
                    <a:pt x="831" y="12"/>
                    <a:pt x="832" y="13"/>
                    <a:pt x="833" y="14"/>
                  </a:cubicBezTo>
                  <a:cubicBezTo>
                    <a:pt x="834" y="14"/>
                    <a:pt x="835" y="14"/>
                    <a:pt x="835" y="13"/>
                  </a:cubicBezTo>
                  <a:close/>
                  <a:moveTo>
                    <a:pt x="823" y="34"/>
                  </a:moveTo>
                  <a:cubicBezTo>
                    <a:pt x="825" y="31"/>
                    <a:pt x="828" y="27"/>
                    <a:pt x="830" y="24"/>
                  </a:cubicBezTo>
                  <a:cubicBezTo>
                    <a:pt x="830" y="23"/>
                    <a:pt x="830" y="21"/>
                    <a:pt x="829" y="21"/>
                  </a:cubicBezTo>
                  <a:cubicBezTo>
                    <a:pt x="828" y="20"/>
                    <a:pt x="827" y="21"/>
                    <a:pt x="826" y="22"/>
                  </a:cubicBezTo>
                  <a:cubicBezTo>
                    <a:pt x="824" y="25"/>
                    <a:pt x="822" y="28"/>
                    <a:pt x="820" y="32"/>
                  </a:cubicBezTo>
                  <a:cubicBezTo>
                    <a:pt x="819" y="33"/>
                    <a:pt x="820" y="34"/>
                    <a:pt x="820" y="35"/>
                  </a:cubicBezTo>
                  <a:cubicBezTo>
                    <a:pt x="821" y="35"/>
                    <a:pt x="823" y="35"/>
                    <a:pt x="823" y="34"/>
                  </a:cubicBezTo>
                  <a:close/>
                  <a:moveTo>
                    <a:pt x="809" y="53"/>
                  </a:moveTo>
                  <a:cubicBezTo>
                    <a:pt x="811" y="50"/>
                    <a:pt x="814" y="47"/>
                    <a:pt x="816" y="44"/>
                  </a:cubicBezTo>
                  <a:cubicBezTo>
                    <a:pt x="817" y="43"/>
                    <a:pt x="817" y="42"/>
                    <a:pt x="816" y="41"/>
                  </a:cubicBezTo>
                  <a:cubicBezTo>
                    <a:pt x="815" y="40"/>
                    <a:pt x="814" y="41"/>
                    <a:pt x="813" y="41"/>
                  </a:cubicBezTo>
                  <a:cubicBezTo>
                    <a:pt x="811" y="45"/>
                    <a:pt x="808" y="48"/>
                    <a:pt x="806" y="51"/>
                  </a:cubicBezTo>
                  <a:cubicBezTo>
                    <a:pt x="805" y="51"/>
                    <a:pt x="805" y="53"/>
                    <a:pt x="806" y="53"/>
                  </a:cubicBezTo>
                  <a:cubicBezTo>
                    <a:pt x="807" y="54"/>
                    <a:pt x="808" y="54"/>
                    <a:pt x="809" y="53"/>
                  </a:cubicBezTo>
                  <a:close/>
                  <a:moveTo>
                    <a:pt x="792" y="71"/>
                  </a:moveTo>
                  <a:cubicBezTo>
                    <a:pt x="795" y="68"/>
                    <a:pt x="798" y="65"/>
                    <a:pt x="800" y="62"/>
                  </a:cubicBezTo>
                  <a:cubicBezTo>
                    <a:pt x="801" y="61"/>
                    <a:pt x="801" y="60"/>
                    <a:pt x="800" y="59"/>
                  </a:cubicBezTo>
                  <a:cubicBezTo>
                    <a:pt x="800" y="59"/>
                    <a:pt x="798" y="59"/>
                    <a:pt x="798" y="59"/>
                  </a:cubicBezTo>
                  <a:cubicBezTo>
                    <a:pt x="795" y="62"/>
                    <a:pt x="792" y="65"/>
                    <a:pt x="789" y="68"/>
                  </a:cubicBezTo>
                  <a:cubicBezTo>
                    <a:pt x="788" y="68"/>
                    <a:pt x="788" y="70"/>
                    <a:pt x="789" y="71"/>
                  </a:cubicBezTo>
                  <a:cubicBezTo>
                    <a:pt x="790" y="71"/>
                    <a:pt x="791" y="71"/>
                    <a:pt x="792" y="71"/>
                  </a:cubicBezTo>
                  <a:close/>
                  <a:moveTo>
                    <a:pt x="773" y="86"/>
                  </a:moveTo>
                  <a:cubicBezTo>
                    <a:pt x="776" y="84"/>
                    <a:pt x="779" y="81"/>
                    <a:pt x="783" y="79"/>
                  </a:cubicBezTo>
                  <a:cubicBezTo>
                    <a:pt x="783" y="78"/>
                    <a:pt x="784" y="77"/>
                    <a:pt x="783" y="76"/>
                  </a:cubicBezTo>
                  <a:cubicBezTo>
                    <a:pt x="782" y="75"/>
                    <a:pt x="781" y="75"/>
                    <a:pt x="780" y="75"/>
                  </a:cubicBezTo>
                  <a:cubicBezTo>
                    <a:pt x="777" y="78"/>
                    <a:pt x="774" y="80"/>
                    <a:pt x="771" y="83"/>
                  </a:cubicBezTo>
                  <a:cubicBezTo>
                    <a:pt x="770" y="83"/>
                    <a:pt x="770" y="85"/>
                    <a:pt x="770" y="85"/>
                  </a:cubicBezTo>
                  <a:cubicBezTo>
                    <a:pt x="771" y="86"/>
                    <a:pt x="772" y="87"/>
                    <a:pt x="773" y="86"/>
                  </a:cubicBezTo>
                  <a:close/>
                  <a:moveTo>
                    <a:pt x="753" y="99"/>
                  </a:moveTo>
                  <a:cubicBezTo>
                    <a:pt x="756" y="97"/>
                    <a:pt x="760" y="95"/>
                    <a:pt x="763" y="93"/>
                  </a:cubicBezTo>
                  <a:cubicBezTo>
                    <a:pt x="764" y="92"/>
                    <a:pt x="764" y="91"/>
                    <a:pt x="764" y="90"/>
                  </a:cubicBezTo>
                  <a:cubicBezTo>
                    <a:pt x="763" y="89"/>
                    <a:pt x="762" y="89"/>
                    <a:pt x="761" y="89"/>
                  </a:cubicBezTo>
                  <a:cubicBezTo>
                    <a:pt x="758" y="92"/>
                    <a:pt x="754" y="94"/>
                    <a:pt x="751" y="96"/>
                  </a:cubicBezTo>
                  <a:cubicBezTo>
                    <a:pt x="750" y="96"/>
                    <a:pt x="749" y="97"/>
                    <a:pt x="750" y="98"/>
                  </a:cubicBezTo>
                  <a:cubicBezTo>
                    <a:pt x="750" y="99"/>
                    <a:pt x="752" y="100"/>
                    <a:pt x="753" y="99"/>
                  </a:cubicBezTo>
                  <a:close/>
                  <a:moveTo>
                    <a:pt x="731" y="110"/>
                  </a:moveTo>
                  <a:cubicBezTo>
                    <a:pt x="735" y="108"/>
                    <a:pt x="738" y="107"/>
                    <a:pt x="742" y="105"/>
                  </a:cubicBezTo>
                  <a:cubicBezTo>
                    <a:pt x="743" y="104"/>
                    <a:pt x="743" y="103"/>
                    <a:pt x="743" y="102"/>
                  </a:cubicBezTo>
                  <a:cubicBezTo>
                    <a:pt x="742" y="101"/>
                    <a:pt x="741" y="101"/>
                    <a:pt x="740" y="101"/>
                  </a:cubicBezTo>
                  <a:cubicBezTo>
                    <a:pt x="737" y="103"/>
                    <a:pt x="733" y="105"/>
                    <a:pt x="729" y="106"/>
                  </a:cubicBezTo>
                  <a:cubicBezTo>
                    <a:pt x="728" y="107"/>
                    <a:pt x="728" y="108"/>
                    <a:pt x="728" y="109"/>
                  </a:cubicBezTo>
                  <a:cubicBezTo>
                    <a:pt x="729" y="110"/>
                    <a:pt x="730" y="110"/>
                    <a:pt x="731" y="110"/>
                  </a:cubicBezTo>
                  <a:close/>
                  <a:moveTo>
                    <a:pt x="709" y="119"/>
                  </a:moveTo>
                  <a:cubicBezTo>
                    <a:pt x="713" y="118"/>
                    <a:pt x="716" y="116"/>
                    <a:pt x="720" y="115"/>
                  </a:cubicBezTo>
                  <a:cubicBezTo>
                    <a:pt x="721" y="114"/>
                    <a:pt x="722" y="113"/>
                    <a:pt x="721" y="112"/>
                  </a:cubicBezTo>
                  <a:cubicBezTo>
                    <a:pt x="721" y="111"/>
                    <a:pt x="720" y="111"/>
                    <a:pt x="719" y="111"/>
                  </a:cubicBezTo>
                  <a:cubicBezTo>
                    <a:pt x="715" y="112"/>
                    <a:pt x="711" y="114"/>
                    <a:pt x="707" y="115"/>
                  </a:cubicBezTo>
                  <a:cubicBezTo>
                    <a:pt x="706" y="116"/>
                    <a:pt x="706" y="117"/>
                    <a:pt x="706" y="118"/>
                  </a:cubicBezTo>
                  <a:cubicBezTo>
                    <a:pt x="707" y="119"/>
                    <a:pt x="708" y="119"/>
                    <a:pt x="709" y="119"/>
                  </a:cubicBezTo>
                  <a:close/>
                  <a:moveTo>
                    <a:pt x="686" y="126"/>
                  </a:moveTo>
                  <a:cubicBezTo>
                    <a:pt x="690" y="125"/>
                    <a:pt x="693" y="124"/>
                    <a:pt x="697" y="123"/>
                  </a:cubicBezTo>
                  <a:cubicBezTo>
                    <a:pt x="698" y="122"/>
                    <a:pt x="699" y="121"/>
                    <a:pt x="699" y="120"/>
                  </a:cubicBezTo>
                  <a:cubicBezTo>
                    <a:pt x="698" y="119"/>
                    <a:pt x="697" y="119"/>
                    <a:pt x="696" y="119"/>
                  </a:cubicBezTo>
                  <a:cubicBezTo>
                    <a:pt x="692" y="120"/>
                    <a:pt x="688" y="121"/>
                    <a:pt x="685" y="122"/>
                  </a:cubicBezTo>
                  <a:cubicBezTo>
                    <a:pt x="684" y="123"/>
                    <a:pt x="683" y="124"/>
                    <a:pt x="683" y="125"/>
                  </a:cubicBezTo>
                  <a:cubicBezTo>
                    <a:pt x="683" y="126"/>
                    <a:pt x="685" y="126"/>
                    <a:pt x="686" y="126"/>
                  </a:cubicBezTo>
                  <a:close/>
                  <a:moveTo>
                    <a:pt x="662" y="132"/>
                  </a:moveTo>
                  <a:cubicBezTo>
                    <a:pt x="666" y="131"/>
                    <a:pt x="670" y="130"/>
                    <a:pt x="674" y="129"/>
                  </a:cubicBezTo>
                  <a:cubicBezTo>
                    <a:pt x="675" y="129"/>
                    <a:pt x="676" y="128"/>
                    <a:pt x="675" y="127"/>
                  </a:cubicBezTo>
                  <a:cubicBezTo>
                    <a:pt x="675" y="126"/>
                    <a:pt x="674" y="125"/>
                    <a:pt x="673" y="125"/>
                  </a:cubicBezTo>
                  <a:cubicBezTo>
                    <a:pt x="669" y="126"/>
                    <a:pt x="665" y="127"/>
                    <a:pt x="661" y="128"/>
                  </a:cubicBezTo>
                  <a:cubicBezTo>
                    <a:pt x="660" y="128"/>
                    <a:pt x="660" y="129"/>
                    <a:pt x="660" y="130"/>
                  </a:cubicBezTo>
                  <a:cubicBezTo>
                    <a:pt x="660" y="131"/>
                    <a:pt x="661" y="132"/>
                    <a:pt x="662" y="132"/>
                  </a:cubicBezTo>
                  <a:close/>
                  <a:moveTo>
                    <a:pt x="638" y="136"/>
                  </a:moveTo>
                  <a:cubicBezTo>
                    <a:pt x="642" y="135"/>
                    <a:pt x="646" y="134"/>
                    <a:pt x="650" y="134"/>
                  </a:cubicBezTo>
                  <a:cubicBezTo>
                    <a:pt x="651" y="134"/>
                    <a:pt x="652" y="133"/>
                    <a:pt x="652" y="132"/>
                  </a:cubicBezTo>
                  <a:cubicBezTo>
                    <a:pt x="652" y="130"/>
                    <a:pt x="651" y="130"/>
                    <a:pt x="650" y="130"/>
                  </a:cubicBezTo>
                  <a:cubicBezTo>
                    <a:pt x="646" y="131"/>
                    <a:pt x="642" y="131"/>
                    <a:pt x="638" y="132"/>
                  </a:cubicBezTo>
                  <a:cubicBezTo>
                    <a:pt x="637" y="132"/>
                    <a:pt x="636" y="133"/>
                    <a:pt x="636" y="134"/>
                  </a:cubicBezTo>
                  <a:cubicBezTo>
                    <a:pt x="636" y="135"/>
                    <a:pt x="637" y="136"/>
                    <a:pt x="638" y="136"/>
                  </a:cubicBezTo>
                  <a:close/>
                  <a:moveTo>
                    <a:pt x="614" y="138"/>
                  </a:moveTo>
                  <a:cubicBezTo>
                    <a:pt x="618" y="138"/>
                    <a:pt x="622" y="138"/>
                    <a:pt x="626" y="137"/>
                  </a:cubicBezTo>
                  <a:cubicBezTo>
                    <a:pt x="627" y="137"/>
                    <a:pt x="628" y="136"/>
                    <a:pt x="628" y="135"/>
                  </a:cubicBezTo>
                  <a:cubicBezTo>
                    <a:pt x="628" y="134"/>
                    <a:pt x="627" y="133"/>
                    <a:pt x="626" y="133"/>
                  </a:cubicBezTo>
                  <a:cubicBezTo>
                    <a:pt x="622" y="134"/>
                    <a:pt x="618" y="134"/>
                    <a:pt x="614" y="134"/>
                  </a:cubicBezTo>
                  <a:cubicBezTo>
                    <a:pt x="613" y="134"/>
                    <a:pt x="612" y="135"/>
                    <a:pt x="612" y="136"/>
                  </a:cubicBezTo>
                  <a:cubicBezTo>
                    <a:pt x="612" y="138"/>
                    <a:pt x="613" y="138"/>
                    <a:pt x="614" y="138"/>
                  </a:cubicBezTo>
                  <a:close/>
                  <a:moveTo>
                    <a:pt x="590" y="140"/>
                  </a:moveTo>
                  <a:cubicBezTo>
                    <a:pt x="594" y="140"/>
                    <a:pt x="598" y="139"/>
                    <a:pt x="602" y="139"/>
                  </a:cubicBezTo>
                  <a:cubicBezTo>
                    <a:pt x="603" y="139"/>
                    <a:pt x="604" y="138"/>
                    <a:pt x="604" y="137"/>
                  </a:cubicBezTo>
                  <a:cubicBezTo>
                    <a:pt x="604" y="136"/>
                    <a:pt x="603" y="135"/>
                    <a:pt x="602" y="135"/>
                  </a:cubicBezTo>
                  <a:cubicBezTo>
                    <a:pt x="598" y="135"/>
                    <a:pt x="594" y="136"/>
                    <a:pt x="590" y="136"/>
                  </a:cubicBezTo>
                  <a:cubicBezTo>
                    <a:pt x="589" y="136"/>
                    <a:pt x="588" y="137"/>
                    <a:pt x="588" y="138"/>
                  </a:cubicBezTo>
                  <a:cubicBezTo>
                    <a:pt x="588" y="139"/>
                    <a:pt x="589" y="140"/>
                    <a:pt x="590" y="140"/>
                  </a:cubicBezTo>
                  <a:close/>
                  <a:moveTo>
                    <a:pt x="566" y="140"/>
                  </a:moveTo>
                  <a:cubicBezTo>
                    <a:pt x="568" y="140"/>
                    <a:pt x="571" y="140"/>
                    <a:pt x="573" y="140"/>
                  </a:cubicBezTo>
                  <a:cubicBezTo>
                    <a:pt x="575" y="140"/>
                    <a:pt x="576" y="140"/>
                    <a:pt x="578" y="140"/>
                  </a:cubicBezTo>
                  <a:cubicBezTo>
                    <a:pt x="579" y="140"/>
                    <a:pt x="580" y="139"/>
                    <a:pt x="580" y="138"/>
                  </a:cubicBezTo>
                  <a:cubicBezTo>
                    <a:pt x="580" y="137"/>
                    <a:pt x="579" y="136"/>
                    <a:pt x="578" y="136"/>
                  </a:cubicBezTo>
                  <a:cubicBezTo>
                    <a:pt x="576" y="136"/>
                    <a:pt x="575" y="136"/>
                    <a:pt x="573" y="136"/>
                  </a:cubicBezTo>
                  <a:cubicBezTo>
                    <a:pt x="571" y="136"/>
                    <a:pt x="568" y="136"/>
                    <a:pt x="566" y="136"/>
                  </a:cubicBezTo>
                  <a:cubicBezTo>
                    <a:pt x="565" y="136"/>
                    <a:pt x="564" y="137"/>
                    <a:pt x="564" y="138"/>
                  </a:cubicBezTo>
                  <a:cubicBezTo>
                    <a:pt x="564" y="139"/>
                    <a:pt x="565" y="140"/>
                    <a:pt x="566" y="140"/>
                  </a:cubicBezTo>
                  <a:close/>
                  <a:moveTo>
                    <a:pt x="542" y="139"/>
                  </a:moveTo>
                  <a:cubicBezTo>
                    <a:pt x="546" y="139"/>
                    <a:pt x="550" y="139"/>
                    <a:pt x="554" y="140"/>
                  </a:cubicBezTo>
                  <a:cubicBezTo>
                    <a:pt x="555" y="140"/>
                    <a:pt x="556" y="139"/>
                    <a:pt x="556" y="138"/>
                  </a:cubicBezTo>
                  <a:cubicBezTo>
                    <a:pt x="556" y="137"/>
                    <a:pt x="555" y="136"/>
                    <a:pt x="554" y="136"/>
                  </a:cubicBezTo>
                  <a:cubicBezTo>
                    <a:pt x="550" y="135"/>
                    <a:pt x="546" y="135"/>
                    <a:pt x="542" y="135"/>
                  </a:cubicBezTo>
                  <a:cubicBezTo>
                    <a:pt x="541" y="135"/>
                    <a:pt x="540" y="136"/>
                    <a:pt x="540" y="137"/>
                  </a:cubicBezTo>
                  <a:cubicBezTo>
                    <a:pt x="540" y="138"/>
                    <a:pt x="541" y="139"/>
                    <a:pt x="542" y="139"/>
                  </a:cubicBezTo>
                  <a:close/>
                  <a:moveTo>
                    <a:pt x="518" y="137"/>
                  </a:moveTo>
                  <a:cubicBezTo>
                    <a:pt x="522" y="138"/>
                    <a:pt x="526" y="138"/>
                    <a:pt x="530" y="138"/>
                  </a:cubicBezTo>
                  <a:cubicBezTo>
                    <a:pt x="531" y="138"/>
                    <a:pt x="532" y="138"/>
                    <a:pt x="532" y="136"/>
                  </a:cubicBezTo>
                  <a:cubicBezTo>
                    <a:pt x="532" y="135"/>
                    <a:pt x="532" y="134"/>
                    <a:pt x="530" y="134"/>
                  </a:cubicBezTo>
                  <a:cubicBezTo>
                    <a:pt x="526" y="134"/>
                    <a:pt x="523" y="134"/>
                    <a:pt x="519" y="133"/>
                  </a:cubicBezTo>
                  <a:cubicBezTo>
                    <a:pt x="517" y="133"/>
                    <a:pt x="516" y="134"/>
                    <a:pt x="516" y="135"/>
                  </a:cubicBezTo>
                  <a:cubicBezTo>
                    <a:pt x="516" y="136"/>
                    <a:pt x="517" y="137"/>
                    <a:pt x="518" y="137"/>
                  </a:cubicBezTo>
                  <a:close/>
                  <a:moveTo>
                    <a:pt x="494" y="135"/>
                  </a:moveTo>
                  <a:cubicBezTo>
                    <a:pt x="498" y="135"/>
                    <a:pt x="502" y="136"/>
                    <a:pt x="506" y="136"/>
                  </a:cubicBezTo>
                  <a:cubicBezTo>
                    <a:pt x="507" y="136"/>
                    <a:pt x="508" y="135"/>
                    <a:pt x="508" y="134"/>
                  </a:cubicBezTo>
                  <a:cubicBezTo>
                    <a:pt x="509" y="133"/>
                    <a:pt x="508" y="132"/>
                    <a:pt x="507" y="132"/>
                  </a:cubicBezTo>
                  <a:cubicBezTo>
                    <a:pt x="503" y="132"/>
                    <a:pt x="499" y="131"/>
                    <a:pt x="495" y="131"/>
                  </a:cubicBezTo>
                  <a:cubicBezTo>
                    <a:pt x="494" y="131"/>
                    <a:pt x="493" y="131"/>
                    <a:pt x="493" y="132"/>
                  </a:cubicBezTo>
                  <a:cubicBezTo>
                    <a:pt x="492" y="134"/>
                    <a:pt x="493" y="135"/>
                    <a:pt x="494" y="135"/>
                  </a:cubicBezTo>
                  <a:close/>
                  <a:moveTo>
                    <a:pt x="470" y="131"/>
                  </a:moveTo>
                  <a:cubicBezTo>
                    <a:pt x="474" y="132"/>
                    <a:pt x="478" y="132"/>
                    <a:pt x="482" y="133"/>
                  </a:cubicBezTo>
                  <a:cubicBezTo>
                    <a:pt x="483" y="133"/>
                    <a:pt x="484" y="132"/>
                    <a:pt x="485" y="131"/>
                  </a:cubicBezTo>
                  <a:cubicBezTo>
                    <a:pt x="485" y="130"/>
                    <a:pt x="484" y="129"/>
                    <a:pt x="483" y="129"/>
                  </a:cubicBezTo>
                  <a:cubicBezTo>
                    <a:pt x="479" y="129"/>
                    <a:pt x="475" y="128"/>
                    <a:pt x="471" y="127"/>
                  </a:cubicBezTo>
                  <a:cubicBezTo>
                    <a:pt x="470" y="127"/>
                    <a:pt x="469" y="128"/>
                    <a:pt x="469" y="129"/>
                  </a:cubicBezTo>
                  <a:cubicBezTo>
                    <a:pt x="469" y="130"/>
                    <a:pt x="469" y="131"/>
                    <a:pt x="470" y="131"/>
                  </a:cubicBezTo>
                  <a:close/>
                  <a:moveTo>
                    <a:pt x="447" y="127"/>
                  </a:moveTo>
                  <a:cubicBezTo>
                    <a:pt x="451" y="128"/>
                    <a:pt x="455" y="128"/>
                    <a:pt x="459" y="129"/>
                  </a:cubicBezTo>
                  <a:cubicBezTo>
                    <a:pt x="460" y="129"/>
                    <a:pt x="461" y="129"/>
                    <a:pt x="461" y="128"/>
                  </a:cubicBezTo>
                  <a:cubicBezTo>
                    <a:pt x="461" y="126"/>
                    <a:pt x="460" y="125"/>
                    <a:pt x="459" y="125"/>
                  </a:cubicBezTo>
                  <a:cubicBezTo>
                    <a:pt x="455" y="125"/>
                    <a:pt x="451" y="124"/>
                    <a:pt x="447" y="123"/>
                  </a:cubicBezTo>
                  <a:cubicBezTo>
                    <a:pt x="446" y="123"/>
                    <a:pt x="445" y="124"/>
                    <a:pt x="445" y="125"/>
                  </a:cubicBezTo>
                  <a:cubicBezTo>
                    <a:pt x="445" y="126"/>
                    <a:pt x="446" y="127"/>
                    <a:pt x="447" y="127"/>
                  </a:cubicBezTo>
                  <a:close/>
                  <a:moveTo>
                    <a:pt x="423" y="122"/>
                  </a:moveTo>
                  <a:cubicBezTo>
                    <a:pt x="427" y="123"/>
                    <a:pt x="431" y="124"/>
                    <a:pt x="435" y="125"/>
                  </a:cubicBezTo>
                  <a:cubicBezTo>
                    <a:pt x="436" y="125"/>
                    <a:pt x="437" y="124"/>
                    <a:pt x="437" y="123"/>
                  </a:cubicBezTo>
                  <a:cubicBezTo>
                    <a:pt x="438" y="122"/>
                    <a:pt x="437" y="121"/>
                    <a:pt x="436" y="121"/>
                  </a:cubicBezTo>
                  <a:cubicBezTo>
                    <a:pt x="432" y="120"/>
                    <a:pt x="428" y="119"/>
                    <a:pt x="424" y="118"/>
                  </a:cubicBezTo>
                  <a:cubicBezTo>
                    <a:pt x="423" y="118"/>
                    <a:pt x="422" y="118"/>
                    <a:pt x="422" y="120"/>
                  </a:cubicBezTo>
                  <a:cubicBezTo>
                    <a:pt x="421" y="121"/>
                    <a:pt x="422" y="122"/>
                    <a:pt x="423" y="122"/>
                  </a:cubicBezTo>
                  <a:close/>
                  <a:moveTo>
                    <a:pt x="400" y="116"/>
                  </a:moveTo>
                  <a:cubicBezTo>
                    <a:pt x="404" y="117"/>
                    <a:pt x="408" y="118"/>
                    <a:pt x="411" y="119"/>
                  </a:cubicBezTo>
                  <a:cubicBezTo>
                    <a:pt x="413" y="119"/>
                    <a:pt x="414" y="119"/>
                    <a:pt x="414" y="118"/>
                  </a:cubicBezTo>
                  <a:cubicBezTo>
                    <a:pt x="414" y="117"/>
                    <a:pt x="413" y="116"/>
                    <a:pt x="412" y="115"/>
                  </a:cubicBezTo>
                  <a:cubicBezTo>
                    <a:pt x="409" y="114"/>
                    <a:pt x="405" y="113"/>
                    <a:pt x="401" y="112"/>
                  </a:cubicBezTo>
                  <a:cubicBezTo>
                    <a:pt x="400" y="112"/>
                    <a:pt x="399" y="113"/>
                    <a:pt x="398" y="114"/>
                  </a:cubicBezTo>
                  <a:cubicBezTo>
                    <a:pt x="398" y="115"/>
                    <a:pt x="399" y="116"/>
                    <a:pt x="400" y="116"/>
                  </a:cubicBezTo>
                  <a:close/>
                  <a:moveTo>
                    <a:pt x="377" y="110"/>
                  </a:moveTo>
                  <a:cubicBezTo>
                    <a:pt x="380" y="111"/>
                    <a:pt x="384" y="112"/>
                    <a:pt x="388" y="113"/>
                  </a:cubicBezTo>
                  <a:cubicBezTo>
                    <a:pt x="389" y="113"/>
                    <a:pt x="390" y="113"/>
                    <a:pt x="391" y="112"/>
                  </a:cubicBezTo>
                  <a:cubicBezTo>
                    <a:pt x="391" y="111"/>
                    <a:pt x="390" y="110"/>
                    <a:pt x="389" y="109"/>
                  </a:cubicBezTo>
                  <a:cubicBezTo>
                    <a:pt x="385" y="108"/>
                    <a:pt x="382" y="107"/>
                    <a:pt x="378" y="106"/>
                  </a:cubicBezTo>
                  <a:cubicBezTo>
                    <a:pt x="377" y="106"/>
                    <a:pt x="376" y="106"/>
                    <a:pt x="375" y="107"/>
                  </a:cubicBezTo>
                  <a:cubicBezTo>
                    <a:pt x="375" y="108"/>
                    <a:pt x="376" y="109"/>
                    <a:pt x="377" y="110"/>
                  </a:cubicBezTo>
                  <a:close/>
                  <a:moveTo>
                    <a:pt x="354" y="103"/>
                  </a:moveTo>
                  <a:cubicBezTo>
                    <a:pt x="357" y="104"/>
                    <a:pt x="361" y="105"/>
                    <a:pt x="365" y="106"/>
                  </a:cubicBezTo>
                  <a:cubicBezTo>
                    <a:pt x="366" y="107"/>
                    <a:pt x="367" y="106"/>
                    <a:pt x="368" y="105"/>
                  </a:cubicBezTo>
                  <a:cubicBezTo>
                    <a:pt x="368" y="104"/>
                    <a:pt x="367" y="103"/>
                    <a:pt x="366" y="103"/>
                  </a:cubicBezTo>
                  <a:cubicBezTo>
                    <a:pt x="362" y="102"/>
                    <a:pt x="358" y="100"/>
                    <a:pt x="355" y="99"/>
                  </a:cubicBezTo>
                  <a:cubicBezTo>
                    <a:pt x="353" y="99"/>
                    <a:pt x="352" y="100"/>
                    <a:pt x="352" y="101"/>
                  </a:cubicBezTo>
                  <a:cubicBezTo>
                    <a:pt x="352" y="102"/>
                    <a:pt x="352" y="103"/>
                    <a:pt x="354" y="103"/>
                  </a:cubicBezTo>
                  <a:close/>
                  <a:moveTo>
                    <a:pt x="330" y="98"/>
                  </a:moveTo>
                  <a:cubicBezTo>
                    <a:pt x="334" y="99"/>
                    <a:pt x="338" y="100"/>
                    <a:pt x="342" y="101"/>
                  </a:cubicBezTo>
                  <a:cubicBezTo>
                    <a:pt x="343" y="101"/>
                    <a:pt x="344" y="100"/>
                    <a:pt x="344" y="99"/>
                  </a:cubicBezTo>
                  <a:cubicBezTo>
                    <a:pt x="345" y="98"/>
                    <a:pt x="344" y="97"/>
                    <a:pt x="343" y="97"/>
                  </a:cubicBezTo>
                  <a:cubicBezTo>
                    <a:pt x="339" y="96"/>
                    <a:pt x="335" y="95"/>
                    <a:pt x="331" y="94"/>
                  </a:cubicBezTo>
                  <a:cubicBezTo>
                    <a:pt x="330" y="94"/>
                    <a:pt x="329" y="94"/>
                    <a:pt x="329" y="96"/>
                  </a:cubicBezTo>
                  <a:cubicBezTo>
                    <a:pt x="328" y="97"/>
                    <a:pt x="329" y="98"/>
                    <a:pt x="330" y="98"/>
                  </a:cubicBezTo>
                  <a:close/>
                  <a:moveTo>
                    <a:pt x="307" y="94"/>
                  </a:moveTo>
                  <a:cubicBezTo>
                    <a:pt x="311" y="94"/>
                    <a:pt x="315" y="95"/>
                    <a:pt x="319" y="96"/>
                  </a:cubicBezTo>
                  <a:cubicBezTo>
                    <a:pt x="320" y="96"/>
                    <a:pt x="321" y="95"/>
                    <a:pt x="321" y="94"/>
                  </a:cubicBezTo>
                  <a:cubicBezTo>
                    <a:pt x="321" y="93"/>
                    <a:pt x="320" y="92"/>
                    <a:pt x="319" y="92"/>
                  </a:cubicBezTo>
                  <a:cubicBezTo>
                    <a:pt x="315" y="91"/>
                    <a:pt x="311" y="90"/>
                    <a:pt x="307" y="90"/>
                  </a:cubicBezTo>
                  <a:cubicBezTo>
                    <a:pt x="306" y="90"/>
                    <a:pt x="305" y="90"/>
                    <a:pt x="305" y="91"/>
                  </a:cubicBezTo>
                  <a:cubicBezTo>
                    <a:pt x="305" y="92"/>
                    <a:pt x="306" y="93"/>
                    <a:pt x="307" y="94"/>
                  </a:cubicBezTo>
                  <a:close/>
                  <a:moveTo>
                    <a:pt x="283" y="91"/>
                  </a:moveTo>
                  <a:cubicBezTo>
                    <a:pt x="287" y="91"/>
                    <a:pt x="291" y="91"/>
                    <a:pt x="295" y="92"/>
                  </a:cubicBezTo>
                  <a:cubicBezTo>
                    <a:pt x="296" y="92"/>
                    <a:pt x="297" y="91"/>
                    <a:pt x="297" y="90"/>
                  </a:cubicBezTo>
                  <a:cubicBezTo>
                    <a:pt x="297" y="89"/>
                    <a:pt x="297" y="88"/>
                    <a:pt x="295" y="88"/>
                  </a:cubicBezTo>
                  <a:cubicBezTo>
                    <a:pt x="291" y="88"/>
                    <a:pt x="287" y="87"/>
                    <a:pt x="283" y="87"/>
                  </a:cubicBezTo>
                  <a:cubicBezTo>
                    <a:pt x="282" y="87"/>
                    <a:pt x="281" y="87"/>
                    <a:pt x="281" y="88"/>
                  </a:cubicBezTo>
                  <a:cubicBezTo>
                    <a:pt x="281" y="90"/>
                    <a:pt x="282" y="91"/>
                    <a:pt x="283" y="91"/>
                  </a:cubicBezTo>
                  <a:close/>
                  <a:moveTo>
                    <a:pt x="259" y="89"/>
                  </a:moveTo>
                  <a:cubicBezTo>
                    <a:pt x="263" y="89"/>
                    <a:pt x="267" y="89"/>
                    <a:pt x="271" y="90"/>
                  </a:cubicBezTo>
                  <a:cubicBezTo>
                    <a:pt x="272" y="90"/>
                    <a:pt x="273" y="89"/>
                    <a:pt x="273" y="88"/>
                  </a:cubicBezTo>
                  <a:cubicBezTo>
                    <a:pt x="273" y="87"/>
                    <a:pt x="273" y="86"/>
                    <a:pt x="271" y="86"/>
                  </a:cubicBezTo>
                  <a:cubicBezTo>
                    <a:pt x="267" y="85"/>
                    <a:pt x="263" y="85"/>
                    <a:pt x="259" y="85"/>
                  </a:cubicBezTo>
                  <a:cubicBezTo>
                    <a:pt x="258" y="85"/>
                    <a:pt x="257" y="86"/>
                    <a:pt x="257" y="87"/>
                  </a:cubicBezTo>
                  <a:cubicBezTo>
                    <a:pt x="257" y="88"/>
                    <a:pt x="258" y="89"/>
                    <a:pt x="259" y="89"/>
                  </a:cubicBezTo>
                  <a:close/>
                  <a:moveTo>
                    <a:pt x="235" y="89"/>
                  </a:moveTo>
                  <a:cubicBezTo>
                    <a:pt x="238" y="89"/>
                    <a:pt x="241" y="89"/>
                    <a:pt x="244" y="89"/>
                  </a:cubicBezTo>
                  <a:cubicBezTo>
                    <a:pt x="245" y="89"/>
                    <a:pt x="246" y="89"/>
                    <a:pt x="247" y="89"/>
                  </a:cubicBezTo>
                  <a:cubicBezTo>
                    <a:pt x="248" y="89"/>
                    <a:pt x="249" y="88"/>
                    <a:pt x="249" y="87"/>
                  </a:cubicBezTo>
                  <a:cubicBezTo>
                    <a:pt x="249" y="86"/>
                    <a:pt x="248" y="85"/>
                    <a:pt x="247" y="85"/>
                  </a:cubicBezTo>
                  <a:cubicBezTo>
                    <a:pt x="246" y="85"/>
                    <a:pt x="245" y="85"/>
                    <a:pt x="244" y="85"/>
                  </a:cubicBezTo>
                  <a:cubicBezTo>
                    <a:pt x="241" y="85"/>
                    <a:pt x="238" y="85"/>
                    <a:pt x="235" y="85"/>
                  </a:cubicBezTo>
                  <a:cubicBezTo>
                    <a:pt x="234" y="85"/>
                    <a:pt x="233" y="86"/>
                    <a:pt x="233" y="87"/>
                  </a:cubicBezTo>
                  <a:cubicBezTo>
                    <a:pt x="233" y="88"/>
                    <a:pt x="234" y="89"/>
                    <a:pt x="235" y="89"/>
                  </a:cubicBezTo>
                  <a:close/>
                  <a:moveTo>
                    <a:pt x="212" y="90"/>
                  </a:moveTo>
                  <a:cubicBezTo>
                    <a:pt x="215" y="90"/>
                    <a:pt x="219" y="89"/>
                    <a:pt x="223" y="89"/>
                  </a:cubicBezTo>
                  <a:cubicBezTo>
                    <a:pt x="225" y="89"/>
                    <a:pt x="225" y="88"/>
                    <a:pt x="225" y="87"/>
                  </a:cubicBezTo>
                  <a:cubicBezTo>
                    <a:pt x="225" y="86"/>
                    <a:pt x="224" y="85"/>
                    <a:pt x="223" y="85"/>
                  </a:cubicBezTo>
                  <a:cubicBezTo>
                    <a:pt x="219" y="85"/>
                    <a:pt x="215" y="86"/>
                    <a:pt x="211" y="86"/>
                  </a:cubicBezTo>
                  <a:cubicBezTo>
                    <a:pt x="210" y="86"/>
                    <a:pt x="209" y="87"/>
                    <a:pt x="209" y="88"/>
                  </a:cubicBezTo>
                  <a:cubicBezTo>
                    <a:pt x="209" y="89"/>
                    <a:pt x="210" y="90"/>
                    <a:pt x="212" y="90"/>
                  </a:cubicBezTo>
                  <a:close/>
                  <a:moveTo>
                    <a:pt x="188" y="93"/>
                  </a:moveTo>
                  <a:cubicBezTo>
                    <a:pt x="192" y="92"/>
                    <a:pt x="196" y="92"/>
                    <a:pt x="200" y="91"/>
                  </a:cubicBezTo>
                  <a:cubicBezTo>
                    <a:pt x="201" y="91"/>
                    <a:pt x="202" y="90"/>
                    <a:pt x="201" y="89"/>
                  </a:cubicBezTo>
                  <a:cubicBezTo>
                    <a:pt x="201" y="88"/>
                    <a:pt x="200" y="87"/>
                    <a:pt x="199" y="87"/>
                  </a:cubicBezTo>
                  <a:cubicBezTo>
                    <a:pt x="195" y="88"/>
                    <a:pt x="191" y="88"/>
                    <a:pt x="187" y="89"/>
                  </a:cubicBezTo>
                  <a:cubicBezTo>
                    <a:pt x="186" y="89"/>
                    <a:pt x="185" y="90"/>
                    <a:pt x="186" y="91"/>
                  </a:cubicBezTo>
                  <a:cubicBezTo>
                    <a:pt x="186" y="92"/>
                    <a:pt x="187" y="93"/>
                    <a:pt x="188" y="93"/>
                  </a:cubicBezTo>
                  <a:close/>
                  <a:moveTo>
                    <a:pt x="164" y="98"/>
                  </a:moveTo>
                  <a:cubicBezTo>
                    <a:pt x="168" y="97"/>
                    <a:pt x="172" y="96"/>
                    <a:pt x="176" y="95"/>
                  </a:cubicBezTo>
                  <a:cubicBezTo>
                    <a:pt x="177" y="95"/>
                    <a:pt x="178" y="94"/>
                    <a:pt x="178" y="93"/>
                  </a:cubicBezTo>
                  <a:cubicBezTo>
                    <a:pt x="178" y="92"/>
                    <a:pt x="176" y="91"/>
                    <a:pt x="175" y="91"/>
                  </a:cubicBezTo>
                  <a:cubicBezTo>
                    <a:pt x="171" y="92"/>
                    <a:pt x="167" y="93"/>
                    <a:pt x="164" y="94"/>
                  </a:cubicBezTo>
                  <a:cubicBezTo>
                    <a:pt x="163" y="94"/>
                    <a:pt x="162" y="95"/>
                    <a:pt x="162" y="96"/>
                  </a:cubicBezTo>
                  <a:cubicBezTo>
                    <a:pt x="162" y="97"/>
                    <a:pt x="163" y="98"/>
                    <a:pt x="164" y="98"/>
                  </a:cubicBezTo>
                  <a:close/>
                  <a:moveTo>
                    <a:pt x="141" y="104"/>
                  </a:moveTo>
                  <a:cubicBezTo>
                    <a:pt x="145" y="103"/>
                    <a:pt x="149" y="102"/>
                    <a:pt x="153" y="100"/>
                  </a:cubicBezTo>
                  <a:cubicBezTo>
                    <a:pt x="154" y="100"/>
                    <a:pt x="155" y="99"/>
                    <a:pt x="154" y="98"/>
                  </a:cubicBezTo>
                  <a:cubicBezTo>
                    <a:pt x="154" y="97"/>
                    <a:pt x="153" y="96"/>
                    <a:pt x="152" y="97"/>
                  </a:cubicBezTo>
                  <a:cubicBezTo>
                    <a:pt x="148" y="98"/>
                    <a:pt x="144" y="99"/>
                    <a:pt x="140" y="100"/>
                  </a:cubicBezTo>
                  <a:cubicBezTo>
                    <a:pt x="139" y="100"/>
                    <a:pt x="139" y="101"/>
                    <a:pt x="139" y="102"/>
                  </a:cubicBezTo>
                  <a:cubicBezTo>
                    <a:pt x="139" y="104"/>
                    <a:pt x="140" y="104"/>
                    <a:pt x="141" y="104"/>
                  </a:cubicBezTo>
                  <a:close/>
                  <a:moveTo>
                    <a:pt x="119" y="112"/>
                  </a:moveTo>
                  <a:cubicBezTo>
                    <a:pt x="123" y="110"/>
                    <a:pt x="126" y="109"/>
                    <a:pt x="130" y="108"/>
                  </a:cubicBezTo>
                  <a:cubicBezTo>
                    <a:pt x="131" y="107"/>
                    <a:pt x="132" y="106"/>
                    <a:pt x="131" y="105"/>
                  </a:cubicBezTo>
                  <a:cubicBezTo>
                    <a:pt x="131" y="104"/>
                    <a:pt x="130" y="103"/>
                    <a:pt x="129" y="104"/>
                  </a:cubicBezTo>
                  <a:cubicBezTo>
                    <a:pt x="125" y="105"/>
                    <a:pt x="121" y="107"/>
                    <a:pt x="118" y="108"/>
                  </a:cubicBezTo>
                  <a:cubicBezTo>
                    <a:pt x="117" y="108"/>
                    <a:pt x="116" y="110"/>
                    <a:pt x="116" y="111"/>
                  </a:cubicBezTo>
                  <a:cubicBezTo>
                    <a:pt x="117" y="112"/>
                    <a:pt x="118" y="112"/>
                    <a:pt x="119" y="112"/>
                  </a:cubicBezTo>
                  <a:close/>
                  <a:moveTo>
                    <a:pt x="97" y="121"/>
                  </a:moveTo>
                  <a:cubicBezTo>
                    <a:pt x="101" y="120"/>
                    <a:pt x="104" y="118"/>
                    <a:pt x="108" y="116"/>
                  </a:cubicBezTo>
                  <a:cubicBezTo>
                    <a:pt x="109" y="116"/>
                    <a:pt x="110" y="115"/>
                    <a:pt x="109" y="114"/>
                  </a:cubicBezTo>
                  <a:cubicBezTo>
                    <a:pt x="109" y="113"/>
                    <a:pt x="107" y="112"/>
                    <a:pt x="106" y="113"/>
                  </a:cubicBezTo>
                  <a:cubicBezTo>
                    <a:pt x="103" y="114"/>
                    <a:pt x="99" y="116"/>
                    <a:pt x="95" y="118"/>
                  </a:cubicBezTo>
                  <a:cubicBezTo>
                    <a:pt x="95" y="118"/>
                    <a:pt x="94" y="120"/>
                    <a:pt x="95" y="121"/>
                  </a:cubicBezTo>
                  <a:cubicBezTo>
                    <a:pt x="95" y="122"/>
                    <a:pt x="96" y="122"/>
                    <a:pt x="97" y="121"/>
                  </a:cubicBezTo>
                  <a:close/>
                  <a:moveTo>
                    <a:pt x="76" y="133"/>
                  </a:moveTo>
                  <a:cubicBezTo>
                    <a:pt x="80" y="131"/>
                    <a:pt x="83" y="129"/>
                    <a:pt x="87" y="127"/>
                  </a:cubicBezTo>
                  <a:cubicBezTo>
                    <a:pt x="88" y="126"/>
                    <a:pt x="88" y="125"/>
                    <a:pt x="87" y="124"/>
                  </a:cubicBezTo>
                  <a:cubicBezTo>
                    <a:pt x="87" y="123"/>
                    <a:pt x="86" y="123"/>
                    <a:pt x="85" y="123"/>
                  </a:cubicBezTo>
                  <a:cubicBezTo>
                    <a:pt x="81" y="125"/>
                    <a:pt x="78" y="127"/>
                    <a:pt x="74" y="129"/>
                  </a:cubicBezTo>
                  <a:cubicBezTo>
                    <a:pt x="73" y="130"/>
                    <a:pt x="73" y="131"/>
                    <a:pt x="74" y="132"/>
                  </a:cubicBezTo>
                  <a:cubicBezTo>
                    <a:pt x="74" y="133"/>
                    <a:pt x="75" y="133"/>
                    <a:pt x="76" y="133"/>
                  </a:cubicBezTo>
                  <a:close/>
                  <a:moveTo>
                    <a:pt x="56" y="146"/>
                  </a:moveTo>
                  <a:cubicBezTo>
                    <a:pt x="59" y="144"/>
                    <a:pt x="63" y="141"/>
                    <a:pt x="66" y="139"/>
                  </a:cubicBezTo>
                  <a:cubicBezTo>
                    <a:pt x="67" y="139"/>
                    <a:pt x="67" y="137"/>
                    <a:pt x="67" y="136"/>
                  </a:cubicBezTo>
                  <a:cubicBezTo>
                    <a:pt x="66" y="135"/>
                    <a:pt x="65" y="135"/>
                    <a:pt x="64" y="136"/>
                  </a:cubicBezTo>
                  <a:cubicBezTo>
                    <a:pt x="61" y="138"/>
                    <a:pt x="57" y="140"/>
                    <a:pt x="54" y="143"/>
                  </a:cubicBezTo>
                  <a:cubicBezTo>
                    <a:pt x="53" y="143"/>
                    <a:pt x="53" y="144"/>
                    <a:pt x="54" y="145"/>
                  </a:cubicBezTo>
                  <a:cubicBezTo>
                    <a:pt x="54" y="146"/>
                    <a:pt x="55" y="146"/>
                    <a:pt x="56" y="146"/>
                  </a:cubicBezTo>
                  <a:close/>
                  <a:moveTo>
                    <a:pt x="37" y="160"/>
                  </a:moveTo>
                  <a:cubicBezTo>
                    <a:pt x="40" y="158"/>
                    <a:pt x="43" y="155"/>
                    <a:pt x="47" y="153"/>
                  </a:cubicBezTo>
                  <a:cubicBezTo>
                    <a:pt x="48" y="152"/>
                    <a:pt x="48" y="151"/>
                    <a:pt x="47" y="150"/>
                  </a:cubicBezTo>
                  <a:cubicBezTo>
                    <a:pt x="46" y="149"/>
                    <a:pt x="45" y="149"/>
                    <a:pt x="44" y="150"/>
                  </a:cubicBezTo>
                  <a:cubicBezTo>
                    <a:pt x="41" y="152"/>
                    <a:pt x="38" y="155"/>
                    <a:pt x="35" y="157"/>
                  </a:cubicBezTo>
                  <a:cubicBezTo>
                    <a:pt x="34" y="158"/>
                    <a:pt x="34" y="159"/>
                    <a:pt x="35" y="160"/>
                  </a:cubicBezTo>
                  <a:cubicBezTo>
                    <a:pt x="35" y="161"/>
                    <a:pt x="37" y="161"/>
                    <a:pt x="37" y="160"/>
                  </a:cubicBezTo>
                  <a:close/>
                  <a:moveTo>
                    <a:pt x="20" y="177"/>
                  </a:moveTo>
                  <a:cubicBezTo>
                    <a:pt x="22" y="174"/>
                    <a:pt x="25" y="171"/>
                    <a:pt x="29" y="168"/>
                  </a:cubicBezTo>
                  <a:cubicBezTo>
                    <a:pt x="29" y="168"/>
                    <a:pt x="29" y="166"/>
                    <a:pt x="29" y="165"/>
                  </a:cubicBezTo>
                  <a:cubicBezTo>
                    <a:pt x="28" y="165"/>
                    <a:pt x="27" y="165"/>
                    <a:pt x="26" y="165"/>
                  </a:cubicBezTo>
                  <a:cubicBezTo>
                    <a:pt x="23" y="168"/>
                    <a:pt x="20" y="171"/>
                    <a:pt x="17" y="174"/>
                  </a:cubicBezTo>
                  <a:cubicBezTo>
                    <a:pt x="16" y="175"/>
                    <a:pt x="16" y="176"/>
                    <a:pt x="17" y="177"/>
                  </a:cubicBezTo>
                  <a:cubicBezTo>
                    <a:pt x="18" y="177"/>
                    <a:pt x="19" y="177"/>
                    <a:pt x="20" y="177"/>
                  </a:cubicBezTo>
                  <a:close/>
                  <a:moveTo>
                    <a:pt x="4" y="194"/>
                  </a:moveTo>
                  <a:cubicBezTo>
                    <a:pt x="4" y="194"/>
                    <a:pt x="4" y="194"/>
                    <a:pt x="5" y="194"/>
                  </a:cubicBezTo>
                  <a:cubicBezTo>
                    <a:pt x="6" y="193"/>
                    <a:pt x="8" y="190"/>
                    <a:pt x="12" y="185"/>
                  </a:cubicBezTo>
                  <a:cubicBezTo>
                    <a:pt x="12" y="184"/>
                    <a:pt x="12" y="183"/>
                    <a:pt x="12" y="182"/>
                  </a:cubicBezTo>
                  <a:cubicBezTo>
                    <a:pt x="11" y="182"/>
                    <a:pt x="10" y="182"/>
                    <a:pt x="9" y="183"/>
                  </a:cubicBezTo>
                  <a:cubicBezTo>
                    <a:pt x="4" y="188"/>
                    <a:pt x="1" y="192"/>
                    <a:pt x="1" y="192"/>
                  </a:cubicBezTo>
                  <a:cubicBezTo>
                    <a:pt x="0" y="193"/>
                    <a:pt x="1" y="194"/>
                    <a:pt x="1" y="195"/>
                  </a:cubicBezTo>
                  <a:cubicBezTo>
                    <a:pt x="2" y="196"/>
                    <a:pt x="4" y="195"/>
                    <a:pt x="4" y="1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13" name="任意多边形 633">
              <a:extLst>
                <a:ext uri="{FF2B5EF4-FFF2-40B4-BE49-F238E27FC236}">
                  <a16:creationId xmlns:a16="http://schemas.microsoft.com/office/drawing/2014/main" id="{D8352C3B-C94D-4AEE-B7BA-2220DFA9DBDA}"/>
                </a:ext>
              </a:extLst>
            </p:cNvPr>
            <p:cNvSpPr/>
            <p:nvPr/>
          </p:nvSpPr>
          <p:spPr>
            <a:xfrm>
              <a:off x="6047874" y="577516"/>
              <a:ext cx="3256547" cy="584802"/>
            </a:xfrm>
            <a:custGeom>
              <a:avLst/>
              <a:gdLst>
                <a:gd name="connsiteX0" fmla="*/ 0 w 3256547"/>
                <a:gd name="connsiteY0" fmla="*/ 272716 h 584802"/>
                <a:gd name="connsiteX1" fmla="*/ 1331494 w 3256547"/>
                <a:gd name="connsiteY1" fmla="*/ 577516 h 584802"/>
                <a:gd name="connsiteX2" fmla="*/ 3256547 w 3256547"/>
                <a:gd name="connsiteY2" fmla="*/ 0 h 584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56547" h="584802">
                  <a:moveTo>
                    <a:pt x="0" y="272716"/>
                  </a:moveTo>
                  <a:cubicBezTo>
                    <a:pt x="394368" y="447842"/>
                    <a:pt x="788736" y="622969"/>
                    <a:pt x="1331494" y="577516"/>
                  </a:cubicBezTo>
                  <a:cubicBezTo>
                    <a:pt x="1874252" y="532063"/>
                    <a:pt x="2565399" y="266031"/>
                    <a:pt x="3256547" y="0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grpSp>
          <p:nvGrpSpPr>
            <p:cNvPr id="314" name="组合 651">
              <a:extLst>
                <a:ext uri="{FF2B5EF4-FFF2-40B4-BE49-F238E27FC236}">
                  <a16:creationId xmlns:a16="http://schemas.microsoft.com/office/drawing/2014/main" id="{2613BD64-943B-4F94-BD17-29A835311C30}"/>
                </a:ext>
              </a:extLst>
            </p:cNvPr>
            <p:cNvGrpSpPr/>
            <p:nvPr/>
          </p:nvGrpSpPr>
          <p:grpSpPr>
            <a:xfrm>
              <a:off x="7538552" y="4952687"/>
              <a:ext cx="1697480" cy="1856346"/>
              <a:chOff x="398318" y="444635"/>
              <a:chExt cx="1697480" cy="1856346"/>
            </a:xfrm>
          </p:grpSpPr>
          <p:sp>
            <p:nvSpPr>
              <p:cNvPr id="366" name="Freeform 318">
                <a:extLst>
                  <a:ext uri="{FF2B5EF4-FFF2-40B4-BE49-F238E27FC236}">
                    <a16:creationId xmlns:a16="http://schemas.microsoft.com/office/drawing/2014/main" id="{D003F70D-8A22-4E82-B42D-96C06DAE3292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903209" y="1132332"/>
                <a:ext cx="1168649" cy="1168649"/>
              </a:xfrm>
              <a:custGeom>
                <a:avLst/>
                <a:gdLst>
                  <a:gd name="T0" fmla="*/ 183 w 201"/>
                  <a:gd name="T1" fmla="*/ 133 h 201"/>
                  <a:gd name="T2" fmla="*/ 132 w 201"/>
                  <a:gd name="T3" fmla="*/ 18 h 201"/>
                  <a:gd name="T4" fmla="*/ 17 w 201"/>
                  <a:gd name="T5" fmla="*/ 69 h 201"/>
                  <a:gd name="T6" fmla="*/ 68 w 201"/>
                  <a:gd name="T7" fmla="*/ 184 h 201"/>
                  <a:gd name="T8" fmla="*/ 183 w 201"/>
                  <a:gd name="T9" fmla="*/ 133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1" h="201">
                    <a:moveTo>
                      <a:pt x="183" y="133"/>
                    </a:moveTo>
                    <a:cubicBezTo>
                      <a:pt x="201" y="87"/>
                      <a:pt x="178" y="35"/>
                      <a:pt x="132" y="18"/>
                    </a:cubicBezTo>
                    <a:cubicBezTo>
                      <a:pt x="86" y="0"/>
                      <a:pt x="35" y="23"/>
                      <a:pt x="17" y="69"/>
                    </a:cubicBezTo>
                    <a:cubicBezTo>
                      <a:pt x="0" y="115"/>
                      <a:pt x="23" y="166"/>
                      <a:pt x="68" y="184"/>
                    </a:cubicBezTo>
                    <a:cubicBezTo>
                      <a:pt x="114" y="201"/>
                      <a:pt x="165" y="178"/>
                      <a:pt x="183" y="133"/>
                    </a:cubicBezTo>
                    <a:close/>
                  </a:path>
                </a:pathLst>
              </a:custGeom>
              <a:solidFill>
                <a:srgbClr val="EFB2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zh-CN" altLang="en-US" sz="270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67" name="Freeform 319">
                <a:extLst>
                  <a:ext uri="{FF2B5EF4-FFF2-40B4-BE49-F238E27FC236}">
                    <a16:creationId xmlns:a16="http://schemas.microsoft.com/office/drawing/2014/main" id="{CE9E9BBA-AE9B-4DA5-B209-86AA4A93921B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892328" y="1410893"/>
                <a:ext cx="970610" cy="574532"/>
              </a:xfrm>
              <a:custGeom>
                <a:avLst/>
                <a:gdLst>
                  <a:gd name="T0" fmla="*/ 30 w 167"/>
                  <a:gd name="T1" fmla="*/ 0 h 99"/>
                  <a:gd name="T2" fmla="*/ 160 w 167"/>
                  <a:gd name="T3" fmla="*/ 46 h 99"/>
                  <a:gd name="T4" fmla="*/ 161 w 167"/>
                  <a:gd name="T5" fmla="*/ 85 h 99"/>
                  <a:gd name="T6" fmla="*/ 0 w 167"/>
                  <a:gd name="T7" fmla="*/ 44 h 99"/>
                  <a:gd name="T8" fmla="*/ 30 w 167"/>
                  <a:gd name="T9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7" h="99">
                    <a:moveTo>
                      <a:pt x="30" y="0"/>
                    </a:moveTo>
                    <a:cubicBezTo>
                      <a:pt x="30" y="0"/>
                      <a:pt x="90" y="51"/>
                      <a:pt x="160" y="46"/>
                    </a:cubicBezTo>
                    <a:cubicBezTo>
                      <a:pt x="160" y="46"/>
                      <a:pt x="167" y="62"/>
                      <a:pt x="161" y="85"/>
                    </a:cubicBezTo>
                    <a:cubicBezTo>
                      <a:pt x="161" y="85"/>
                      <a:pt x="82" y="99"/>
                      <a:pt x="0" y="44"/>
                    </a:cubicBezTo>
                    <a:cubicBezTo>
                      <a:pt x="0" y="44"/>
                      <a:pt x="6" y="17"/>
                      <a:pt x="30" y="0"/>
                    </a:cubicBezTo>
                    <a:close/>
                  </a:path>
                </a:pathLst>
              </a:custGeom>
              <a:solidFill>
                <a:srgbClr val="EFBD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zh-CN" altLang="en-US" sz="270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68" name="Freeform 320">
                <a:extLst>
                  <a:ext uri="{FF2B5EF4-FFF2-40B4-BE49-F238E27FC236}">
                    <a16:creationId xmlns:a16="http://schemas.microsoft.com/office/drawing/2014/main" id="{4CE5D487-FA23-4165-BE05-90E378DBC46A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1103425" y="1541468"/>
                <a:ext cx="948847" cy="383021"/>
              </a:xfrm>
              <a:custGeom>
                <a:avLst/>
                <a:gdLst>
                  <a:gd name="T0" fmla="*/ 0 w 163"/>
                  <a:gd name="T1" fmla="*/ 0 h 66"/>
                  <a:gd name="T2" fmla="*/ 163 w 163"/>
                  <a:gd name="T3" fmla="*/ 39 h 66"/>
                  <a:gd name="T4" fmla="*/ 153 w 163"/>
                  <a:gd name="T5" fmla="*/ 66 h 66"/>
                  <a:gd name="T6" fmla="*/ 0 w 163"/>
                  <a:gd name="T7" fmla="*/ 8 h 66"/>
                  <a:gd name="T8" fmla="*/ 0 w 163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3" h="66">
                    <a:moveTo>
                      <a:pt x="0" y="0"/>
                    </a:moveTo>
                    <a:cubicBezTo>
                      <a:pt x="0" y="0"/>
                      <a:pt x="79" y="53"/>
                      <a:pt x="163" y="39"/>
                    </a:cubicBezTo>
                    <a:cubicBezTo>
                      <a:pt x="163" y="39"/>
                      <a:pt x="163" y="50"/>
                      <a:pt x="153" y="66"/>
                    </a:cubicBezTo>
                    <a:cubicBezTo>
                      <a:pt x="153" y="66"/>
                      <a:pt x="32" y="63"/>
                      <a:pt x="0" y="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C4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zh-CN" altLang="en-US" sz="270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69" name="Freeform 321">
                <a:extLst>
                  <a:ext uri="{FF2B5EF4-FFF2-40B4-BE49-F238E27FC236}">
                    <a16:creationId xmlns:a16="http://schemas.microsoft.com/office/drawing/2014/main" id="{2B8728A4-61D5-4441-B347-C1D8721D83F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1278613" y="1577377"/>
                <a:ext cx="872679" cy="400431"/>
              </a:xfrm>
              <a:custGeom>
                <a:avLst/>
                <a:gdLst>
                  <a:gd name="T0" fmla="*/ 150 w 150"/>
                  <a:gd name="T1" fmla="*/ 50 h 69"/>
                  <a:gd name="T2" fmla="*/ 0 w 150"/>
                  <a:gd name="T3" fmla="*/ 0 h 69"/>
                  <a:gd name="T4" fmla="*/ 5 w 150"/>
                  <a:gd name="T5" fmla="*/ 22 h 69"/>
                  <a:gd name="T6" fmla="*/ 141 w 150"/>
                  <a:gd name="T7" fmla="*/ 58 h 69"/>
                  <a:gd name="T8" fmla="*/ 150 w 150"/>
                  <a:gd name="T9" fmla="*/ 5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0" h="69">
                    <a:moveTo>
                      <a:pt x="150" y="50"/>
                    </a:moveTo>
                    <a:cubicBezTo>
                      <a:pt x="150" y="50"/>
                      <a:pt x="35" y="44"/>
                      <a:pt x="0" y="0"/>
                    </a:cubicBezTo>
                    <a:cubicBezTo>
                      <a:pt x="0" y="0"/>
                      <a:pt x="2" y="16"/>
                      <a:pt x="5" y="22"/>
                    </a:cubicBezTo>
                    <a:cubicBezTo>
                      <a:pt x="5" y="22"/>
                      <a:pt x="72" y="69"/>
                      <a:pt x="141" y="58"/>
                    </a:cubicBezTo>
                    <a:cubicBezTo>
                      <a:pt x="141" y="58"/>
                      <a:pt x="146" y="56"/>
                      <a:pt x="150" y="50"/>
                    </a:cubicBezTo>
                    <a:close/>
                  </a:path>
                </a:pathLst>
              </a:custGeom>
              <a:solidFill>
                <a:srgbClr val="EFCE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zh-CN" altLang="en-US" sz="270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70" name="Freeform 322">
                <a:extLst>
                  <a:ext uri="{FF2B5EF4-FFF2-40B4-BE49-F238E27FC236}">
                    <a16:creationId xmlns:a16="http://schemas.microsoft.com/office/drawing/2014/main" id="{F5EBA95F-25E5-4ABC-A2B7-6697C4FE92E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1494062" y="1616549"/>
                <a:ext cx="737751" cy="361258"/>
              </a:xfrm>
              <a:custGeom>
                <a:avLst/>
                <a:gdLst>
                  <a:gd name="T0" fmla="*/ 0 w 127"/>
                  <a:gd name="T1" fmla="*/ 0 h 62"/>
                  <a:gd name="T2" fmla="*/ 127 w 127"/>
                  <a:gd name="T3" fmla="*/ 35 h 62"/>
                  <a:gd name="T4" fmla="*/ 0 w 127"/>
                  <a:gd name="T5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7" h="62">
                    <a:moveTo>
                      <a:pt x="0" y="0"/>
                    </a:moveTo>
                    <a:cubicBezTo>
                      <a:pt x="0" y="0"/>
                      <a:pt x="62" y="46"/>
                      <a:pt x="127" y="35"/>
                    </a:cubicBezTo>
                    <a:cubicBezTo>
                      <a:pt x="127" y="35"/>
                      <a:pt x="50" y="62"/>
                      <a:pt x="0" y="0"/>
                    </a:cubicBezTo>
                    <a:close/>
                  </a:path>
                </a:pathLst>
              </a:custGeom>
              <a:solidFill>
                <a:srgbClr val="EFD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zh-CN" altLang="en-US" sz="270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71" name="Freeform 323">
                <a:extLst>
                  <a:ext uri="{FF2B5EF4-FFF2-40B4-BE49-F238E27FC236}">
                    <a16:creationId xmlns:a16="http://schemas.microsoft.com/office/drawing/2014/main" id="{BF36B265-3007-4AAB-9B20-CB5F18469367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1615933" y="1647017"/>
                <a:ext cx="639819" cy="319910"/>
              </a:xfrm>
              <a:custGeom>
                <a:avLst/>
                <a:gdLst>
                  <a:gd name="T0" fmla="*/ 0 w 110"/>
                  <a:gd name="T1" fmla="*/ 0 h 55"/>
                  <a:gd name="T2" fmla="*/ 110 w 110"/>
                  <a:gd name="T3" fmla="*/ 26 h 55"/>
                  <a:gd name="T4" fmla="*/ 0 w 110"/>
                  <a:gd name="T5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0" h="55">
                    <a:moveTo>
                      <a:pt x="0" y="0"/>
                    </a:moveTo>
                    <a:cubicBezTo>
                      <a:pt x="0" y="0"/>
                      <a:pt x="46" y="41"/>
                      <a:pt x="110" y="26"/>
                    </a:cubicBezTo>
                    <a:cubicBezTo>
                      <a:pt x="110" y="26"/>
                      <a:pt x="46" y="55"/>
                      <a:pt x="0" y="0"/>
                    </a:cubicBezTo>
                    <a:close/>
                  </a:path>
                </a:pathLst>
              </a:custGeom>
              <a:solidFill>
                <a:srgbClr val="EFE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zh-CN" altLang="en-US" sz="270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72" name="Freeform 324">
                <a:extLst>
                  <a:ext uri="{FF2B5EF4-FFF2-40B4-BE49-F238E27FC236}">
                    <a16:creationId xmlns:a16="http://schemas.microsoft.com/office/drawing/2014/main" id="{D21805CA-BFB9-45E8-8989-440DDBDC200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850979" y="1463123"/>
                <a:ext cx="685521" cy="289442"/>
              </a:xfrm>
              <a:custGeom>
                <a:avLst/>
                <a:gdLst>
                  <a:gd name="T0" fmla="*/ 0 w 118"/>
                  <a:gd name="T1" fmla="*/ 4 h 50"/>
                  <a:gd name="T2" fmla="*/ 118 w 118"/>
                  <a:gd name="T3" fmla="*/ 47 h 50"/>
                  <a:gd name="T4" fmla="*/ 112 w 118"/>
                  <a:gd name="T5" fmla="*/ 33 h 50"/>
                  <a:gd name="T6" fmla="*/ 6 w 118"/>
                  <a:gd name="T7" fmla="*/ 0 h 50"/>
                  <a:gd name="T8" fmla="*/ 0 w 118"/>
                  <a:gd name="T9" fmla="*/ 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0">
                    <a:moveTo>
                      <a:pt x="0" y="4"/>
                    </a:moveTo>
                    <a:cubicBezTo>
                      <a:pt x="0" y="4"/>
                      <a:pt x="57" y="50"/>
                      <a:pt x="118" y="47"/>
                    </a:cubicBezTo>
                    <a:cubicBezTo>
                      <a:pt x="118" y="47"/>
                      <a:pt x="117" y="39"/>
                      <a:pt x="112" y="33"/>
                    </a:cubicBezTo>
                    <a:cubicBezTo>
                      <a:pt x="112" y="33"/>
                      <a:pt x="15" y="18"/>
                      <a:pt x="6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0BB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zh-CN" altLang="en-US" sz="270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73" name="Freeform 325">
                <a:extLst>
                  <a:ext uri="{FF2B5EF4-FFF2-40B4-BE49-F238E27FC236}">
                    <a16:creationId xmlns:a16="http://schemas.microsoft.com/office/drawing/2014/main" id="{8C6ADD67-C4B7-4A54-9CA7-537EF93EC978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806366" y="1459859"/>
                <a:ext cx="531006" cy="267679"/>
              </a:xfrm>
              <a:custGeom>
                <a:avLst/>
                <a:gdLst>
                  <a:gd name="T0" fmla="*/ 0 w 91"/>
                  <a:gd name="T1" fmla="*/ 16 h 46"/>
                  <a:gd name="T2" fmla="*/ 91 w 91"/>
                  <a:gd name="T3" fmla="*/ 45 h 46"/>
                  <a:gd name="T4" fmla="*/ 0 w 91"/>
                  <a:gd name="T5" fmla="*/ 1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1" h="46">
                    <a:moveTo>
                      <a:pt x="0" y="16"/>
                    </a:moveTo>
                    <a:cubicBezTo>
                      <a:pt x="0" y="16"/>
                      <a:pt x="62" y="46"/>
                      <a:pt x="91" y="45"/>
                    </a:cubicBezTo>
                    <a:cubicBezTo>
                      <a:pt x="91" y="45"/>
                      <a:pt x="61" y="0"/>
                      <a:pt x="0" y="16"/>
                    </a:cubicBezTo>
                    <a:close/>
                  </a:path>
                </a:pathLst>
              </a:custGeom>
              <a:solidFill>
                <a:srgbClr val="E6A9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zh-CN" altLang="en-US" sz="270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74" name="Freeform 386">
                <a:extLst>
                  <a:ext uri="{FF2B5EF4-FFF2-40B4-BE49-F238E27FC236}">
                    <a16:creationId xmlns:a16="http://schemas.microsoft.com/office/drawing/2014/main" id="{6C0FADE1-7460-4B46-851F-D6CB41635D34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495161" y="800453"/>
                <a:ext cx="152338" cy="150162"/>
              </a:xfrm>
              <a:custGeom>
                <a:avLst/>
                <a:gdLst>
                  <a:gd name="T0" fmla="*/ 0 w 70"/>
                  <a:gd name="T1" fmla="*/ 32 h 69"/>
                  <a:gd name="T2" fmla="*/ 24 w 70"/>
                  <a:gd name="T3" fmla="*/ 24 h 69"/>
                  <a:gd name="T4" fmla="*/ 30 w 70"/>
                  <a:gd name="T5" fmla="*/ 0 h 69"/>
                  <a:gd name="T6" fmla="*/ 46 w 70"/>
                  <a:gd name="T7" fmla="*/ 19 h 69"/>
                  <a:gd name="T8" fmla="*/ 70 w 70"/>
                  <a:gd name="T9" fmla="*/ 19 h 69"/>
                  <a:gd name="T10" fmla="*/ 56 w 70"/>
                  <a:gd name="T11" fmla="*/ 37 h 69"/>
                  <a:gd name="T12" fmla="*/ 64 w 70"/>
                  <a:gd name="T13" fmla="*/ 61 h 69"/>
                  <a:gd name="T14" fmla="*/ 40 w 70"/>
                  <a:gd name="T15" fmla="*/ 53 h 69"/>
                  <a:gd name="T16" fmla="*/ 22 w 70"/>
                  <a:gd name="T17" fmla="*/ 69 h 69"/>
                  <a:gd name="T18" fmla="*/ 22 w 70"/>
                  <a:gd name="T19" fmla="*/ 45 h 69"/>
                  <a:gd name="T20" fmla="*/ 0 w 70"/>
                  <a:gd name="T21" fmla="*/ 3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0" h="69">
                    <a:moveTo>
                      <a:pt x="0" y="32"/>
                    </a:moveTo>
                    <a:lnTo>
                      <a:pt x="24" y="24"/>
                    </a:lnTo>
                    <a:lnTo>
                      <a:pt x="30" y="0"/>
                    </a:lnTo>
                    <a:lnTo>
                      <a:pt x="46" y="19"/>
                    </a:lnTo>
                    <a:lnTo>
                      <a:pt x="70" y="19"/>
                    </a:lnTo>
                    <a:lnTo>
                      <a:pt x="56" y="37"/>
                    </a:lnTo>
                    <a:lnTo>
                      <a:pt x="64" y="61"/>
                    </a:lnTo>
                    <a:lnTo>
                      <a:pt x="40" y="53"/>
                    </a:lnTo>
                    <a:lnTo>
                      <a:pt x="22" y="69"/>
                    </a:lnTo>
                    <a:lnTo>
                      <a:pt x="22" y="45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93FF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zh-CN" altLang="en-US" sz="270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75" name="Freeform 417">
                <a:extLst>
                  <a:ext uri="{FF2B5EF4-FFF2-40B4-BE49-F238E27FC236}">
                    <a16:creationId xmlns:a16="http://schemas.microsoft.com/office/drawing/2014/main" id="{1F619342-7DE2-4E11-9EC0-2E130D8B96D3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1428775" y="756928"/>
                <a:ext cx="128399" cy="121870"/>
              </a:xfrm>
              <a:custGeom>
                <a:avLst/>
                <a:gdLst>
                  <a:gd name="T0" fmla="*/ 59 w 59"/>
                  <a:gd name="T1" fmla="*/ 38 h 56"/>
                  <a:gd name="T2" fmla="*/ 38 w 59"/>
                  <a:gd name="T3" fmla="*/ 38 h 56"/>
                  <a:gd name="T4" fmla="*/ 27 w 59"/>
                  <a:gd name="T5" fmla="*/ 56 h 56"/>
                  <a:gd name="T6" fmla="*/ 22 w 59"/>
                  <a:gd name="T7" fmla="*/ 38 h 56"/>
                  <a:gd name="T8" fmla="*/ 0 w 59"/>
                  <a:gd name="T9" fmla="*/ 32 h 56"/>
                  <a:gd name="T10" fmla="*/ 16 w 59"/>
                  <a:gd name="T11" fmla="*/ 19 h 56"/>
                  <a:gd name="T12" fmla="*/ 14 w 59"/>
                  <a:gd name="T13" fmla="*/ 0 h 56"/>
                  <a:gd name="T14" fmla="*/ 32 w 59"/>
                  <a:gd name="T15" fmla="*/ 11 h 56"/>
                  <a:gd name="T16" fmla="*/ 51 w 59"/>
                  <a:gd name="T17" fmla="*/ 3 h 56"/>
                  <a:gd name="T18" fmla="*/ 46 w 59"/>
                  <a:gd name="T19" fmla="*/ 22 h 56"/>
                  <a:gd name="T20" fmla="*/ 59 w 59"/>
                  <a:gd name="T21" fmla="*/ 38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" h="56">
                    <a:moveTo>
                      <a:pt x="59" y="38"/>
                    </a:moveTo>
                    <a:lnTo>
                      <a:pt x="38" y="38"/>
                    </a:lnTo>
                    <a:lnTo>
                      <a:pt x="27" y="56"/>
                    </a:lnTo>
                    <a:lnTo>
                      <a:pt x="22" y="38"/>
                    </a:lnTo>
                    <a:lnTo>
                      <a:pt x="0" y="32"/>
                    </a:lnTo>
                    <a:lnTo>
                      <a:pt x="16" y="19"/>
                    </a:lnTo>
                    <a:lnTo>
                      <a:pt x="14" y="0"/>
                    </a:lnTo>
                    <a:lnTo>
                      <a:pt x="32" y="11"/>
                    </a:lnTo>
                    <a:lnTo>
                      <a:pt x="51" y="3"/>
                    </a:lnTo>
                    <a:lnTo>
                      <a:pt x="46" y="22"/>
                    </a:lnTo>
                    <a:lnTo>
                      <a:pt x="59" y="3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zh-CN" altLang="en-US" sz="270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76" name="Freeform 422">
                <a:extLst>
                  <a:ext uri="{FF2B5EF4-FFF2-40B4-BE49-F238E27FC236}">
                    <a16:creationId xmlns:a16="http://schemas.microsoft.com/office/drawing/2014/main" id="{EEDEB77C-4E54-4783-8FD4-B9B4EA78E89A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95053" y="1716657"/>
                <a:ext cx="128399" cy="121870"/>
              </a:xfrm>
              <a:custGeom>
                <a:avLst/>
                <a:gdLst>
                  <a:gd name="T0" fmla="*/ 59 w 59"/>
                  <a:gd name="T1" fmla="*/ 37 h 56"/>
                  <a:gd name="T2" fmla="*/ 38 w 59"/>
                  <a:gd name="T3" fmla="*/ 37 h 56"/>
                  <a:gd name="T4" fmla="*/ 27 w 59"/>
                  <a:gd name="T5" fmla="*/ 56 h 56"/>
                  <a:gd name="T6" fmla="*/ 22 w 59"/>
                  <a:gd name="T7" fmla="*/ 37 h 56"/>
                  <a:gd name="T8" fmla="*/ 0 w 59"/>
                  <a:gd name="T9" fmla="*/ 32 h 56"/>
                  <a:gd name="T10" fmla="*/ 16 w 59"/>
                  <a:gd name="T11" fmla="*/ 18 h 56"/>
                  <a:gd name="T12" fmla="*/ 14 w 59"/>
                  <a:gd name="T13" fmla="*/ 0 h 56"/>
                  <a:gd name="T14" fmla="*/ 32 w 59"/>
                  <a:gd name="T15" fmla="*/ 10 h 56"/>
                  <a:gd name="T16" fmla="*/ 51 w 59"/>
                  <a:gd name="T17" fmla="*/ 2 h 56"/>
                  <a:gd name="T18" fmla="*/ 46 w 59"/>
                  <a:gd name="T19" fmla="*/ 21 h 56"/>
                  <a:gd name="T20" fmla="*/ 59 w 59"/>
                  <a:gd name="T21" fmla="*/ 37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" h="56">
                    <a:moveTo>
                      <a:pt x="59" y="37"/>
                    </a:moveTo>
                    <a:lnTo>
                      <a:pt x="38" y="37"/>
                    </a:lnTo>
                    <a:lnTo>
                      <a:pt x="27" y="56"/>
                    </a:lnTo>
                    <a:lnTo>
                      <a:pt x="22" y="37"/>
                    </a:lnTo>
                    <a:lnTo>
                      <a:pt x="0" y="32"/>
                    </a:lnTo>
                    <a:lnTo>
                      <a:pt x="16" y="18"/>
                    </a:lnTo>
                    <a:lnTo>
                      <a:pt x="14" y="0"/>
                    </a:lnTo>
                    <a:lnTo>
                      <a:pt x="32" y="10"/>
                    </a:lnTo>
                    <a:lnTo>
                      <a:pt x="51" y="2"/>
                    </a:lnTo>
                    <a:lnTo>
                      <a:pt x="46" y="21"/>
                    </a:lnTo>
                    <a:lnTo>
                      <a:pt x="59" y="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zh-CN" altLang="en-US" sz="270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77" name="Freeform 569">
                <a:extLst>
                  <a:ext uri="{FF2B5EF4-FFF2-40B4-BE49-F238E27FC236}">
                    <a16:creationId xmlns:a16="http://schemas.microsoft.com/office/drawing/2014/main" id="{1708D437-CD64-4967-8823-74507FD5CDB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1970663" y="785220"/>
                <a:ext cx="34820" cy="28292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zh-CN" altLang="en-US" sz="270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78" name="Freeform 572">
                <a:extLst>
                  <a:ext uri="{FF2B5EF4-FFF2-40B4-BE49-F238E27FC236}">
                    <a16:creationId xmlns:a16="http://schemas.microsoft.com/office/drawing/2014/main" id="{492AD6EA-108E-4A83-BE4D-D8D916AC88F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1092544" y="734078"/>
                <a:ext cx="28292" cy="45702"/>
              </a:xfrm>
              <a:custGeom>
                <a:avLst/>
                <a:gdLst>
                  <a:gd name="T0" fmla="*/ 5 w 5"/>
                  <a:gd name="T1" fmla="*/ 5 h 8"/>
                  <a:gd name="T2" fmla="*/ 5 w 5"/>
                  <a:gd name="T3" fmla="*/ 3 h 8"/>
                  <a:gd name="T4" fmla="*/ 0 w 5"/>
                  <a:gd name="T5" fmla="*/ 3 h 8"/>
                  <a:gd name="T6" fmla="*/ 0 w 5"/>
                  <a:gd name="T7" fmla="*/ 5 h 8"/>
                  <a:gd name="T8" fmla="*/ 5 w 5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8">
                    <a:moveTo>
                      <a:pt x="5" y="5"/>
                    </a:moveTo>
                    <a:cubicBezTo>
                      <a:pt x="5" y="4"/>
                      <a:pt x="5" y="4"/>
                      <a:pt x="5" y="3"/>
                    </a:cubicBezTo>
                    <a:cubicBezTo>
                      <a:pt x="5" y="0"/>
                      <a:pt x="0" y="0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8"/>
                      <a:pt x="5" y="8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zh-CN" altLang="en-US" sz="270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79" name="Freeform 573">
                <a:extLst>
                  <a:ext uri="{FF2B5EF4-FFF2-40B4-BE49-F238E27FC236}">
                    <a16:creationId xmlns:a16="http://schemas.microsoft.com/office/drawing/2014/main" id="{71D192AB-59B8-4875-8166-FB88BB1D6C6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594182" y="451164"/>
                <a:ext cx="41350" cy="28292"/>
              </a:xfrm>
              <a:custGeom>
                <a:avLst/>
                <a:gdLst>
                  <a:gd name="T0" fmla="*/ 4 w 7"/>
                  <a:gd name="T1" fmla="*/ 5 h 5"/>
                  <a:gd name="T2" fmla="*/ 4 w 7"/>
                  <a:gd name="T3" fmla="*/ 0 h 5"/>
                  <a:gd name="T4" fmla="*/ 4 w 7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5">
                    <a:moveTo>
                      <a:pt x="4" y="5"/>
                    </a:moveTo>
                    <a:cubicBezTo>
                      <a:pt x="7" y="5"/>
                      <a:pt x="7" y="0"/>
                      <a:pt x="4" y="0"/>
                    </a:cubicBezTo>
                    <a:cubicBezTo>
                      <a:pt x="0" y="0"/>
                      <a:pt x="0" y="5"/>
                      <a:pt x="4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zh-CN" altLang="en-US" sz="270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80" name="Freeform 574">
                <a:extLst>
                  <a:ext uri="{FF2B5EF4-FFF2-40B4-BE49-F238E27FC236}">
                    <a16:creationId xmlns:a16="http://schemas.microsoft.com/office/drawing/2014/main" id="{0B59CA08-72E5-475C-8E2C-C9FB53217977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438580" y="1172594"/>
                <a:ext cx="39173" cy="28292"/>
              </a:xfrm>
              <a:custGeom>
                <a:avLst/>
                <a:gdLst>
                  <a:gd name="T0" fmla="*/ 3 w 7"/>
                  <a:gd name="T1" fmla="*/ 5 h 5"/>
                  <a:gd name="T2" fmla="*/ 3 w 7"/>
                  <a:gd name="T3" fmla="*/ 0 h 5"/>
                  <a:gd name="T4" fmla="*/ 3 w 7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5">
                    <a:moveTo>
                      <a:pt x="3" y="5"/>
                    </a:moveTo>
                    <a:cubicBezTo>
                      <a:pt x="7" y="5"/>
                      <a:pt x="7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zh-CN" altLang="en-US" sz="270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81" name="Freeform 575">
                <a:extLst>
                  <a:ext uri="{FF2B5EF4-FFF2-40B4-BE49-F238E27FC236}">
                    <a16:creationId xmlns:a16="http://schemas.microsoft.com/office/drawing/2014/main" id="{1F75E770-C3B4-4B41-A13A-EB94D76A83F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743256" y="1768888"/>
                <a:ext cx="30468" cy="45702"/>
              </a:xfrm>
              <a:custGeom>
                <a:avLst/>
                <a:gdLst>
                  <a:gd name="T0" fmla="*/ 5 w 5"/>
                  <a:gd name="T1" fmla="*/ 5 h 8"/>
                  <a:gd name="T2" fmla="*/ 5 w 5"/>
                  <a:gd name="T3" fmla="*/ 3 h 8"/>
                  <a:gd name="T4" fmla="*/ 0 w 5"/>
                  <a:gd name="T5" fmla="*/ 3 h 8"/>
                  <a:gd name="T6" fmla="*/ 0 w 5"/>
                  <a:gd name="T7" fmla="*/ 5 h 8"/>
                  <a:gd name="T8" fmla="*/ 5 w 5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8">
                    <a:moveTo>
                      <a:pt x="5" y="5"/>
                    </a:moveTo>
                    <a:cubicBezTo>
                      <a:pt x="5" y="4"/>
                      <a:pt x="5" y="4"/>
                      <a:pt x="5" y="3"/>
                    </a:cubicBezTo>
                    <a:cubicBezTo>
                      <a:pt x="5" y="0"/>
                      <a:pt x="0" y="0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8"/>
                      <a:pt x="5" y="8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zh-CN" altLang="en-US" sz="270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82" name="Freeform 578">
                <a:extLst>
                  <a:ext uri="{FF2B5EF4-FFF2-40B4-BE49-F238E27FC236}">
                    <a16:creationId xmlns:a16="http://schemas.microsoft.com/office/drawing/2014/main" id="{39E941B0-E656-44B0-91F2-CB8628F5E0F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847715" y="1227000"/>
                <a:ext cx="34820" cy="28292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zh-CN" altLang="en-US" sz="270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</p:grpSp>
        <p:sp>
          <p:nvSpPr>
            <p:cNvPr id="315" name="Freeform 327">
              <a:extLst>
                <a:ext uri="{FF2B5EF4-FFF2-40B4-BE49-F238E27FC236}">
                  <a16:creationId xmlns:a16="http://schemas.microsoft.com/office/drawing/2014/main" id="{AF9F5308-A1BA-43F9-B37A-40D7C9501D01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6133827" y="2022922"/>
              <a:ext cx="145809" cy="145809"/>
            </a:xfrm>
            <a:custGeom>
              <a:avLst/>
              <a:gdLst>
                <a:gd name="T0" fmla="*/ 23 w 25"/>
                <a:gd name="T1" fmla="*/ 9 h 25"/>
                <a:gd name="T2" fmla="*/ 9 w 25"/>
                <a:gd name="T3" fmla="*/ 2 h 25"/>
                <a:gd name="T4" fmla="*/ 2 w 25"/>
                <a:gd name="T5" fmla="*/ 16 h 25"/>
                <a:gd name="T6" fmla="*/ 16 w 25"/>
                <a:gd name="T7" fmla="*/ 23 h 25"/>
                <a:gd name="T8" fmla="*/ 23 w 25"/>
                <a:gd name="T9" fmla="*/ 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5">
                  <a:moveTo>
                    <a:pt x="23" y="9"/>
                  </a:moveTo>
                  <a:cubicBezTo>
                    <a:pt x="22" y="3"/>
                    <a:pt x="15" y="0"/>
                    <a:pt x="9" y="2"/>
                  </a:cubicBezTo>
                  <a:cubicBezTo>
                    <a:pt x="3" y="4"/>
                    <a:pt x="0" y="10"/>
                    <a:pt x="2" y="16"/>
                  </a:cubicBezTo>
                  <a:cubicBezTo>
                    <a:pt x="4" y="22"/>
                    <a:pt x="10" y="25"/>
                    <a:pt x="16" y="23"/>
                  </a:cubicBezTo>
                  <a:cubicBezTo>
                    <a:pt x="22" y="22"/>
                    <a:pt x="25" y="15"/>
                    <a:pt x="23" y="9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16" name="Freeform 368">
              <a:extLst>
                <a:ext uri="{FF2B5EF4-FFF2-40B4-BE49-F238E27FC236}">
                  <a16:creationId xmlns:a16="http://schemas.microsoft.com/office/drawing/2014/main" id="{F20F8F13-3F31-48E4-95D8-3B8E2B1894FE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9257791" y="1087683"/>
              <a:ext cx="367787" cy="295971"/>
            </a:xfrm>
            <a:custGeom>
              <a:avLst/>
              <a:gdLst>
                <a:gd name="T0" fmla="*/ 4 w 63"/>
                <a:gd name="T1" fmla="*/ 17 h 51"/>
                <a:gd name="T2" fmla="*/ 44 w 63"/>
                <a:gd name="T3" fmla="*/ 25 h 51"/>
                <a:gd name="T4" fmla="*/ 4 w 63"/>
                <a:gd name="T5" fmla="*/ 1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3" h="51">
                  <a:moveTo>
                    <a:pt x="4" y="17"/>
                  </a:moveTo>
                  <a:cubicBezTo>
                    <a:pt x="23" y="28"/>
                    <a:pt x="63" y="51"/>
                    <a:pt x="44" y="25"/>
                  </a:cubicBezTo>
                  <a:cubicBezTo>
                    <a:pt x="25" y="0"/>
                    <a:pt x="0" y="15"/>
                    <a:pt x="4" y="17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17" name="Freeform 369">
              <a:extLst>
                <a:ext uri="{FF2B5EF4-FFF2-40B4-BE49-F238E27FC236}">
                  <a16:creationId xmlns:a16="http://schemas.microsoft.com/office/drawing/2014/main" id="{F681C36F-8734-43D5-B487-C93F5B6E0596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9470639" y="1170988"/>
              <a:ext cx="121870" cy="208921"/>
            </a:xfrm>
            <a:custGeom>
              <a:avLst/>
              <a:gdLst>
                <a:gd name="T0" fmla="*/ 5 w 21"/>
                <a:gd name="T1" fmla="*/ 4 h 36"/>
                <a:gd name="T2" fmla="*/ 17 w 21"/>
                <a:gd name="T3" fmla="*/ 18 h 36"/>
                <a:gd name="T4" fmla="*/ 5 w 21"/>
                <a:gd name="T5" fmla="*/ 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36">
                  <a:moveTo>
                    <a:pt x="5" y="4"/>
                  </a:moveTo>
                  <a:cubicBezTo>
                    <a:pt x="0" y="11"/>
                    <a:pt x="13" y="36"/>
                    <a:pt x="17" y="18"/>
                  </a:cubicBezTo>
                  <a:cubicBezTo>
                    <a:pt x="21" y="0"/>
                    <a:pt x="8" y="1"/>
                    <a:pt x="5" y="4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18" name="Freeform 372">
              <a:extLst>
                <a:ext uri="{FF2B5EF4-FFF2-40B4-BE49-F238E27FC236}">
                  <a16:creationId xmlns:a16="http://schemas.microsoft.com/office/drawing/2014/main" id="{5617E16E-AC99-4EEB-A450-849E2A2FC974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9242983" y="879626"/>
              <a:ext cx="150162" cy="215449"/>
            </a:xfrm>
            <a:custGeom>
              <a:avLst/>
              <a:gdLst>
                <a:gd name="T0" fmla="*/ 18 w 26"/>
                <a:gd name="T1" fmla="*/ 4 h 37"/>
                <a:gd name="T2" fmla="*/ 15 w 26"/>
                <a:gd name="T3" fmla="*/ 26 h 37"/>
                <a:gd name="T4" fmla="*/ 18 w 26"/>
                <a:gd name="T5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37">
                  <a:moveTo>
                    <a:pt x="18" y="4"/>
                  </a:moveTo>
                  <a:cubicBezTo>
                    <a:pt x="0" y="12"/>
                    <a:pt x="4" y="37"/>
                    <a:pt x="15" y="26"/>
                  </a:cubicBezTo>
                  <a:cubicBezTo>
                    <a:pt x="25" y="14"/>
                    <a:pt x="26" y="0"/>
                    <a:pt x="18" y="4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19" name="Freeform 373">
              <a:extLst>
                <a:ext uri="{FF2B5EF4-FFF2-40B4-BE49-F238E27FC236}">
                  <a16:creationId xmlns:a16="http://schemas.microsoft.com/office/drawing/2014/main" id="{D03C98FA-68B5-41EB-B1BC-BB7BD8188F3C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9216161" y="1085088"/>
              <a:ext cx="261151" cy="110989"/>
            </a:xfrm>
            <a:custGeom>
              <a:avLst/>
              <a:gdLst>
                <a:gd name="T0" fmla="*/ 45 w 45"/>
                <a:gd name="T1" fmla="*/ 19 h 19"/>
                <a:gd name="T2" fmla="*/ 7 w 45"/>
                <a:gd name="T3" fmla="*/ 10 h 19"/>
                <a:gd name="T4" fmla="*/ 45 w 45"/>
                <a:gd name="T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19">
                  <a:moveTo>
                    <a:pt x="45" y="19"/>
                  </a:moveTo>
                  <a:cubicBezTo>
                    <a:pt x="32" y="17"/>
                    <a:pt x="0" y="0"/>
                    <a:pt x="7" y="10"/>
                  </a:cubicBezTo>
                  <a:cubicBezTo>
                    <a:pt x="15" y="19"/>
                    <a:pt x="45" y="19"/>
                    <a:pt x="45" y="19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20" name="Freeform 374">
              <a:extLst>
                <a:ext uri="{FF2B5EF4-FFF2-40B4-BE49-F238E27FC236}">
                  <a16:creationId xmlns:a16="http://schemas.microsoft.com/office/drawing/2014/main" id="{A4F9A5D0-C29D-4751-81F3-90895377D43A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9491382" y="1342477"/>
              <a:ext cx="34820" cy="45701"/>
            </a:xfrm>
            <a:custGeom>
              <a:avLst/>
              <a:gdLst>
                <a:gd name="T0" fmla="*/ 6 w 6"/>
                <a:gd name="T1" fmla="*/ 4 h 8"/>
                <a:gd name="T2" fmla="*/ 5 w 6"/>
                <a:gd name="T3" fmla="*/ 3 h 8"/>
                <a:gd name="T4" fmla="*/ 0 w 6"/>
                <a:gd name="T5" fmla="*/ 4 h 8"/>
                <a:gd name="T6" fmla="*/ 1 w 6"/>
                <a:gd name="T7" fmla="*/ 5 h 8"/>
                <a:gd name="T8" fmla="*/ 6 w 6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6" y="4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1"/>
                    <a:pt x="0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8"/>
                    <a:pt x="6" y="7"/>
                    <a:pt x="6" y="4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21" name="Freeform 375">
              <a:extLst>
                <a:ext uri="{FF2B5EF4-FFF2-40B4-BE49-F238E27FC236}">
                  <a16:creationId xmlns:a16="http://schemas.microsoft.com/office/drawing/2014/main" id="{8D147866-D90D-426E-A74A-08DDDC4D7C05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9463227" y="1036057"/>
              <a:ext cx="41349" cy="28291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22" name="Freeform 383">
              <a:extLst>
                <a:ext uri="{FF2B5EF4-FFF2-40B4-BE49-F238E27FC236}">
                  <a16:creationId xmlns:a16="http://schemas.microsoft.com/office/drawing/2014/main" id="{99AB0ABD-B9FE-4DF6-A78E-3AB4FEE9FDF0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221260" y="1524970"/>
              <a:ext cx="152338" cy="143633"/>
            </a:xfrm>
            <a:custGeom>
              <a:avLst/>
              <a:gdLst>
                <a:gd name="T0" fmla="*/ 16 w 70"/>
                <a:gd name="T1" fmla="*/ 0 h 66"/>
                <a:gd name="T2" fmla="*/ 38 w 70"/>
                <a:gd name="T3" fmla="*/ 13 h 66"/>
                <a:gd name="T4" fmla="*/ 59 w 70"/>
                <a:gd name="T5" fmla="*/ 2 h 66"/>
                <a:gd name="T6" fmla="*/ 54 w 70"/>
                <a:gd name="T7" fmla="*/ 26 h 66"/>
                <a:gd name="T8" fmla="*/ 70 w 70"/>
                <a:gd name="T9" fmla="*/ 45 h 66"/>
                <a:gd name="T10" fmla="*/ 46 w 70"/>
                <a:gd name="T11" fmla="*/ 45 h 66"/>
                <a:gd name="T12" fmla="*/ 35 w 70"/>
                <a:gd name="T13" fmla="*/ 66 h 66"/>
                <a:gd name="T14" fmla="*/ 24 w 70"/>
                <a:gd name="T15" fmla="*/ 45 h 66"/>
                <a:gd name="T16" fmla="*/ 0 w 70"/>
                <a:gd name="T17" fmla="*/ 40 h 66"/>
                <a:gd name="T18" fmla="*/ 19 w 70"/>
                <a:gd name="T19" fmla="*/ 24 h 66"/>
                <a:gd name="T20" fmla="*/ 16 w 70"/>
                <a:gd name="T21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" h="66">
                  <a:moveTo>
                    <a:pt x="16" y="0"/>
                  </a:moveTo>
                  <a:lnTo>
                    <a:pt x="38" y="13"/>
                  </a:lnTo>
                  <a:lnTo>
                    <a:pt x="59" y="2"/>
                  </a:lnTo>
                  <a:lnTo>
                    <a:pt x="54" y="26"/>
                  </a:lnTo>
                  <a:lnTo>
                    <a:pt x="70" y="45"/>
                  </a:lnTo>
                  <a:lnTo>
                    <a:pt x="46" y="45"/>
                  </a:lnTo>
                  <a:lnTo>
                    <a:pt x="35" y="66"/>
                  </a:lnTo>
                  <a:lnTo>
                    <a:pt x="24" y="45"/>
                  </a:lnTo>
                  <a:lnTo>
                    <a:pt x="0" y="40"/>
                  </a:lnTo>
                  <a:lnTo>
                    <a:pt x="19" y="24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23" name="Freeform 384">
              <a:extLst>
                <a:ext uri="{FF2B5EF4-FFF2-40B4-BE49-F238E27FC236}">
                  <a16:creationId xmlns:a16="http://schemas.microsoft.com/office/drawing/2014/main" id="{6B11F493-061E-4EF4-A12B-04DFC9146AA0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7813205" y="287761"/>
              <a:ext cx="158867" cy="150162"/>
            </a:xfrm>
            <a:custGeom>
              <a:avLst/>
              <a:gdLst>
                <a:gd name="T0" fmla="*/ 16 w 73"/>
                <a:gd name="T1" fmla="*/ 0 h 69"/>
                <a:gd name="T2" fmla="*/ 38 w 73"/>
                <a:gd name="T3" fmla="*/ 13 h 69"/>
                <a:gd name="T4" fmla="*/ 62 w 73"/>
                <a:gd name="T5" fmla="*/ 3 h 69"/>
                <a:gd name="T6" fmla="*/ 54 w 73"/>
                <a:gd name="T7" fmla="*/ 27 h 69"/>
                <a:gd name="T8" fmla="*/ 73 w 73"/>
                <a:gd name="T9" fmla="*/ 45 h 69"/>
                <a:gd name="T10" fmla="*/ 46 w 73"/>
                <a:gd name="T11" fmla="*/ 48 h 69"/>
                <a:gd name="T12" fmla="*/ 35 w 73"/>
                <a:gd name="T13" fmla="*/ 69 h 69"/>
                <a:gd name="T14" fmla="*/ 24 w 73"/>
                <a:gd name="T15" fmla="*/ 45 h 69"/>
                <a:gd name="T16" fmla="*/ 0 w 73"/>
                <a:gd name="T17" fmla="*/ 43 h 69"/>
                <a:gd name="T18" fmla="*/ 19 w 73"/>
                <a:gd name="T19" fmla="*/ 27 h 69"/>
                <a:gd name="T20" fmla="*/ 16 w 73"/>
                <a:gd name="T2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69">
                  <a:moveTo>
                    <a:pt x="16" y="0"/>
                  </a:moveTo>
                  <a:lnTo>
                    <a:pt x="38" y="13"/>
                  </a:lnTo>
                  <a:lnTo>
                    <a:pt x="62" y="3"/>
                  </a:lnTo>
                  <a:lnTo>
                    <a:pt x="54" y="27"/>
                  </a:lnTo>
                  <a:lnTo>
                    <a:pt x="73" y="45"/>
                  </a:lnTo>
                  <a:lnTo>
                    <a:pt x="46" y="48"/>
                  </a:lnTo>
                  <a:lnTo>
                    <a:pt x="35" y="69"/>
                  </a:lnTo>
                  <a:lnTo>
                    <a:pt x="24" y="45"/>
                  </a:lnTo>
                  <a:lnTo>
                    <a:pt x="0" y="43"/>
                  </a:lnTo>
                  <a:lnTo>
                    <a:pt x="19" y="27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24" name="Freeform 397">
              <a:extLst>
                <a:ext uri="{FF2B5EF4-FFF2-40B4-BE49-F238E27FC236}">
                  <a16:creationId xmlns:a16="http://schemas.microsoft.com/office/drawing/2014/main" id="{BCC4ECE6-DF95-4435-88E1-7DD1B4E3DA56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376179" y="27784"/>
              <a:ext cx="250269" cy="243741"/>
            </a:xfrm>
            <a:custGeom>
              <a:avLst/>
              <a:gdLst>
                <a:gd name="T0" fmla="*/ 19 w 115"/>
                <a:gd name="T1" fmla="*/ 2 h 112"/>
                <a:gd name="T2" fmla="*/ 56 w 115"/>
                <a:gd name="T3" fmla="*/ 21 h 112"/>
                <a:gd name="T4" fmla="*/ 91 w 115"/>
                <a:gd name="T5" fmla="*/ 0 h 112"/>
                <a:gd name="T6" fmla="*/ 86 w 115"/>
                <a:gd name="T7" fmla="*/ 40 h 112"/>
                <a:gd name="T8" fmla="*/ 115 w 115"/>
                <a:gd name="T9" fmla="*/ 69 h 112"/>
                <a:gd name="T10" fmla="*/ 75 w 115"/>
                <a:gd name="T11" fmla="*/ 75 h 112"/>
                <a:gd name="T12" fmla="*/ 59 w 115"/>
                <a:gd name="T13" fmla="*/ 112 h 112"/>
                <a:gd name="T14" fmla="*/ 40 w 115"/>
                <a:gd name="T15" fmla="*/ 77 h 112"/>
                <a:gd name="T16" fmla="*/ 0 w 115"/>
                <a:gd name="T17" fmla="*/ 72 h 112"/>
                <a:gd name="T18" fmla="*/ 27 w 115"/>
                <a:gd name="T19" fmla="*/ 43 h 112"/>
                <a:gd name="T20" fmla="*/ 19 w 115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112">
                  <a:moveTo>
                    <a:pt x="19" y="2"/>
                  </a:moveTo>
                  <a:lnTo>
                    <a:pt x="56" y="21"/>
                  </a:lnTo>
                  <a:lnTo>
                    <a:pt x="91" y="0"/>
                  </a:lnTo>
                  <a:lnTo>
                    <a:pt x="86" y="40"/>
                  </a:lnTo>
                  <a:lnTo>
                    <a:pt x="115" y="69"/>
                  </a:lnTo>
                  <a:lnTo>
                    <a:pt x="75" y="75"/>
                  </a:lnTo>
                  <a:lnTo>
                    <a:pt x="59" y="112"/>
                  </a:lnTo>
                  <a:lnTo>
                    <a:pt x="40" y="77"/>
                  </a:lnTo>
                  <a:lnTo>
                    <a:pt x="0" y="72"/>
                  </a:lnTo>
                  <a:lnTo>
                    <a:pt x="27" y="43"/>
                  </a:lnTo>
                  <a:lnTo>
                    <a:pt x="19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25" name="Freeform 398">
              <a:extLst>
                <a:ext uri="{FF2B5EF4-FFF2-40B4-BE49-F238E27FC236}">
                  <a16:creationId xmlns:a16="http://schemas.microsoft.com/office/drawing/2014/main" id="{96768EBB-96AA-4B02-8755-A8322A5541D0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6747540" y="1889736"/>
              <a:ext cx="254622" cy="243741"/>
            </a:xfrm>
            <a:custGeom>
              <a:avLst/>
              <a:gdLst>
                <a:gd name="T0" fmla="*/ 21 w 117"/>
                <a:gd name="T1" fmla="*/ 2 h 112"/>
                <a:gd name="T2" fmla="*/ 56 w 117"/>
                <a:gd name="T3" fmla="*/ 21 h 112"/>
                <a:gd name="T4" fmla="*/ 93 w 117"/>
                <a:gd name="T5" fmla="*/ 0 h 112"/>
                <a:gd name="T6" fmla="*/ 88 w 117"/>
                <a:gd name="T7" fmla="*/ 43 h 112"/>
                <a:gd name="T8" fmla="*/ 117 w 117"/>
                <a:gd name="T9" fmla="*/ 69 h 112"/>
                <a:gd name="T10" fmla="*/ 77 w 117"/>
                <a:gd name="T11" fmla="*/ 77 h 112"/>
                <a:gd name="T12" fmla="*/ 58 w 117"/>
                <a:gd name="T13" fmla="*/ 112 h 112"/>
                <a:gd name="T14" fmla="*/ 40 w 117"/>
                <a:gd name="T15" fmla="*/ 77 h 112"/>
                <a:gd name="T16" fmla="*/ 0 w 117"/>
                <a:gd name="T17" fmla="*/ 72 h 112"/>
                <a:gd name="T18" fmla="*/ 29 w 117"/>
                <a:gd name="T19" fmla="*/ 43 h 112"/>
                <a:gd name="T20" fmla="*/ 21 w 117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112">
                  <a:moveTo>
                    <a:pt x="21" y="2"/>
                  </a:moveTo>
                  <a:lnTo>
                    <a:pt x="56" y="21"/>
                  </a:lnTo>
                  <a:lnTo>
                    <a:pt x="93" y="0"/>
                  </a:lnTo>
                  <a:lnTo>
                    <a:pt x="88" y="43"/>
                  </a:lnTo>
                  <a:lnTo>
                    <a:pt x="117" y="69"/>
                  </a:lnTo>
                  <a:lnTo>
                    <a:pt x="77" y="77"/>
                  </a:lnTo>
                  <a:lnTo>
                    <a:pt x="58" y="112"/>
                  </a:lnTo>
                  <a:lnTo>
                    <a:pt x="40" y="77"/>
                  </a:lnTo>
                  <a:lnTo>
                    <a:pt x="0" y="72"/>
                  </a:lnTo>
                  <a:lnTo>
                    <a:pt x="29" y="43"/>
                  </a:lnTo>
                  <a:lnTo>
                    <a:pt x="21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26" name="Freeform 419">
              <a:extLst>
                <a:ext uri="{FF2B5EF4-FFF2-40B4-BE49-F238E27FC236}">
                  <a16:creationId xmlns:a16="http://schemas.microsoft.com/office/drawing/2014/main" id="{14AA8208-CF3E-4429-BC20-BAF709A08F2E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794378" y="912620"/>
              <a:ext cx="128399" cy="128399"/>
            </a:xfrm>
            <a:custGeom>
              <a:avLst/>
              <a:gdLst>
                <a:gd name="T0" fmla="*/ 59 w 59"/>
                <a:gd name="T1" fmla="*/ 40 h 59"/>
                <a:gd name="T2" fmla="*/ 37 w 59"/>
                <a:gd name="T3" fmla="*/ 40 h 59"/>
                <a:gd name="T4" fmla="*/ 27 w 59"/>
                <a:gd name="T5" fmla="*/ 59 h 59"/>
                <a:gd name="T6" fmla="*/ 19 w 59"/>
                <a:gd name="T7" fmla="*/ 40 h 59"/>
                <a:gd name="T8" fmla="*/ 0 w 59"/>
                <a:gd name="T9" fmla="*/ 35 h 59"/>
                <a:gd name="T10" fmla="*/ 16 w 59"/>
                <a:gd name="T11" fmla="*/ 21 h 59"/>
                <a:gd name="T12" fmla="*/ 13 w 59"/>
                <a:gd name="T13" fmla="*/ 0 h 59"/>
                <a:gd name="T14" fmla="*/ 32 w 59"/>
                <a:gd name="T15" fmla="*/ 11 h 59"/>
                <a:gd name="T16" fmla="*/ 51 w 59"/>
                <a:gd name="T17" fmla="*/ 3 h 59"/>
                <a:gd name="T18" fmla="*/ 45 w 59"/>
                <a:gd name="T19" fmla="*/ 24 h 59"/>
                <a:gd name="T20" fmla="*/ 59 w 59"/>
                <a:gd name="T21" fmla="*/ 4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9">
                  <a:moveTo>
                    <a:pt x="59" y="40"/>
                  </a:moveTo>
                  <a:lnTo>
                    <a:pt x="37" y="40"/>
                  </a:lnTo>
                  <a:lnTo>
                    <a:pt x="27" y="59"/>
                  </a:lnTo>
                  <a:lnTo>
                    <a:pt x="19" y="40"/>
                  </a:lnTo>
                  <a:lnTo>
                    <a:pt x="0" y="35"/>
                  </a:lnTo>
                  <a:lnTo>
                    <a:pt x="16" y="21"/>
                  </a:lnTo>
                  <a:lnTo>
                    <a:pt x="13" y="0"/>
                  </a:lnTo>
                  <a:lnTo>
                    <a:pt x="32" y="11"/>
                  </a:lnTo>
                  <a:lnTo>
                    <a:pt x="51" y="3"/>
                  </a:lnTo>
                  <a:lnTo>
                    <a:pt x="45" y="24"/>
                  </a:lnTo>
                  <a:lnTo>
                    <a:pt x="59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27" name="Freeform 420">
              <a:extLst>
                <a:ext uri="{FF2B5EF4-FFF2-40B4-BE49-F238E27FC236}">
                  <a16:creationId xmlns:a16="http://schemas.microsoft.com/office/drawing/2014/main" id="{3A3CFEA0-6091-4FF6-A7A7-8C6DE13A1075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6760606" y="951720"/>
              <a:ext cx="128399" cy="128399"/>
            </a:xfrm>
            <a:custGeom>
              <a:avLst/>
              <a:gdLst>
                <a:gd name="T0" fmla="*/ 59 w 59"/>
                <a:gd name="T1" fmla="*/ 40 h 59"/>
                <a:gd name="T2" fmla="*/ 37 w 59"/>
                <a:gd name="T3" fmla="*/ 40 h 59"/>
                <a:gd name="T4" fmla="*/ 27 w 59"/>
                <a:gd name="T5" fmla="*/ 59 h 59"/>
                <a:gd name="T6" fmla="*/ 19 w 59"/>
                <a:gd name="T7" fmla="*/ 38 h 59"/>
                <a:gd name="T8" fmla="*/ 0 w 59"/>
                <a:gd name="T9" fmla="*/ 35 h 59"/>
                <a:gd name="T10" fmla="*/ 16 w 59"/>
                <a:gd name="T11" fmla="*/ 22 h 59"/>
                <a:gd name="T12" fmla="*/ 13 w 59"/>
                <a:gd name="T13" fmla="*/ 0 h 59"/>
                <a:gd name="T14" fmla="*/ 29 w 59"/>
                <a:gd name="T15" fmla="*/ 11 h 59"/>
                <a:gd name="T16" fmla="*/ 48 w 59"/>
                <a:gd name="T17" fmla="*/ 3 h 59"/>
                <a:gd name="T18" fmla="*/ 45 w 59"/>
                <a:gd name="T19" fmla="*/ 24 h 59"/>
                <a:gd name="T20" fmla="*/ 59 w 59"/>
                <a:gd name="T21" fmla="*/ 4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9">
                  <a:moveTo>
                    <a:pt x="59" y="40"/>
                  </a:moveTo>
                  <a:lnTo>
                    <a:pt x="37" y="40"/>
                  </a:lnTo>
                  <a:lnTo>
                    <a:pt x="27" y="59"/>
                  </a:lnTo>
                  <a:lnTo>
                    <a:pt x="19" y="38"/>
                  </a:lnTo>
                  <a:lnTo>
                    <a:pt x="0" y="35"/>
                  </a:lnTo>
                  <a:lnTo>
                    <a:pt x="16" y="22"/>
                  </a:lnTo>
                  <a:lnTo>
                    <a:pt x="13" y="0"/>
                  </a:lnTo>
                  <a:lnTo>
                    <a:pt x="29" y="11"/>
                  </a:lnTo>
                  <a:lnTo>
                    <a:pt x="48" y="3"/>
                  </a:lnTo>
                  <a:lnTo>
                    <a:pt x="45" y="24"/>
                  </a:lnTo>
                  <a:lnTo>
                    <a:pt x="59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28" name="Freeform 494">
              <a:extLst>
                <a:ext uri="{FF2B5EF4-FFF2-40B4-BE49-F238E27FC236}">
                  <a16:creationId xmlns:a16="http://schemas.microsoft.com/office/drawing/2014/main" id="{D278C5F5-8A3D-4354-A44E-3591D17EC964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6931989" y="1035640"/>
              <a:ext cx="626762" cy="604999"/>
            </a:xfrm>
            <a:custGeom>
              <a:avLst/>
              <a:gdLst>
                <a:gd name="T0" fmla="*/ 25 w 108"/>
                <a:gd name="T1" fmla="*/ 104 h 104"/>
                <a:gd name="T2" fmla="*/ 61 w 108"/>
                <a:gd name="T3" fmla="*/ 0 h 104"/>
                <a:gd name="T4" fmla="*/ 25 w 108"/>
                <a:gd name="T5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8" h="104">
                  <a:moveTo>
                    <a:pt x="25" y="104"/>
                  </a:moveTo>
                  <a:cubicBezTo>
                    <a:pt x="25" y="104"/>
                    <a:pt x="0" y="8"/>
                    <a:pt x="61" y="0"/>
                  </a:cubicBezTo>
                  <a:cubicBezTo>
                    <a:pt x="61" y="0"/>
                    <a:pt x="108" y="32"/>
                    <a:pt x="25" y="104"/>
                  </a:cubicBezTo>
                  <a:close/>
                </a:path>
              </a:pathLst>
            </a:custGeom>
            <a:solidFill>
              <a:srgbClr val="FFD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29" name="Freeform 495">
              <a:extLst>
                <a:ext uri="{FF2B5EF4-FFF2-40B4-BE49-F238E27FC236}">
                  <a16:creationId xmlns:a16="http://schemas.microsoft.com/office/drawing/2014/main" id="{C3B3A06E-0457-46E9-AA27-02AA0491CB8B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7010246" y="1074492"/>
              <a:ext cx="498363" cy="489658"/>
            </a:xfrm>
            <a:custGeom>
              <a:avLst/>
              <a:gdLst>
                <a:gd name="T0" fmla="*/ 20 w 86"/>
                <a:gd name="T1" fmla="*/ 84 h 84"/>
                <a:gd name="T2" fmla="*/ 49 w 86"/>
                <a:gd name="T3" fmla="*/ 0 h 84"/>
                <a:gd name="T4" fmla="*/ 20 w 86"/>
                <a:gd name="T5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6" h="84">
                  <a:moveTo>
                    <a:pt x="20" y="84"/>
                  </a:moveTo>
                  <a:cubicBezTo>
                    <a:pt x="20" y="84"/>
                    <a:pt x="0" y="6"/>
                    <a:pt x="49" y="0"/>
                  </a:cubicBezTo>
                  <a:cubicBezTo>
                    <a:pt x="49" y="0"/>
                    <a:pt x="86" y="26"/>
                    <a:pt x="20" y="84"/>
                  </a:cubicBezTo>
                  <a:close/>
                </a:path>
              </a:pathLst>
            </a:custGeom>
            <a:solidFill>
              <a:srgbClr val="FFED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30" name="Freeform 496">
              <a:extLst>
                <a:ext uri="{FF2B5EF4-FFF2-40B4-BE49-F238E27FC236}">
                  <a16:creationId xmlns:a16="http://schemas.microsoft.com/office/drawing/2014/main" id="{B0CA16C8-868A-4C9D-A2A2-A0343FEAAB7B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7334534" y="1104981"/>
              <a:ext cx="261151" cy="167572"/>
            </a:xfrm>
            <a:custGeom>
              <a:avLst/>
              <a:gdLst>
                <a:gd name="T0" fmla="*/ 107 w 120"/>
                <a:gd name="T1" fmla="*/ 77 h 77"/>
                <a:gd name="T2" fmla="*/ 0 w 120"/>
                <a:gd name="T3" fmla="*/ 40 h 77"/>
                <a:gd name="T4" fmla="*/ 13 w 120"/>
                <a:gd name="T5" fmla="*/ 0 h 77"/>
                <a:gd name="T6" fmla="*/ 120 w 120"/>
                <a:gd name="T7" fmla="*/ 37 h 77"/>
                <a:gd name="T8" fmla="*/ 107 w 120"/>
                <a:gd name="T9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77">
                  <a:moveTo>
                    <a:pt x="107" y="77"/>
                  </a:moveTo>
                  <a:lnTo>
                    <a:pt x="0" y="40"/>
                  </a:lnTo>
                  <a:lnTo>
                    <a:pt x="13" y="0"/>
                  </a:lnTo>
                  <a:lnTo>
                    <a:pt x="120" y="37"/>
                  </a:lnTo>
                  <a:lnTo>
                    <a:pt x="107" y="77"/>
                  </a:lnTo>
                  <a:close/>
                </a:path>
              </a:pathLst>
            </a:custGeom>
            <a:solidFill>
              <a:srgbClr val="0D3C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31" name="Freeform 497">
              <a:extLst>
                <a:ext uri="{FF2B5EF4-FFF2-40B4-BE49-F238E27FC236}">
                  <a16:creationId xmlns:a16="http://schemas.microsoft.com/office/drawing/2014/main" id="{22637B10-8AC1-442E-9977-22C08378BD28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7178088" y="754332"/>
              <a:ext cx="587589" cy="341672"/>
            </a:xfrm>
            <a:custGeom>
              <a:avLst/>
              <a:gdLst>
                <a:gd name="T0" fmla="*/ 101 w 101"/>
                <a:gd name="T1" fmla="*/ 14 h 59"/>
                <a:gd name="T2" fmla="*/ 0 w 101"/>
                <a:gd name="T3" fmla="*/ 51 h 59"/>
                <a:gd name="T4" fmla="*/ 85 w 101"/>
                <a:gd name="T5" fmla="*/ 59 h 59"/>
                <a:gd name="T6" fmla="*/ 101 w 101"/>
                <a:gd name="T7" fmla="*/ 1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" h="59">
                  <a:moveTo>
                    <a:pt x="101" y="14"/>
                  </a:moveTo>
                  <a:cubicBezTo>
                    <a:pt x="24" y="0"/>
                    <a:pt x="0" y="51"/>
                    <a:pt x="0" y="51"/>
                  </a:cubicBezTo>
                  <a:cubicBezTo>
                    <a:pt x="85" y="59"/>
                    <a:pt x="85" y="59"/>
                    <a:pt x="85" y="59"/>
                  </a:cubicBezTo>
                  <a:lnTo>
                    <a:pt x="101" y="14"/>
                  </a:lnTo>
                  <a:close/>
                </a:path>
              </a:pathLst>
            </a:custGeom>
            <a:solidFill>
              <a:srgbClr val="1C7B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32" name="Freeform 498">
              <a:extLst>
                <a:ext uri="{FF2B5EF4-FFF2-40B4-BE49-F238E27FC236}">
                  <a16:creationId xmlns:a16="http://schemas.microsoft.com/office/drawing/2014/main" id="{4CF6AE58-A0A1-47C8-BC39-5952DBEF8903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225189" y="526410"/>
              <a:ext cx="306852" cy="511420"/>
            </a:xfrm>
            <a:custGeom>
              <a:avLst/>
              <a:gdLst>
                <a:gd name="T0" fmla="*/ 25 w 53"/>
                <a:gd name="T1" fmla="*/ 81 h 88"/>
                <a:gd name="T2" fmla="*/ 26 w 53"/>
                <a:gd name="T3" fmla="*/ 77 h 88"/>
                <a:gd name="T4" fmla="*/ 30 w 53"/>
                <a:gd name="T5" fmla="*/ 66 h 88"/>
                <a:gd name="T6" fmla="*/ 37 w 53"/>
                <a:gd name="T7" fmla="*/ 45 h 88"/>
                <a:gd name="T8" fmla="*/ 37 w 53"/>
                <a:gd name="T9" fmla="*/ 45 h 88"/>
                <a:gd name="T10" fmla="*/ 40 w 53"/>
                <a:gd name="T11" fmla="*/ 38 h 88"/>
                <a:gd name="T12" fmla="*/ 53 w 53"/>
                <a:gd name="T13" fmla="*/ 0 h 88"/>
                <a:gd name="T14" fmla="*/ 24 w 53"/>
                <a:gd name="T15" fmla="*/ 20 h 88"/>
                <a:gd name="T16" fmla="*/ 19 w 53"/>
                <a:gd name="T17" fmla="*/ 24 h 88"/>
                <a:gd name="T18" fmla="*/ 19 w 53"/>
                <a:gd name="T19" fmla="*/ 24 h 88"/>
                <a:gd name="T20" fmla="*/ 5 w 53"/>
                <a:gd name="T21" fmla="*/ 37 h 88"/>
                <a:gd name="T22" fmla="*/ 0 w 53"/>
                <a:gd name="T23" fmla="*/ 43 h 88"/>
                <a:gd name="T24" fmla="*/ 22 w 53"/>
                <a:gd name="T25" fmla="*/ 88 h 88"/>
                <a:gd name="T26" fmla="*/ 25 w 53"/>
                <a:gd name="T27" fmla="*/ 8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3" h="88">
                  <a:moveTo>
                    <a:pt x="25" y="81"/>
                  </a:moveTo>
                  <a:cubicBezTo>
                    <a:pt x="26" y="77"/>
                    <a:pt x="26" y="77"/>
                    <a:pt x="26" y="77"/>
                  </a:cubicBezTo>
                  <a:cubicBezTo>
                    <a:pt x="30" y="66"/>
                    <a:pt x="30" y="66"/>
                    <a:pt x="30" y="66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42" y="6"/>
                    <a:pt x="33" y="13"/>
                    <a:pt x="24" y="20"/>
                  </a:cubicBezTo>
                  <a:cubicBezTo>
                    <a:pt x="22" y="21"/>
                    <a:pt x="21" y="22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4" y="28"/>
                    <a:pt x="9" y="33"/>
                    <a:pt x="5" y="37"/>
                  </a:cubicBezTo>
                  <a:cubicBezTo>
                    <a:pt x="3" y="39"/>
                    <a:pt x="2" y="41"/>
                    <a:pt x="0" y="43"/>
                  </a:cubicBezTo>
                  <a:cubicBezTo>
                    <a:pt x="22" y="88"/>
                    <a:pt x="22" y="88"/>
                    <a:pt x="22" y="88"/>
                  </a:cubicBezTo>
                  <a:lnTo>
                    <a:pt x="25" y="81"/>
                  </a:lnTo>
                  <a:close/>
                </a:path>
              </a:pathLst>
            </a:custGeom>
            <a:solidFill>
              <a:srgbClr val="27AA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33" name="Freeform 499">
              <a:extLst>
                <a:ext uri="{FF2B5EF4-FFF2-40B4-BE49-F238E27FC236}">
                  <a16:creationId xmlns:a16="http://schemas.microsoft.com/office/drawing/2014/main" id="{9EFDB888-0715-42AA-B7C0-8CC016F0403A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7818653" y="613113"/>
              <a:ext cx="232859" cy="511420"/>
            </a:xfrm>
            <a:custGeom>
              <a:avLst/>
              <a:gdLst>
                <a:gd name="T0" fmla="*/ 0 w 40"/>
                <a:gd name="T1" fmla="*/ 26 h 88"/>
                <a:gd name="T2" fmla="*/ 30 w 40"/>
                <a:gd name="T3" fmla="*/ 88 h 88"/>
                <a:gd name="T4" fmla="*/ 40 w 40"/>
                <a:gd name="T5" fmla="*/ 57 h 88"/>
                <a:gd name="T6" fmla="*/ 13 w 40"/>
                <a:gd name="T7" fmla="*/ 0 h 88"/>
                <a:gd name="T8" fmla="*/ 0 w 40"/>
                <a:gd name="T9" fmla="*/ 26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88">
                  <a:moveTo>
                    <a:pt x="0" y="26"/>
                  </a:moveTo>
                  <a:cubicBezTo>
                    <a:pt x="30" y="88"/>
                    <a:pt x="30" y="88"/>
                    <a:pt x="30" y="88"/>
                  </a:cubicBezTo>
                  <a:cubicBezTo>
                    <a:pt x="40" y="57"/>
                    <a:pt x="40" y="57"/>
                    <a:pt x="40" y="57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7" y="9"/>
                    <a:pt x="3" y="18"/>
                    <a:pt x="0" y="26"/>
                  </a:cubicBezTo>
                  <a:close/>
                </a:path>
              </a:pathLst>
            </a:custGeom>
            <a:solidFill>
              <a:srgbClr val="27AA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34" name="Freeform 500">
              <a:extLst>
                <a:ext uri="{FF2B5EF4-FFF2-40B4-BE49-F238E27FC236}">
                  <a16:creationId xmlns:a16="http://schemas.microsoft.com/office/drawing/2014/main" id="{421E6EF1-6F2F-486C-BB6E-37787D74AFA3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7555725" y="612747"/>
              <a:ext cx="306852" cy="639819"/>
            </a:xfrm>
            <a:custGeom>
              <a:avLst/>
              <a:gdLst>
                <a:gd name="T0" fmla="*/ 9 w 53"/>
                <a:gd name="T1" fmla="*/ 106 h 110"/>
                <a:gd name="T2" fmla="*/ 36 w 53"/>
                <a:gd name="T3" fmla="*/ 110 h 110"/>
                <a:gd name="T4" fmla="*/ 53 w 53"/>
                <a:gd name="T5" fmla="*/ 62 h 110"/>
                <a:gd name="T6" fmla="*/ 23 w 53"/>
                <a:gd name="T7" fmla="*/ 0 h 110"/>
                <a:gd name="T8" fmla="*/ 9 w 53"/>
                <a:gd name="T9" fmla="*/ 10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10">
                  <a:moveTo>
                    <a:pt x="9" y="106"/>
                  </a:moveTo>
                  <a:cubicBezTo>
                    <a:pt x="36" y="110"/>
                    <a:pt x="36" y="110"/>
                    <a:pt x="36" y="110"/>
                  </a:cubicBezTo>
                  <a:cubicBezTo>
                    <a:pt x="53" y="62"/>
                    <a:pt x="53" y="62"/>
                    <a:pt x="53" y="6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0" y="56"/>
                    <a:pt x="9" y="106"/>
                    <a:pt x="9" y="1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35" name="Freeform 501">
              <a:extLst>
                <a:ext uri="{FF2B5EF4-FFF2-40B4-BE49-F238E27FC236}">
                  <a16:creationId xmlns:a16="http://schemas.microsoft.com/office/drawing/2014/main" id="{E4830811-CB20-4907-88C5-5A196C1732C6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7960719" y="652916"/>
              <a:ext cx="174100" cy="365611"/>
            </a:xfrm>
            <a:custGeom>
              <a:avLst/>
              <a:gdLst>
                <a:gd name="T0" fmla="*/ 4 w 30"/>
                <a:gd name="T1" fmla="*/ 0 h 63"/>
                <a:gd name="T2" fmla="*/ 0 w 30"/>
                <a:gd name="T3" fmla="*/ 6 h 63"/>
                <a:gd name="T4" fmla="*/ 27 w 30"/>
                <a:gd name="T5" fmla="*/ 63 h 63"/>
                <a:gd name="T6" fmla="*/ 30 w 30"/>
                <a:gd name="T7" fmla="*/ 55 h 63"/>
                <a:gd name="T8" fmla="*/ 4 w 30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3">
                  <a:moveTo>
                    <a:pt x="4" y="0"/>
                  </a:moveTo>
                  <a:cubicBezTo>
                    <a:pt x="2" y="2"/>
                    <a:pt x="1" y="4"/>
                    <a:pt x="0" y="6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30" y="55"/>
                    <a:pt x="30" y="55"/>
                    <a:pt x="30" y="55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EF4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36" name="Freeform 502">
              <a:extLst>
                <a:ext uri="{FF2B5EF4-FFF2-40B4-BE49-F238E27FC236}">
                  <a16:creationId xmlns:a16="http://schemas.microsoft.com/office/drawing/2014/main" id="{437C8E04-AA12-4971-9D6C-FDFF578F7738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028166" y="600983"/>
              <a:ext cx="211097" cy="430899"/>
            </a:xfrm>
            <a:custGeom>
              <a:avLst/>
              <a:gdLst>
                <a:gd name="T0" fmla="*/ 36 w 36"/>
                <a:gd name="T1" fmla="*/ 45 h 74"/>
                <a:gd name="T2" fmla="*/ 14 w 36"/>
                <a:gd name="T3" fmla="*/ 0 h 74"/>
                <a:gd name="T4" fmla="*/ 12 w 36"/>
                <a:gd name="T5" fmla="*/ 2 h 74"/>
                <a:gd name="T6" fmla="*/ 10 w 36"/>
                <a:gd name="T7" fmla="*/ 5 h 74"/>
                <a:gd name="T8" fmla="*/ 0 w 36"/>
                <a:gd name="T9" fmla="*/ 19 h 74"/>
                <a:gd name="T10" fmla="*/ 26 w 36"/>
                <a:gd name="T11" fmla="*/ 74 h 74"/>
                <a:gd name="T12" fmla="*/ 36 w 36"/>
                <a:gd name="T13" fmla="*/ 4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74">
                  <a:moveTo>
                    <a:pt x="36" y="45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1"/>
                    <a:pt x="12" y="2"/>
                  </a:cubicBezTo>
                  <a:cubicBezTo>
                    <a:pt x="12" y="3"/>
                    <a:pt x="11" y="4"/>
                    <a:pt x="10" y="5"/>
                  </a:cubicBezTo>
                  <a:cubicBezTo>
                    <a:pt x="6" y="10"/>
                    <a:pt x="3" y="14"/>
                    <a:pt x="0" y="19"/>
                  </a:cubicBezTo>
                  <a:cubicBezTo>
                    <a:pt x="26" y="74"/>
                    <a:pt x="26" y="74"/>
                    <a:pt x="26" y="74"/>
                  </a:cubicBezTo>
                  <a:lnTo>
                    <a:pt x="36" y="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37" name="Freeform 503">
              <a:extLst>
                <a:ext uri="{FF2B5EF4-FFF2-40B4-BE49-F238E27FC236}">
                  <a16:creationId xmlns:a16="http://schemas.microsoft.com/office/drawing/2014/main" id="{C7218ED7-CF74-4E6A-9703-D2261DC837A5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7411061" y="837872"/>
              <a:ext cx="267679" cy="594118"/>
            </a:xfrm>
            <a:custGeom>
              <a:avLst/>
              <a:gdLst>
                <a:gd name="T0" fmla="*/ 10 w 46"/>
                <a:gd name="T1" fmla="*/ 102 h 102"/>
                <a:gd name="T2" fmla="*/ 46 w 46"/>
                <a:gd name="T3" fmla="*/ 0 h 102"/>
                <a:gd name="T4" fmla="*/ 10 w 46"/>
                <a:gd name="T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102">
                  <a:moveTo>
                    <a:pt x="10" y="102"/>
                  </a:move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0" y="37"/>
                    <a:pt x="10" y="102"/>
                  </a:cubicBezTo>
                </a:path>
              </a:pathLst>
            </a:custGeom>
            <a:solidFill>
              <a:srgbClr val="EF4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38" name="Freeform 504">
              <a:extLst>
                <a:ext uri="{FF2B5EF4-FFF2-40B4-BE49-F238E27FC236}">
                  <a16:creationId xmlns:a16="http://schemas.microsoft.com/office/drawing/2014/main" id="{B87D9F25-BD0E-4575-8363-7FC599DD587C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7374869" y="1115324"/>
              <a:ext cx="496186" cy="535359"/>
            </a:xfrm>
            <a:custGeom>
              <a:avLst/>
              <a:gdLst>
                <a:gd name="T0" fmla="*/ 16 w 85"/>
                <a:gd name="T1" fmla="*/ 0 h 92"/>
                <a:gd name="T2" fmla="*/ 73 w 85"/>
                <a:gd name="T3" fmla="*/ 92 h 92"/>
                <a:gd name="T4" fmla="*/ 0 w 85"/>
                <a:gd name="T5" fmla="*/ 45 h 92"/>
                <a:gd name="T6" fmla="*/ 16 w 85"/>
                <a:gd name="T7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" h="92">
                  <a:moveTo>
                    <a:pt x="16" y="0"/>
                  </a:moveTo>
                  <a:cubicBezTo>
                    <a:pt x="85" y="36"/>
                    <a:pt x="73" y="92"/>
                    <a:pt x="73" y="92"/>
                  </a:cubicBezTo>
                  <a:cubicBezTo>
                    <a:pt x="0" y="45"/>
                    <a:pt x="0" y="45"/>
                    <a:pt x="0" y="45"/>
                  </a:cubicBezTo>
                  <a:lnTo>
                    <a:pt x="16" y="0"/>
                  </a:lnTo>
                  <a:close/>
                </a:path>
              </a:pathLst>
            </a:custGeom>
            <a:solidFill>
              <a:srgbClr val="166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39" name="Freeform 505">
              <a:extLst>
                <a:ext uri="{FF2B5EF4-FFF2-40B4-BE49-F238E27FC236}">
                  <a16:creationId xmlns:a16="http://schemas.microsoft.com/office/drawing/2014/main" id="{7A14E857-FF09-461B-83E0-14828EE01ECA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315670" y="607445"/>
              <a:ext cx="261151" cy="511420"/>
            </a:xfrm>
            <a:custGeom>
              <a:avLst/>
              <a:gdLst>
                <a:gd name="T0" fmla="*/ 3 w 45"/>
                <a:gd name="T1" fmla="*/ 81 h 88"/>
                <a:gd name="T2" fmla="*/ 4 w 45"/>
                <a:gd name="T3" fmla="*/ 77 h 88"/>
                <a:gd name="T4" fmla="*/ 8 w 45"/>
                <a:gd name="T5" fmla="*/ 66 h 88"/>
                <a:gd name="T6" fmla="*/ 15 w 45"/>
                <a:gd name="T7" fmla="*/ 45 h 88"/>
                <a:gd name="T8" fmla="*/ 15 w 45"/>
                <a:gd name="T9" fmla="*/ 45 h 88"/>
                <a:gd name="T10" fmla="*/ 18 w 45"/>
                <a:gd name="T11" fmla="*/ 38 h 88"/>
                <a:gd name="T12" fmla="*/ 31 w 45"/>
                <a:gd name="T13" fmla="*/ 0 h 88"/>
                <a:gd name="T14" fmla="*/ 41 w 45"/>
                <a:gd name="T15" fmla="*/ 33 h 88"/>
                <a:gd name="T16" fmla="*/ 42 w 45"/>
                <a:gd name="T17" fmla="*/ 39 h 88"/>
                <a:gd name="T18" fmla="*/ 42 w 45"/>
                <a:gd name="T19" fmla="*/ 40 h 88"/>
                <a:gd name="T20" fmla="*/ 45 w 45"/>
                <a:gd name="T21" fmla="*/ 58 h 88"/>
                <a:gd name="T22" fmla="*/ 45 w 45"/>
                <a:gd name="T23" fmla="*/ 66 h 88"/>
                <a:gd name="T24" fmla="*/ 0 w 45"/>
                <a:gd name="T25" fmla="*/ 88 h 88"/>
                <a:gd name="T26" fmla="*/ 3 w 45"/>
                <a:gd name="T27" fmla="*/ 8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88">
                  <a:moveTo>
                    <a:pt x="3" y="81"/>
                  </a:moveTo>
                  <a:cubicBezTo>
                    <a:pt x="4" y="77"/>
                    <a:pt x="4" y="77"/>
                    <a:pt x="4" y="77"/>
                  </a:cubicBezTo>
                  <a:cubicBezTo>
                    <a:pt x="8" y="66"/>
                    <a:pt x="8" y="66"/>
                    <a:pt x="8" y="66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5" y="11"/>
                    <a:pt x="39" y="22"/>
                    <a:pt x="41" y="33"/>
                  </a:cubicBezTo>
                  <a:cubicBezTo>
                    <a:pt x="41" y="35"/>
                    <a:pt x="42" y="37"/>
                    <a:pt x="42" y="39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4" y="46"/>
                    <a:pt x="44" y="52"/>
                    <a:pt x="45" y="58"/>
                  </a:cubicBezTo>
                  <a:cubicBezTo>
                    <a:pt x="45" y="61"/>
                    <a:pt x="45" y="63"/>
                    <a:pt x="45" y="66"/>
                  </a:cubicBezTo>
                  <a:cubicBezTo>
                    <a:pt x="0" y="88"/>
                    <a:pt x="0" y="88"/>
                    <a:pt x="0" y="88"/>
                  </a:cubicBezTo>
                  <a:lnTo>
                    <a:pt x="3" y="81"/>
                  </a:lnTo>
                  <a:close/>
                </a:path>
              </a:pathLst>
            </a:custGeom>
            <a:solidFill>
              <a:srgbClr val="1E87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40" name="Freeform 506">
              <a:extLst>
                <a:ext uri="{FF2B5EF4-FFF2-40B4-BE49-F238E27FC236}">
                  <a16:creationId xmlns:a16="http://schemas.microsoft.com/office/drawing/2014/main" id="{CE563AC0-A818-4127-A672-96F69C52F021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7837734" y="944400"/>
              <a:ext cx="389550" cy="343848"/>
            </a:xfrm>
            <a:custGeom>
              <a:avLst/>
              <a:gdLst>
                <a:gd name="T0" fmla="*/ 62 w 67"/>
                <a:gd name="T1" fmla="*/ 29 h 59"/>
                <a:gd name="T2" fmla="*/ 0 w 67"/>
                <a:gd name="T3" fmla="*/ 59 h 59"/>
                <a:gd name="T4" fmla="*/ 10 w 67"/>
                <a:gd name="T5" fmla="*/ 28 h 59"/>
                <a:gd name="T6" fmla="*/ 67 w 67"/>
                <a:gd name="T7" fmla="*/ 0 h 59"/>
                <a:gd name="T8" fmla="*/ 62 w 67"/>
                <a:gd name="T9" fmla="*/ 2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59">
                  <a:moveTo>
                    <a:pt x="62" y="29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10"/>
                    <a:pt x="64" y="20"/>
                    <a:pt x="62" y="29"/>
                  </a:cubicBezTo>
                  <a:close/>
                </a:path>
              </a:pathLst>
            </a:custGeom>
            <a:solidFill>
              <a:srgbClr val="1E87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41" name="Freeform 507">
              <a:extLst>
                <a:ext uri="{FF2B5EF4-FFF2-40B4-BE49-F238E27FC236}">
                  <a16:creationId xmlns:a16="http://schemas.microsoft.com/office/drawing/2014/main" id="{F42171E7-4913-49EF-9039-EDAF5C9138F8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7559470" y="970701"/>
              <a:ext cx="459190" cy="533183"/>
            </a:xfrm>
            <a:custGeom>
              <a:avLst/>
              <a:gdLst>
                <a:gd name="T0" fmla="*/ 24 w 79"/>
                <a:gd name="T1" fmla="*/ 92 h 92"/>
                <a:gd name="T2" fmla="*/ 0 w 79"/>
                <a:gd name="T3" fmla="*/ 78 h 92"/>
                <a:gd name="T4" fmla="*/ 17 w 79"/>
                <a:gd name="T5" fmla="*/ 30 h 92"/>
                <a:gd name="T6" fmla="*/ 79 w 79"/>
                <a:gd name="T7" fmla="*/ 0 h 92"/>
                <a:gd name="T8" fmla="*/ 24 w 79"/>
                <a:gd name="T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92">
                  <a:moveTo>
                    <a:pt x="24" y="92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63" y="58"/>
                    <a:pt x="24" y="92"/>
                    <a:pt x="24" y="92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42" name="Freeform 508">
              <a:extLst>
                <a:ext uri="{FF2B5EF4-FFF2-40B4-BE49-F238E27FC236}">
                  <a16:creationId xmlns:a16="http://schemas.microsoft.com/office/drawing/2014/main" id="{7C83F025-6C6C-4FCB-958E-2846CECB5ED9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7969142" y="969772"/>
              <a:ext cx="337320" cy="202392"/>
            </a:xfrm>
            <a:custGeom>
              <a:avLst/>
              <a:gdLst>
                <a:gd name="T0" fmla="*/ 58 w 58"/>
                <a:gd name="T1" fmla="*/ 0 h 35"/>
                <a:gd name="T2" fmla="*/ 57 w 58"/>
                <a:gd name="T3" fmla="*/ 7 h 35"/>
                <a:gd name="T4" fmla="*/ 0 w 58"/>
                <a:gd name="T5" fmla="*/ 35 h 35"/>
                <a:gd name="T6" fmla="*/ 3 w 58"/>
                <a:gd name="T7" fmla="*/ 27 h 35"/>
                <a:gd name="T8" fmla="*/ 58 w 58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35">
                  <a:moveTo>
                    <a:pt x="58" y="0"/>
                  </a:moveTo>
                  <a:cubicBezTo>
                    <a:pt x="58" y="3"/>
                    <a:pt x="58" y="5"/>
                    <a:pt x="57" y="7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3" y="27"/>
                    <a:pt x="3" y="27"/>
                    <a:pt x="3" y="27"/>
                  </a:cubicBezTo>
                  <a:lnTo>
                    <a:pt x="58" y="0"/>
                  </a:lnTo>
                  <a:close/>
                </a:path>
              </a:pathLst>
            </a:custGeom>
            <a:solidFill>
              <a:srgbClr val="C937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43" name="Freeform 509">
              <a:extLst>
                <a:ext uri="{FF2B5EF4-FFF2-40B4-BE49-F238E27FC236}">
                  <a16:creationId xmlns:a16="http://schemas.microsoft.com/office/drawing/2014/main" id="{6F18DF58-7FCA-40AB-BFEA-DC2CE3087CD7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054098" y="871124"/>
              <a:ext cx="326438" cy="298147"/>
            </a:xfrm>
            <a:custGeom>
              <a:avLst/>
              <a:gdLst>
                <a:gd name="T0" fmla="*/ 10 w 56"/>
                <a:gd name="T1" fmla="*/ 22 h 51"/>
                <a:gd name="T2" fmla="*/ 55 w 56"/>
                <a:gd name="T3" fmla="*/ 0 h 51"/>
                <a:gd name="T4" fmla="*/ 56 w 56"/>
                <a:gd name="T5" fmla="*/ 3 h 51"/>
                <a:gd name="T6" fmla="*/ 56 w 56"/>
                <a:gd name="T7" fmla="*/ 6 h 51"/>
                <a:gd name="T8" fmla="*/ 55 w 56"/>
                <a:gd name="T9" fmla="*/ 24 h 51"/>
                <a:gd name="T10" fmla="*/ 0 w 56"/>
                <a:gd name="T11" fmla="*/ 51 h 51"/>
                <a:gd name="T12" fmla="*/ 10 w 56"/>
                <a:gd name="T13" fmla="*/ 2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51">
                  <a:moveTo>
                    <a:pt x="10" y="22"/>
                  </a:moveTo>
                  <a:cubicBezTo>
                    <a:pt x="55" y="0"/>
                    <a:pt x="55" y="0"/>
                    <a:pt x="55" y="0"/>
                  </a:cubicBezTo>
                  <a:cubicBezTo>
                    <a:pt x="55" y="1"/>
                    <a:pt x="56" y="2"/>
                    <a:pt x="56" y="3"/>
                  </a:cubicBezTo>
                  <a:cubicBezTo>
                    <a:pt x="56" y="4"/>
                    <a:pt x="56" y="5"/>
                    <a:pt x="56" y="6"/>
                  </a:cubicBezTo>
                  <a:cubicBezTo>
                    <a:pt x="56" y="13"/>
                    <a:pt x="56" y="18"/>
                    <a:pt x="55" y="24"/>
                  </a:cubicBezTo>
                  <a:cubicBezTo>
                    <a:pt x="0" y="51"/>
                    <a:pt x="0" y="51"/>
                    <a:pt x="0" y="51"/>
                  </a:cubicBezTo>
                  <a:lnTo>
                    <a:pt x="10" y="22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44" name="Freeform 510">
              <a:extLst>
                <a:ext uri="{FF2B5EF4-FFF2-40B4-BE49-F238E27FC236}">
                  <a16:creationId xmlns:a16="http://schemas.microsoft.com/office/drawing/2014/main" id="{8BF3CF08-48DA-41A3-91B0-DD9EA6D96F65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7444970" y="886326"/>
              <a:ext cx="280737" cy="594118"/>
            </a:xfrm>
            <a:custGeom>
              <a:avLst/>
              <a:gdLst>
                <a:gd name="T0" fmla="*/ 0 w 48"/>
                <a:gd name="T1" fmla="*/ 102 h 102"/>
                <a:gd name="T2" fmla="*/ 36 w 48"/>
                <a:gd name="T3" fmla="*/ 0 h 102"/>
                <a:gd name="T4" fmla="*/ 0 w 48"/>
                <a:gd name="T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102">
                  <a:moveTo>
                    <a:pt x="0" y="102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48" y="57"/>
                    <a:pt x="0" y="102"/>
                  </a:cubicBezTo>
                </a:path>
              </a:pathLst>
            </a:custGeom>
            <a:solidFill>
              <a:srgbClr val="D63A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45" name="Freeform 511">
              <a:extLst>
                <a:ext uri="{FF2B5EF4-FFF2-40B4-BE49-F238E27FC236}">
                  <a16:creationId xmlns:a16="http://schemas.microsoft.com/office/drawing/2014/main" id="{312D4A3F-579B-4A2B-9266-690A635B8B6B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127827" y="713613"/>
              <a:ext cx="337320" cy="330791"/>
            </a:xfrm>
            <a:custGeom>
              <a:avLst/>
              <a:gdLst>
                <a:gd name="T0" fmla="*/ 53 w 58"/>
                <a:gd name="T1" fmla="*/ 37 h 57"/>
                <a:gd name="T2" fmla="*/ 37 w 58"/>
                <a:gd name="T3" fmla="*/ 4 h 57"/>
                <a:gd name="T4" fmla="*/ 5 w 58"/>
                <a:gd name="T5" fmla="*/ 20 h 57"/>
                <a:gd name="T6" fmla="*/ 21 w 58"/>
                <a:gd name="T7" fmla="*/ 53 h 57"/>
                <a:gd name="T8" fmla="*/ 53 w 58"/>
                <a:gd name="T9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3" y="37"/>
                  </a:moveTo>
                  <a:cubicBezTo>
                    <a:pt x="58" y="24"/>
                    <a:pt x="51" y="9"/>
                    <a:pt x="37" y="4"/>
                  </a:cubicBezTo>
                  <a:cubicBezTo>
                    <a:pt x="24" y="0"/>
                    <a:pt x="9" y="7"/>
                    <a:pt x="5" y="20"/>
                  </a:cubicBezTo>
                  <a:cubicBezTo>
                    <a:pt x="0" y="34"/>
                    <a:pt x="7" y="48"/>
                    <a:pt x="21" y="53"/>
                  </a:cubicBezTo>
                  <a:cubicBezTo>
                    <a:pt x="34" y="57"/>
                    <a:pt x="49" y="50"/>
                    <a:pt x="53" y="37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46" name="Freeform 512">
              <a:extLst>
                <a:ext uri="{FF2B5EF4-FFF2-40B4-BE49-F238E27FC236}">
                  <a16:creationId xmlns:a16="http://schemas.microsoft.com/office/drawing/2014/main" id="{96378BBF-D4DC-4FBE-95AF-149140E2D5C2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127827" y="713613"/>
              <a:ext cx="337320" cy="330791"/>
            </a:xfrm>
            <a:custGeom>
              <a:avLst/>
              <a:gdLst>
                <a:gd name="T0" fmla="*/ 53 w 58"/>
                <a:gd name="T1" fmla="*/ 37 h 57"/>
                <a:gd name="T2" fmla="*/ 37 w 58"/>
                <a:gd name="T3" fmla="*/ 4 h 57"/>
                <a:gd name="T4" fmla="*/ 5 w 58"/>
                <a:gd name="T5" fmla="*/ 20 h 57"/>
                <a:gd name="T6" fmla="*/ 21 w 58"/>
                <a:gd name="T7" fmla="*/ 53 h 57"/>
                <a:gd name="T8" fmla="*/ 53 w 58"/>
                <a:gd name="T9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3" y="37"/>
                  </a:moveTo>
                  <a:cubicBezTo>
                    <a:pt x="58" y="24"/>
                    <a:pt x="51" y="9"/>
                    <a:pt x="37" y="4"/>
                  </a:cubicBezTo>
                  <a:cubicBezTo>
                    <a:pt x="24" y="0"/>
                    <a:pt x="9" y="7"/>
                    <a:pt x="5" y="20"/>
                  </a:cubicBezTo>
                  <a:cubicBezTo>
                    <a:pt x="0" y="34"/>
                    <a:pt x="7" y="48"/>
                    <a:pt x="21" y="53"/>
                  </a:cubicBezTo>
                  <a:cubicBezTo>
                    <a:pt x="34" y="57"/>
                    <a:pt x="49" y="50"/>
                    <a:pt x="53" y="37"/>
                  </a:cubicBezTo>
                  <a:close/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47" name="Freeform 513">
              <a:extLst>
                <a:ext uri="{FF2B5EF4-FFF2-40B4-BE49-F238E27FC236}">
                  <a16:creationId xmlns:a16="http://schemas.microsoft.com/office/drawing/2014/main" id="{842E51FA-709B-4BA9-A0AF-F61C29F9586F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163039" y="741069"/>
              <a:ext cx="265503" cy="274208"/>
            </a:xfrm>
            <a:custGeom>
              <a:avLst/>
              <a:gdLst>
                <a:gd name="T0" fmla="*/ 42 w 46"/>
                <a:gd name="T1" fmla="*/ 30 h 47"/>
                <a:gd name="T2" fmla="*/ 30 w 46"/>
                <a:gd name="T3" fmla="*/ 4 h 47"/>
                <a:gd name="T4" fmla="*/ 3 w 46"/>
                <a:gd name="T5" fmla="*/ 17 h 47"/>
                <a:gd name="T6" fmla="*/ 16 w 46"/>
                <a:gd name="T7" fmla="*/ 43 h 47"/>
                <a:gd name="T8" fmla="*/ 42 w 46"/>
                <a:gd name="T9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7">
                  <a:moveTo>
                    <a:pt x="42" y="30"/>
                  </a:moveTo>
                  <a:cubicBezTo>
                    <a:pt x="46" y="20"/>
                    <a:pt x="40" y="8"/>
                    <a:pt x="30" y="4"/>
                  </a:cubicBezTo>
                  <a:cubicBezTo>
                    <a:pt x="19" y="0"/>
                    <a:pt x="7" y="6"/>
                    <a:pt x="3" y="17"/>
                  </a:cubicBezTo>
                  <a:cubicBezTo>
                    <a:pt x="0" y="28"/>
                    <a:pt x="5" y="39"/>
                    <a:pt x="16" y="43"/>
                  </a:cubicBezTo>
                  <a:cubicBezTo>
                    <a:pt x="27" y="47"/>
                    <a:pt x="39" y="41"/>
                    <a:pt x="42" y="30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48" name="Freeform 514">
              <a:extLst>
                <a:ext uri="{FF2B5EF4-FFF2-40B4-BE49-F238E27FC236}">
                  <a16:creationId xmlns:a16="http://schemas.microsoft.com/office/drawing/2014/main" id="{B1B65C9E-DF08-4054-B059-CE4DF43671EB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181230" y="763336"/>
              <a:ext cx="226331" cy="226331"/>
            </a:xfrm>
            <a:custGeom>
              <a:avLst/>
              <a:gdLst>
                <a:gd name="T0" fmla="*/ 36 w 39"/>
                <a:gd name="T1" fmla="*/ 25 h 39"/>
                <a:gd name="T2" fmla="*/ 26 w 39"/>
                <a:gd name="T3" fmla="*/ 3 h 39"/>
                <a:gd name="T4" fmla="*/ 4 w 39"/>
                <a:gd name="T5" fmla="*/ 14 h 39"/>
                <a:gd name="T6" fmla="*/ 14 w 39"/>
                <a:gd name="T7" fmla="*/ 36 h 39"/>
                <a:gd name="T8" fmla="*/ 36 w 39"/>
                <a:gd name="T9" fmla="*/ 2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9">
                  <a:moveTo>
                    <a:pt x="36" y="25"/>
                  </a:moveTo>
                  <a:cubicBezTo>
                    <a:pt x="39" y="16"/>
                    <a:pt x="35" y="6"/>
                    <a:pt x="26" y="3"/>
                  </a:cubicBezTo>
                  <a:cubicBezTo>
                    <a:pt x="17" y="0"/>
                    <a:pt x="7" y="5"/>
                    <a:pt x="4" y="14"/>
                  </a:cubicBezTo>
                  <a:cubicBezTo>
                    <a:pt x="0" y="23"/>
                    <a:pt x="5" y="33"/>
                    <a:pt x="14" y="36"/>
                  </a:cubicBezTo>
                  <a:cubicBezTo>
                    <a:pt x="23" y="39"/>
                    <a:pt x="33" y="34"/>
                    <a:pt x="36" y="25"/>
                  </a:cubicBez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49" name="Freeform 515">
              <a:extLst>
                <a:ext uri="{FF2B5EF4-FFF2-40B4-BE49-F238E27FC236}">
                  <a16:creationId xmlns:a16="http://schemas.microsoft.com/office/drawing/2014/main" id="{11033B34-69BC-43C2-BDA0-9B5271C13D7F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127827" y="713613"/>
              <a:ext cx="337320" cy="330791"/>
            </a:xfrm>
            <a:custGeom>
              <a:avLst/>
              <a:gdLst>
                <a:gd name="T0" fmla="*/ 5 w 58"/>
                <a:gd name="T1" fmla="*/ 20 h 57"/>
                <a:gd name="T2" fmla="*/ 37 w 58"/>
                <a:gd name="T3" fmla="*/ 4 h 57"/>
                <a:gd name="T4" fmla="*/ 53 w 58"/>
                <a:gd name="T5" fmla="*/ 37 h 57"/>
                <a:gd name="T6" fmla="*/ 21 w 58"/>
                <a:gd name="T7" fmla="*/ 53 h 57"/>
                <a:gd name="T8" fmla="*/ 5 w 58"/>
                <a:gd name="T9" fmla="*/ 2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" y="20"/>
                  </a:moveTo>
                  <a:cubicBezTo>
                    <a:pt x="9" y="7"/>
                    <a:pt x="24" y="0"/>
                    <a:pt x="37" y="4"/>
                  </a:cubicBezTo>
                  <a:cubicBezTo>
                    <a:pt x="51" y="9"/>
                    <a:pt x="58" y="24"/>
                    <a:pt x="53" y="37"/>
                  </a:cubicBezTo>
                  <a:cubicBezTo>
                    <a:pt x="49" y="50"/>
                    <a:pt x="34" y="57"/>
                    <a:pt x="21" y="53"/>
                  </a:cubicBezTo>
                  <a:cubicBezTo>
                    <a:pt x="7" y="48"/>
                    <a:pt x="0" y="34"/>
                    <a:pt x="5" y="20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50" name="Freeform 516">
              <a:extLst>
                <a:ext uri="{FF2B5EF4-FFF2-40B4-BE49-F238E27FC236}">
                  <a16:creationId xmlns:a16="http://schemas.microsoft.com/office/drawing/2014/main" id="{E694088F-975E-4968-AD4C-C4B89456B17E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127827" y="713613"/>
              <a:ext cx="337320" cy="330791"/>
            </a:xfrm>
            <a:custGeom>
              <a:avLst/>
              <a:gdLst>
                <a:gd name="T0" fmla="*/ 5 w 58"/>
                <a:gd name="T1" fmla="*/ 20 h 57"/>
                <a:gd name="T2" fmla="*/ 37 w 58"/>
                <a:gd name="T3" fmla="*/ 4 h 57"/>
                <a:gd name="T4" fmla="*/ 53 w 58"/>
                <a:gd name="T5" fmla="*/ 37 h 57"/>
                <a:gd name="T6" fmla="*/ 21 w 58"/>
                <a:gd name="T7" fmla="*/ 53 h 57"/>
                <a:gd name="T8" fmla="*/ 5 w 58"/>
                <a:gd name="T9" fmla="*/ 2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" y="20"/>
                  </a:moveTo>
                  <a:cubicBezTo>
                    <a:pt x="9" y="7"/>
                    <a:pt x="24" y="0"/>
                    <a:pt x="37" y="4"/>
                  </a:cubicBezTo>
                  <a:cubicBezTo>
                    <a:pt x="51" y="9"/>
                    <a:pt x="58" y="24"/>
                    <a:pt x="53" y="37"/>
                  </a:cubicBezTo>
                  <a:cubicBezTo>
                    <a:pt x="49" y="50"/>
                    <a:pt x="34" y="57"/>
                    <a:pt x="21" y="53"/>
                  </a:cubicBezTo>
                  <a:cubicBezTo>
                    <a:pt x="7" y="48"/>
                    <a:pt x="0" y="34"/>
                    <a:pt x="5" y="20"/>
                  </a:cubicBezTo>
                  <a:close/>
                </a:path>
              </a:pathLst>
            </a:custGeom>
            <a:solidFill>
              <a:srgbClr val="4444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51" name="Freeform 517">
              <a:extLst>
                <a:ext uri="{FF2B5EF4-FFF2-40B4-BE49-F238E27FC236}">
                  <a16:creationId xmlns:a16="http://schemas.microsoft.com/office/drawing/2014/main" id="{B4B5086A-E576-4FBD-B831-C82F18C89EBD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163039" y="741069"/>
              <a:ext cx="265503" cy="274208"/>
            </a:xfrm>
            <a:custGeom>
              <a:avLst/>
              <a:gdLst>
                <a:gd name="T0" fmla="*/ 3 w 46"/>
                <a:gd name="T1" fmla="*/ 17 h 47"/>
                <a:gd name="T2" fmla="*/ 30 w 46"/>
                <a:gd name="T3" fmla="*/ 4 h 47"/>
                <a:gd name="T4" fmla="*/ 42 w 46"/>
                <a:gd name="T5" fmla="*/ 30 h 47"/>
                <a:gd name="T6" fmla="*/ 16 w 46"/>
                <a:gd name="T7" fmla="*/ 43 h 47"/>
                <a:gd name="T8" fmla="*/ 3 w 46"/>
                <a:gd name="T9" fmla="*/ 1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7">
                  <a:moveTo>
                    <a:pt x="3" y="17"/>
                  </a:moveTo>
                  <a:cubicBezTo>
                    <a:pt x="7" y="6"/>
                    <a:pt x="19" y="0"/>
                    <a:pt x="30" y="4"/>
                  </a:cubicBezTo>
                  <a:cubicBezTo>
                    <a:pt x="40" y="8"/>
                    <a:pt x="46" y="20"/>
                    <a:pt x="42" y="30"/>
                  </a:cubicBezTo>
                  <a:cubicBezTo>
                    <a:pt x="39" y="41"/>
                    <a:pt x="27" y="47"/>
                    <a:pt x="16" y="43"/>
                  </a:cubicBezTo>
                  <a:cubicBezTo>
                    <a:pt x="5" y="39"/>
                    <a:pt x="0" y="28"/>
                    <a:pt x="3" y="17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52" name="Freeform 519">
              <a:extLst>
                <a:ext uri="{FF2B5EF4-FFF2-40B4-BE49-F238E27FC236}">
                  <a16:creationId xmlns:a16="http://schemas.microsoft.com/office/drawing/2014/main" id="{468E9051-8054-4AFF-B9D0-BB94E7C8D70B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181229" y="763336"/>
              <a:ext cx="226331" cy="226331"/>
            </a:xfrm>
            <a:custGeom>
              <a:avLst/>
              <a:gdLst>
                <a:gd name="T0" fmla="*/ 4 w 39"/>
                <a:gd name="T1" fmla="*/ 14 h 39"/>
                <a:gd name="T2" fmla="*/ 26 w 39"/>
                <a:gd name="T3" fmla="*/ 3 h 39"/>
                <a:gd name="T4" fmla="*/ 36 w 39"/>
                <a:gd name="T5" fmla="*/ 25 h 39"/>
                <a:gd name="T6" fmla="*/ 14 w 39"/>
                <a:gd name="T7" fmla="*/ 36 h 39"/>
                <a:gd name="T8" fmla="*/ 4 w 39"/>
                <a:gd name="T9" fmla="*/ 1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9">
                  <a:moveTo>
                    <a:pt x="4" y="14"/>
                  </a:moveTo>
                  <a:cubicBezTo>
                    <a:pt x="7" y="5"/>
                    <a:pt x="17" y="0"/>
                    <a:pt x="26" y="3"/>
                  </a:cubicBezTo>
                  <a:cubicBezTo>
                    <a:pt x="35" y="6"/>
                    <a:pt x="39" y="16"/>
                    <a:pt x="36" y="25"/>
                  </a:cubicBezTo>
                  <a:cubicBezTo>
                    <a:pt x="33" y="34"/>
                    <a:pt x="23" y="39"/>
                    <a:pt x="14" y="36"/>
                  </a:cubicBezTo>
                  <a:cubicBezTo>
                    <a:pt x="5" y="33"/>
                    <a:pt x="0" y="23"/>
                    <a:pt x="4" y="14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53" name="Freeform 533">
              <a:extLst>
                <a:ext uri="{FF2B5EF4-FFF2-40B4-BE49-F238E27FC236}">
                  <a16:creationId xmlns:a16="http://schemas.microsoft.com/office/drawing/2014/main" id="{71672CEB-D628-47DF-8E53-BAB30075216F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7323188" y="2843657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54" name="Freeform 564">
              <a:extLst>
                <a:ext uri="{FF2B5EF4-FFF2-40B4-BE49-F238E27FC236}">
                  <a16:creationId xmlns:a16="http://schemas.microsoft.com/office/drawing/2014/main" id="{A735C767-E073-4479-8A54-6F574BC2E1D7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975930" y="1780273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55" name="Freeform 594">
              <a:extLst>
                <a:ext uri="{FF2B5EF4-FFF2-40B4-BE49-F238E27FC236}">
                  <a16:creationId xmlns:a16="http://schemas.microsoft.com/office/drawing/2014/main" id="{54EBE3E8-5AEF-4351-A452-D6DC72571059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179450" y="167520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56" name="Freeform 595">
              <a:extLst>
                <a:ext uri="{FF2B5EF4-FFF2-40B4-BE49-F238E27FC236}">
                  <a16:creationId xmlns:a16="http://schemas.microsoft.com/office/drawing/2014/main" id="{B6750FFC-EC19-44F3-917B-55A6CB16ABCC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735891" y="459523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57" name="Freeform 596">
              <a:extLst>
                <a:ext uri="{FF2B5EF4-FFF2-40B4-BE49-F238E27FC236}">
                  <a16:creationId xmlns:a16="http://schemas.microsoft.com/office/drawing/2014/main" id="{8BF43D18-D5FC-4D1F-ACA1-52164A62627F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386037" y="-142478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58" name="Freeform 597">
              <a:extLst>
                <a:ext uri="{FF2B5EF4-FFF2-40B4-BE49-F238E27FC236}">
                  <a16:creationId xmlns:a16="http://schemas.microsoft.com/office/drawing/2014/main" id="{6E781103-7A46-4F09-BC10-3BCE819D1801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7344358" y="460427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59" name="Freeform 598">
              <a:extLst>
                <a:ext uri="{FF2B5EF4-FFF2-40B4-BE49-F238E27FC236}">
                  <a16:creationId xmlns:a16="http://schemas.microsoft.com/office/drawing/2014/main" id="{EB303EBF-47F0-4B48-B370-2B847EB74681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912585" y="1200300"/>
              <a:ext cx="39173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60" name="Freeform 600">
              <a:extLst>
                <a:ext uri="{FF2B5EF4-FFF2-40B4-BE49-F238E27FC236}">
                  <a16:creationId xmlns:a16="http://schemas.microsoft.com/office/drawing/2014/main" id="{B67A1303-1368-41F0-AEAC-E1A272AFB156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7127719" y="1885387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61" name="Freeform 601">
              <a:extLst>
                <a:ext uri="{FF2B5EF4-FFF2-40B4-BE49-F238E27FC236}">
                  <a16:creationId xmlns:a16="http://schemas.microsoft.com/office/drawing/2014/main" id="{9AA8831C-DD8E-4633-BDD6-1EF36C030AC6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6577564" y="1187515"/>
              <a:ext cx="39173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62" name="Freeform 602">
              <a:extLst>
                <a:ext uri="{FF2B5EF4-FFF2-40B4-BE49-F238E27FC236}">
                  <a16:creationId xmlns:a16="http://schemas.microsoft.com/office/drawing/2014/main" id="{690E09C2-6215-4FCD-BCB1-D71B037355B9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6134545" y="1669609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63" name="Freeform 603">
              <a:extLst>
                <a:ext uri="{FF2B5EF4-FFF2-40B4-BE49-F238E27FC236}">
                  <a16:creationId xmlns:a16="http://schemas.microsoft.com/office/drawing/2014/main" id="{A4C0989F-CFA0-42CD-A2E4-D92319A9C0D9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6621939" y="1822783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64" name="Freeform 604">
              <a:extLst>
                <a:ext uri="{FF2B5EF4-FFF2-40B4-BE49-F238E27FC236}">
                  <a16:creationId xmlns:a16="http://schemas.microsoft.com/office/drawing/2014/main" id="{E7508AD2-75A7-41B2-8077-B868FE578C74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6953239" y="2963577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65" name="Freeform 606">
              <a:extLst>
                <a:ext uri="{FF2B5EF4-FFF2-40B4-BE49-F238E27FC236}">
                  <a16:creationId xmlns:a16="http://schemas.microsoft.com/office/drawing/2014/main" id="{48117858-5F80-4CC5-8235-6B2AB10ECF64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6937850" y="2490622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8962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2543249" y="-4343402"/>
            <a:ext cx="13201502" cy="1828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85248" y="-4336676"/>
            <a:ext cx="12566277" cy="1922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707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86035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816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5483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133600" y="3758179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9CE71-C288-4305-B6AB-93D6BC707C6A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7162800" y="4843418"/>
            <a:ext cx="53340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4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4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2608454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72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18" Type="http://schemas.openxmlformats.org/officeDocument/2006/relationships/image" Target="../media/image18.sv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svg"/><Relationship Id="rId20" Type="http://schemas.openxmlformats.org/officeDocument/2006/relationships/image" Target="../media/image2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24" Type="http://schemas.openxmlformats.org/officeDocument/2006/relationships/image" Target="../media/image24.sv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0.svg"/><Relationship Id="rId19" Type="http://schemas.openxmlformats.org/officeDocument/2006/relationships/image" Target="../media/image19.pn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14.svg"/><Relationship Id="rId22" Type="http://schemas.openxmlformats.org/officeDocument/2006/relationships/image" Target="../media/image2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5" Type="http://schemas.openxmlformats.org/officeDocument/2006/relationships/slide" Target="slide8.xml"/><Relationship Id="rId4" Type="http://schemas.openxmlformats.org/officeDocument/2006/relationships/image" Target="../media/image4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5" Type="http://schemas.openxmlformats.org/officeDocument/2006/relationships/slide" Target="slide8.xml"/><Relationship Id="rId4" Type="http://schemas.openxmlformats.org/officeDocument/2006/relationships/image" Target="../media/image4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png"/><Relationship Id="rId5" Type="http://schemas.openxmlformats.org/officeDocument/2006/relationships/slide" Target="slide8.xml"/><Relationship Id="rId4" Type="http://schemas.openxmlformats.org/officeDocument/2006/relationships/image" Target="../media/image40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2.wav"/><Relationship Id="rId7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g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2.wav"/><Relationship Id="rId7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2.wav"/><Relationship Id="rId7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g"/><Relationship Id="rId9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2.wav"/><Relationship Id="rId7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4.xml"/><Relationship Id="rId6" Type="http://schemas.openxmlformats.org/officeDocument/2006/relationships/slide" Target="slide10.xml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0" Type="http://schemas.openxmlformats.org/officeDocument/2006/relationships/slide" Target="slide11.xml"/><Relationship Id="rId4" Type="http://schemas.openxmlformats.org/officeDocument/2006/relationships/slide" Target="slide9.xml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png"/><Relationship Id="rId5" Type="http://schemas.openxmlformats.org/officeDocument/2006/relationships/slide" Target="slide8.xml"/><Relationship Id="rId4" Type="http://schemas.openxmlformats.org/officeDocument/2006/relationships/image" Target="../media/image4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189528" y="4183034"/>
            <a:ext cx="4044095" cy="413429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2433A5B6-9637-408E-9BC1-7E8701EA310E}"/>
              </a:ext>
            </a:extLst>
          </p:cNvPr>
          <p:cNvGrpSpPr/>
          <p:nvPr/>
        </p:nvGrpSpPr>
        <p:grpSpPr>
          <a:xfrm>
            <a:off x="5633178" y="2215286"/>
            <a:ext cx="6777996" cy="1645342"/>
            <a:chOff x="5633178" y="2215286"/>
            <a:chExt cx="6777996" cy="1645342"/>
          </a:xfrm>
        </p:grpSpPr>
        <p:grpSp>
          <p:nvGrpSpPr>
            <p:cNvPr id="2" name="Group 2"/>
            <p:cNvGrpSpPr/>
            <p:nvPr/>
          </p:nvGrpSpPr>
          <p:grpSpPr>
            <a:xfrm>
              <a:off x="5633178" y="2215286"/>
              <a:ext cx="6777996" cy="1645342"/>
              <a:chOff x="0" y="0"/>
              <a:chExt cx="10275908" cy="2494452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-4073"/>
                <a:ext cx="10282299" cy="2501054"/>
              </a:xfrm>
              <a:custGeom>
                <a:avLst/>
                <a:gdLst/>
                <a:ahLst/>
                <a:cxnLst/>
                <a:rect l="l" t="t" r="r" b="b"/>
                <a:pathLst>
                  <a:path w="10282299" h="2501054">
                    <a:moveTo>
                      <a:pt x="9654521" y="2446577"/>
                    </a:moveTo>
                    <a:cubicBezTo>
                      <a:pt x="9654521" y="2446577"/>
                      <a:pt x="8923646" y="2501055"/>
                      <a:pt x="7547215" y="2498433"/>
                    </a:cubicBezTo>
                    <a:cubicBezTo>
                      <a:pt x="3852919" y="2496270"/>
                      <a:pt x="1057074" y="2488446"/>
                      <a:pt x="1057074" y="2488446"/>
                    </a:cubicBezTo>
                    <a:cubicBezTo>
                      <a:pt x="812932" y="2479612"/>
                      <a:pt x="449110" y="2458381"/>
                      <a:pt x="282371" y="2400204"/>
                    </a:cubicBezTo>
                    <a:cubicBezTo>
                      <a:pt x="4469" y="2303241"/>
                      <a:pt x="0" y="2129962"/>
                      <a:pt x="0" y="1702804"/>
                    </a:cubicBezTo>
                    <a:lnTo>
                      <a:pt x="0" y="1702790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302829" y="15681"/>
                      <a:pt x="6185004" y="7673"/>
                    </a:cubicBezTo>
                    <a:cubicBezTo>
                      <a:pt x="8704718" y="0"/>
                      <a:pt x="9421452" y="6979"/>
                      <a:pt x="9421452" y="6979"/>
                    </a:cubicBezTo>
                    <a:cubicBezTo>
                      <a:pt x="9789760" y="14458"/>
                      <a:pt x="9928020" y="42638"/>
                      <a:pt x="10125759" y="165219"/>
                    </a:cubicBezTo>
                    <a:cubicBezTo>
                      <a:pt x="10276777" y="258836"/>
                      <a:pt x="10282299" y="476157"/>
                      <a:pt x="10273158" y="1702790"/>
                    </a:cubicBezTo>
                    <a:lnTo>
                      <a:pt x="10273158" y="1702804"/>
                    </a:lnTo>
                    <a:cubicBezTo>
                      <a:pt x="10273157" y="2247927"/>
                      <a:pt x="10230373" y="2396515"/>
                      <a:pt x="9654521" y="2446577"/>
                    </a:cubicBezTo>
                    <a:close/>
                  </a:path>
                </a:pathLst>
              </a:custGeom>
              <a:solidFill>
                <a:srgbClr val="D867B5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5906434" y="2740590"/>
              <a:ext cx="6235700" cy="777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7200">
                  <a:solidFill>
                    <a:srgbClr val="F1F1F1"/>
                  </a:solidFill>
                  <a:latin typeface="SFU Cooper" panose="00000900000000000000" pitchFamily="2" charset="0"/>
                </a:rPr>
                <a:t>KHOA HỌC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917557" y="5746814"/>
            <a:ext cx="5033219" cy="53338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95272">
            <a:off x="934273" y="6836367"/>
            <a:ext cx="2569314" cy="253194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8502286">
            <a:off x="-1118789" y="-985865"/>
            <a:ext cx="5095076" cy="315894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895610">
            <a:off x="13042931" y="757053"/>
            <a:ext cx="1438655" cy="129479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495405">
            <a:off x="16326740" y="5485163"/>
            <a:ext cx="1108050" cy="25933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1044902">
            <a:off x="1743396" y="272372"/>
            <a:ext cx="2959421" cy="255586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V="1">
            <a:off x="7062930" y="-468515"/>
            <a:ext cx="2081070" cy="187296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-343357" y="3546365"/>
            <a:ext cx="2400067" cy="159713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-8504049">
            <a:off x="15551358" y="2702757"/>
            <a:ext cx="3415884" cy="101952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1189569">
            <a:off x="5807476" y="8930428"/>
            <a:ext cx="1981646" cy="655745"/>
          </a:xfrm>
          <a:prstGeom prst="rect">
            <a:avLst/>
          </a:prstGeom>
        </p:spPr>
      </p:pic>
      <p:pic>
        <p:nvPicPr>
          <p:cNvPr id="21" name="Picture 20" descr="Text&#10;&#10;Description automatically generated">
            <a:extLst>
              <a:ext uri="{FF2B5EF4-FFF2-40B4-BE49-F238E27FC236}">
                <a16:creationId xmlns:a16="http://schemas.microsoft.com/office/drawing/2014/main" id="{D8B3BA6D-9434-4622-8E74-8CEE1F092E1C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054" y="3291591"/>
            <a:ext cx="13644089" cy="6375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B578539-867A-4342-AAFA-FC175D461149}"/>
              </a:ext>
            </a:extLst>
          </p:cNvPr>
          <p:cNvSpPr/>
          <p:nvPr/>
        </p:nvSpPr>
        <p:spPr>
          <a:xfrm>
            <a:off x="3886200" y="647700"/>
            <a:ext cx="14020800" cy="92202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D1BE8E-CC0B-41B5-9F0F-6E0BE634E7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30548" y="1694280"/>
            <a:ext cx="7378835" cy="68984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883075-8CBF-48F8-A97B-BAEBD654ADFF}"/>
              </a:ext>
            </a:extLst>
          </p:cNvPr>
          <p:cNvSpPr txBox="1"/>
          <p:nvPr/>
        </p:nvSpPr>
        <p:spPr>
          <a:xfrm>
            <a:off x="4367481" y="1790700"/>
            <a:ext cx="543269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6000">
                <a:solidFill>
                  <a:srgbClr val="002060"/>
                </a:solidFill>
                <a:latin typeface="iCiel Cadena" panose="02000503000000020004" pitchFamily="2" charset="0"/>
              </a:rPr>
              <a:t>Hình minh hoạ chỉ dẫn điều gì?</a:t>
            </a:r>
          </a:p>
          <a:p>
            <a:pPr algn="ctr"/>
            <a:r>
              <a:rPr lang="vi-VN" sz="6000">
                <a:solidFill>
                  <a:sysClr val="windowText" lastClr="000000"/>
                </a:solidFill>
                <a:latin typeface="iCiel Cadena" panose="02000503000000020004" pitchFamily="2" charset="0"/>
              </a:rPr>
              <a:t> </a:t>
            </a:r>
            <a:endParaRPr lang="en-US" sz="6000">
              <a:solidFill>
                <a:sysClr val="windowText" lastClr="000000"/>
              </a:solidFill>
              <a:latin typeface="iCiel Cadena" panose="02000503000000020004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8C78F8-A71F-4141-8AE0-493656159BE6}"/>
              </a:ext>
            </a:extLst>
          </p:cNvPr>
          <p:cNvSpPr/>
          <p:nvPr/>
        </p:nvSpPr>
        <p:spPr>
          <a:xfrm>
            <a:off x="4137104" y="4076700"/>
            <a:ext cx="5893443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>
                <a:ln w="0"/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Rửa tay </a:t>
            </a:r>
          </a:p>
          <a:p>
            <a:pPr algn="ctr"/>
            <a:r>
              <a:rPr lang="en-US" sz="6600" b="1">
                <a:ln w="0"/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(Trước khi ăn và sau khi đi đại tiện)</a:t>
            </a:r>
            <a:endParaRPr lang="en-US" sz="6600" b="1" cap="none" spc="0">
              <a:ln w="0"/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9340C7-5812-4196-9B8D-42A3614A20DE}"/>
              </a:ext>
            </a:extLst>
          </p:cNvPr>
          <p:cNvSpPr/>
          <p:nvPr/>
        </p:nvSpPr>
        <p:spPr>
          <a:xfrm>
            <a:off x="4260203" y="1877803"/>
            <a:ext cx="5934033" cy="701730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 các bệnh:</a:t>
            </a:r>
            <a:endParaRPr lang="en-US" sz="5400" b="1">
              <a:ln w="0"/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Tx/>
              <a:buChar char="-"/>
            </a:pPr>
            <a:r>
              <a:rPr lang="en-US" sz="4400" b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 gan A</a:t>
            </a:r>
          </a:p>
          <a:p>
            <a:pPr marL="571500" indent="-571500">
              <a:buFontTx/>
              <a:buChar char="-"/>
            </a:pPr>
            <a:r>
              <a:rPr lang="en-US" sz="4400" b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Giun</a:t>
            </a:r>
          </a:p>
          <a:p>
            <a:r>
              <a:rPr lang="vi-VN" sz="4400">
                <a:ln w="0"/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Các bệnh đó lây qua đường tiêu hóa. Bàn tay bẩn có nhiều mầm bệnh, nếu cầm tay vào thức ăn sẽ đưa mầm bệnh trực tiếp vào miệng.</a:t>
            </a:r>
            <a:endParaRPr lang="en-US" sz="4400">
              <a:ln w="0"/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44D5E29-E871-469E-9407-98CC756382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541" y="4076700"/>
            <a:ext cx="1181100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picture containing icon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CB003997-107F-40C2-A3CE-9EF8F6CC23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2419" y="-532164"/>
            <a:ext cx="3848109" cy="384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05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  <p:bldP spid="12" grpId="1"/>
      <p:bldP spid="2" grpId="0"/>
      <p:bldP spid="2" grpId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B578539-867A-4342-AAFA-FC175D461149}"/>
              </a:ext>
            </a:extLst>
          </p:cNvPr>
          <p:cNvSpPr/>
          <p:nvPr/>
        </p:nvSpPr>
        <p:spPr>
          <a:xfrm>
            <a:off x="3886200" y="647700"/>
            <a:ext cx="14020800" cy="92202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D1BE8E-CC0B-41B5-9F0F-6E0BE634E7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73698" y="1704975"/>
            <a:ext cx="7053245" cy="70156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883075-8CBF-48F8-A97B-BAEBD654ADFF}"/>
              </a:ext>
            </a:extLst>
          </p:cNvPr>
          <p:cNvSpPr txBox="1"/>
          <p:nvPr/>
        </p:nvSpPr>
        <p:spPr>
          <a:xfrm>
            <a:off x="4367481" y="1790700"/>
            <a:ext cx="543269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6000">
                <a:solidFill>
                  <a:srgbClr val="002060"/>
                </a:solidFill>
                <a:latin typeface="iCiel Cadena" panose="02000503000000020004" pitchFamily="2" charset="0"/>
              </a:rPr>
              <a:t>Hình minh hoạ chỉ dẫn điều gì?</a:t>
            </a:r>
          </a:p>
          <a:p>
            <a:pPr algn="ctr"/>
            <a:r>
              <a:rPr lang="vi-VN" sz="6000">
                <a:solidFill>
                  <a:sysClr val="windowText" lastClr="000000"/>
                </a:solidFill>
                <a:latin typeface="iCiel Cadena" panose="02000503000000020004" pitchFamily="2" charset="0"/>
              </a:rPr>
              <a:t> </a:t>
            </a:r>
            <a:endParaRPr lang="en-US" sz="6000">
              <a:solidFill>
                <a:sysClr val="windowText" lastClr="000000"/>
              </a:solidFill>
              <a:latin typeface="iCiel Cadena" panose="02000503000000020004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8C78F8-A71F-4141-8AE0-493656159BE6}"/>
              </a:ext>
            </a:extLst>
          </p:cNvPr>
          <p:cNvSpPr/>
          <p:nvPr/>
        </p:nvSpPr>
        <p:spPr>
          <a:xfrm>
            <a:off x="5307020" y="4844959"/>
            <a:ext cx="4876800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>
                <a:ln w="0"/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Uống nước đã đun sôi để nguội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9340C7-5812-4196-9B8D-42A3614A20DE}"/>
              </a:ext>
            </a:extLst>
          </p:cNvPr>
          <p:cNvSpPr/>
          <p:nvPr/>
        </p:nvSpPr>
        <p:spPr>
          <a:xfrm>
            <a:off x="4038600" y="1367367"/>
            <a:ext cx="6653996" cy="76944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 các bệnh:</a:t>
            </a:r>
            <a:endParaRPr lang="vi-VN" sz="4400" b="1">
              <a:ln w="0"/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571500" indent="-571500">
              <a:buFontTx/>
              <a:buChar char="-"/>
            </a:pPr>
            <a:r>
              <a:rPr lang="vi-VN" sz="4400" b="1">
                <a:ln w="0"/>
                <a:solidFill>
                  <a:srgbClr val="002060"/>
                </a:solidFill>
                <a:cs typeface="Arial" panose="020B0604020202020204" pitchFamily="34" charset="0"/>
              </a:rPr>
              <a:t>Viêm gan A</a:t>
            </a:r>
          </a:p>
          <a:p>
            <a:pPr marL="571500" indent="-571500">
              <a:buFontTx/>
              <a:buChar char="-"/>
            </a:pPr>
            <a:r>
              <a:rPr lang="vi-VN" sz="4400" b="1">
                <a:ln w="0"/>
                <a:solidFill>
                  <a:srgbClr val="002060"/>
                </a:solidFill>
                <a:cs typeface="Arial" panose="020B0604020202020204" pitchFamily="34" charset="0"/>
              </a:rPr>
              <a:t>Giun</a:t>
            </a:r>
          </a:p>
          <a:p>
            <a:pPr marL="571500" indent="-571500">
              <a:buFontTx/>
              <a:buChar char="-"/>
            </a:pPr>
            <a:r>
              <a:rPr lang="vi-VN" sz="4400" b="1">
                <a:ln w="0"/>
                <a:solidFill>
                  <a:srgbClr val="002060"/>
                </a:solidFill>
                <a:cs typeface="Arial" panose="020B0604020202020204" pitchFamily="34" charset="0"/>
              </a:rPr>
              <a:t>Các bệnh đường tiêu hóa khác (ỉa chảy, tả, lị,…)</a:t>
            </a:r>
            <a:endParaRPr lang="en-US" sz="4400" b="1">
              <a:ln w="0"/>
              <a:solidFill>
                <a:srgbClr val="002060"/>
              </a:solidFill>
              <a:cs typeface="Arial" panose="020B0604020202020204" pitchFamily="34" charset="0"/>
            </a:endParaRPr>
          </a:p>
          <a:p>
            <a:r>
              <a:rPr lang="vi-VN" sz="4400">
                <a:ln w="0"/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Nước lã chứa nhiều mầm bệnh, trứng giun và các bệnh đường tiêu hóa khác. Vì vậy, cần uống nước đã đun sôi.</a:t>
            </a:r>
            <a:endParaRPr lang="en-US" sz="4400">
              <a:ln w="0"/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44D5E29-E871-469E-9407-98CC756382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679" y="4872786"/>
            <a:ext cx="1145550" cy="114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Logo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6DDE1713-F98F-48DB-87F9-576911607C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8525" y="-419100"/>
            <a:ext cx="3190875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47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  <p:bldP spid="12" grpId="1"/>
      <p:bldP spid="2" grpId="0"/>
      <p:bldP spid="2" grpId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B578539-867A-4342-AAFA-FC175D461149}"/>
              </a:ext>
            </a:extLst>
          </p:cNvPr>
          <p:cNvSpPr/>
          <p:nvPr/>
        </p:nvSpPr>
        <p:spPr>
          <a:xfrm>
            <a:off x="3886200" y="647700"/>
            <a:ext cx="14020800" cy="92202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D1BE8E-CC0B-41B5-9F0F-6E0BE634E7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06138" y="1941793"/>
            <a:ext cx="6732237" cy="64034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883075-8CBF-48F8-A97B-BAEBD654ADFF}"/>
              </a:ext>
            </a:extLst>
          </p:cNvPr>
          <p:cNvSpPr txBox="1"/>
          <p:nvPr/>
        </p:nvSpPr>
        <p:spPr>
          <a:xfrm>
            <a:off x="4367481" y="1790700"/>
            <a:ext cx="543269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6000">
                <a:solidFill>
                  <a:srgbClr val="002060"/>
                </a:solidFill>
                <a:latin typeface="iCiel Cadena" panose="02000503000000020004" pitchFamily="2" charset="0"/>
              </a:rPr>
              <a:t>Hình minh hoạ chỉ dẫn điều gì?</a:t>
            </a:r>
          </a:p>
          <a:p>
            <a:pPr algn="ctr"/>
            <a:r>
              <a:rPr lang="vi-VN" sz="6000">
                <a:solidFill>
                  <a:sysClr val="windowText" lastClr="000000"/>
                </a:solidFill>
                <a:latin typeface="iCiel Cadena" panose="02000503000000020004" pitchFamily="2" charset="0"/>
              </a:rPr>
              <a:t> </a:t>
            </a:r>
            <a:endParaRPr lang="en-US" sz="6000">
              <a:solidFill>
                <a:sysClr val="windowText" lastClr="000000"/>
              </a:solidFill>
              <a:latin typeface="iCiel Cadena" panose="02000503000000020004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8C78F8-A71F-4141-8AE0-493656159BE6}"/>
              </a:ext>
            </a:extLst>
          </p:cNvPr>
          <p:cNvSpPr/>
          <p:nvPr/>
        </p:nvSpPr>
        <p:spPr>
          <a:xfrm>
            <a:off x="6157029" y="4954002"/>
            <a:ext cx="329128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>
                <a:ln w="0"/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 chín</a:t>
            </a:r>
            <a:endParaRPr lang="en-US" sz="6600" b="1" cap="none" spc="0">
              <a:ln w="0"/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9340C7-5812-4196-9B8D-42A3614A20DE}"/>
              </a:ext>
            </a:extLst>
          </p:cNvPr>
          <p:cNvSpPr/>
          <p:nvPr/>
        </p:nvSpPr>
        <p:spPr>
          <a:xfrm>
            <a:off x="4334143" y="800100"/>
            <a:ext cx="6638657" cy="90486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 các bệnh:</a:t>
            </a:r>
            <a:endParaRPr lang="en-US" sz="5400" b="1">
              <a:ln w="0"/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Tx/>
              <a:buChar char="-"/>
            </a:pPr>
            <a:r>
              <a:rPr lang="vi-VN" sz="4400" b="1">
                <a:ln w="0"/>
                <a:solidFill>
                  <a:srgbClr val="002060"/>
                </a:solidFill>
                <a:cs typeface="Arial" panose="020B0604020202020204" pitchFamily="34" charset="0"/>
              </a:rPr>
              <a:t>Viêm gan A</a:t>
            </a:r>
          </a:p>
          <a:p>
            <a:pPr marL="571500" indent="-571500">
              <a:buFontTx/>
              <a:buChar char="-"/>
            </a:pPr>
            <a:r>
              <a:rPr lang="vi-VN" sz="4400" b="1">
                <a:ln w="0"/>
                <a:solidFill>
                  <a:srgbClr val="002060"/>
                </a:solidFill>
                <a:cs typeface="Arial" panose="020B0604020202020204" pitchFamily="34" charset="0"/>
              </a:rPr>
              <a:t>Giun sán</a:t>
            </a:r>
          </a:p>
          <a:p>
            <a:pPr marL="571500" indent="-571500">
              <a:buFontTx/>
              <a:buChar char="-"/>
            </a:pPr>
            <a:r>
              <a:rPr lang="vi-VN" sz="4400" b="1">
                <a:ln w="0"/>
                <a:solidFill>
                  <a:srgbClr val="002060"/>
                </a:solidFill>
                <a:cs typeface="Arial" panose="020B0604020202020204" pitchFamily="34" charset="0"/>
              </a:rPr>
              <a:t>Ngộ độc thức ăn</a:t>
            </a:r>
          </a:p>
          <a:p>
            <a:pPr marL="571500" indent="-571500">
              <a:buFontTx/>
              <a:buChar char="-"/>
            </a:pPr>
            <a:r>
              <a:rPr lang="vi-VN" sz="4400" b="1">
                <a:ln w="0"/>
                <a:solidFill>
                  <a:srgbClr val="002060"/>
                </a:solidFill>
                <a:cs typeface="Arial" panose="020B0604020202020204" pitchFamily="34" charset="0"/>
              </a:rPr>
              <a:t>Các bệnh đường tiêu hóa khác (ỉa chảy, tả, lị,…)</a:t>
            </a:r>
            <a:endParaRPr lang="en-US" sz="4400" b="1">
              <a:ln w="0"/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just"/>
            <a:r>
              <a:rPr lang="vi-VN" sz="4400">
                <a:ln w="0"/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Trong thức ăn sống hoặc thức ăn hôi thiu hoặc thức ăn bị ruồi, gián, chuột bò vào chứa nhiều mầm bệnh. Vì vậy, cần ăn thức ăn chín, sạch.</a:t>
            </a:r>
            <a:endParaRPr lang="en-US" sz="4400">
              <a:ln w="0"/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44D5E29-E871-469E-9407-98CC756382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248" y="4726950"/>
            <a:ext cx="15621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Logo, icon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CFF080D3-F28E-4013-AEB4-09C5AB02C5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0902" y="-671459"/>
            <a:ext cx="3932412" cy="393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81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  <p:bldP spid="12" grpId="1"/>
      <p:bldP spid="2" grpId="0"/>
      <p:bldP spid="2" grpId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B5F79039-0F5B-4BE3-BF75-0843052E16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1200" y="19957"/>
            <a:ext cx="15392400" cy="10287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2B310A-A492-4D77-820A-8CD6DC81A954}"/>
              </a:ext>
            </a:extLst>
          </p:cNvPr>
          <p:cNvSpPr txBox="1"/>
          <p:nvPr/>
        </p:nvSpPr>
        <p:spPr>
          <a:xfrm>
            <a:off x="9372600" y="2095500"/>
            <a:ext cx="9677400" cy="71711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500">
                <a:solidFill>
                  <a:schemeClr val="accent2"/>
                </a:solidFill>
                <a:latin typeface="UTM Cookies" panose="02040603050506020204" pitchFamily="18" charset="0"/>
              </a:rPr>
              <a:t>Đặc điểm, công dụng của một số vật liệu</a:t>
            </a:r>
          </a:p>
        </p:txBody>
      </p:sp>
    </p:spTree>
    <p:extLst>
      <p:ext uri="{BB962C8B-B14F-4D97-AF65-F5344CB8AC3E}">
        <p14:creationId xmlns:p14="http://schemas.microsoft.com/office/powerpoint/2010/main" val="252660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C9C12B5-12A1-49F8-A6E2-3CECF47224EE}"/>
              </a:ext>
            </a:extLst>
          </p:cNvPr>
          <p:cNvSpPr txBox="1"/>
          <p:nvPr/>
        </p:nvSpPr>
        <p:spPr>
          <a:xfrm>
            <a:off x="2438400" y="342900"/>
            <a:ext cx="13411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  <a:latin typeface="iCiel Cadena" panose="02000503000000020004" pitchFamily="2" charset="0"/>
              </a:rPr>
              <a:t>Chọn ba vật liệu đã học để hoàn thành bảng sau: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13E602B-8D3E-4DA5-A4DB-CD562DAF6B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0478490"/>
              </p:ext>
            </p:extLst>
          </p:nvPr>
        </p:nvGraphicFramePr>
        <p:xfrm>
          <a:off x="152401" y="1409701"/>
          <a:ext cx="17983198" cy="853439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68124">
                  <a:extLst>
                    <a:ext uri="{9D8B030D-6E8A-4147-A177-3AD203B41FA5}">
                      <a16:colId xmlns:a16="http://schemas.microsoft.com/office/drawing/2014/main" val="3905674342"/>
                    </a:ext>
                  </a:extLst>
                </a:gridCol>
                <a:gridCol w="2446676">
                  <a:extLst>
                    <a:ext uri="{9D8B030D-6E8A-4147-A177-3AD203B41FA5}">
                      <a16:colId xmlns:a16="http://schemas.microsoft.com/office/drawing/2014/main" val="2048144981"/>
                    </a:ext>
                  </a:extLst>
                </a:gridCol>
                <a:gridCol w="6934199">
                  <a:extLst>
                    <a:ext uri="{9D8B030D-6E8A-4147-A177-3AD203B41FA5}">
                      <a16:colId xmlns:a16="http://schemas.microsoft.com/office/drawing/2014/main" val="160653913"/>
                    </a:ext>
                  </a:extLst>
                </a:gridCol>
                <a:gridCol w="6934199">
                  <a:extLst>
                    <a:ext uri="{9D8B030D-6E8A-4147-A177-3AD203B41FA5}">
                      <a16:colId xmlns:a16="http://schemas.microsoft.com/office/drawing/2014/main" val="1313558517"/>
                    </a:ext>
                  </a:extLst>
                </a:gridCol>
              </a:tblGrid>
              <a:tr h="2008094">
                <a:tc>
                  <a:txBody>
                    <a:bodyPr/>
                    <a:lstStyle/>
                    <a:p>
                      <a:pPr algn="ctr"/>
                      <a:r>
                        <a:rPr lang="en-US" sz="4000"/>
                        <a:t>Số </a:t>
                      </a:r>
                    </a:p>
                    <a:p>
                      <a:pPr algn="ctr"/>
                      <a:r>
                        <a:rPr lang="en-US" sz="4000"/>
                        <a:t>thứ tự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/>
                        <a:t>Tên vật liệu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/>
                        <a:t>Đặc điểm</a:t>
                      </a:r>
                    </a:p>
                    <a:p>
                      <a:pPr algn="ctr"/>
                      <a:r>
                        <a:rPr lang="en-US" sz="4000"/>
                        <a:t>Tính chất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/>
                        <a:t>Công dụng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45237230"/>
                  </a:ext>
                </a:extLst>
              </a:tr>
              <a:tr h="2175435">
                <a:tc>
                  <a:txBody>
                    <a:bodyPr/>
                    <a:lstStyle/>
                    <a:p>
                      <a:pPr algn="ctr"/>
                      <a:r>
                        <a:rPr lang="en-US" sz="5400">
                          <a:solidFill>
                            <a:srgbClr val="0070C0"/>
                          </a:solidFill>
                          <a:latin typeface="iCiel Cadena" panose="02000503000000020004" pitchFamily="2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481671"/>
                  </a:ext>
                </a:extLst>
              </a:tr>
              <a:tr h="2175435">
                <a:tc>
                  <a:txBody>
                    <a:bodyPr/>
                    <a:lstStyle/>
                    <a:p>
                      <a:pPr algn="ctr"/>
                      <a:r>
                        <a:rPr lang="en-US" sz="5400">
                          <a:solidFill>
                            <a:srgbClr val="0070C0"/>
                          </a:solidFill>
                          <a:latin typeface="iCiel Cadena" panose="02000503000000020004" pitchFamily="2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178203"/>
                  </a:ext>
                </a:extLst>
              </a:tr>
              <a:tr h="2175435">
                <a:tc>
                  <a:txBody>
                    <a:bodyPr/>
                    <a:lstStyle/>
                    <a:p>
                      <a:pPr algn="ctr"/>
                      <a:r>
                        <a:rPr lang="en-US" sz="5400">
                          <a:solidFill>
                            <a:srgbClr val="0070C0"/>
                          </a:solidFill>
                          <a:latin typeface="iCiel Cadena" panose="02000503000000020004" pitchFamily="2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0053088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8F8659E3-CA27-422B-8E93-A397F131F710}"/>
              </a:ext>
            </a:extLst>
          </p:cNvPr>
          <p:cNvSpPr/>
          <p:nvPr/>
        </p:nvSpPr>
        <p:spPr>
          <a:xfrm>
            <a:off x="2057400" y="4076700"/>
            <a:ext cx="16882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chemeClr val="accent6">
                    <a:lumMod val="75000"/>
                  </a:schemeClr>
                </a:solidFill>
              </a:rPr>
              <a:t>	Đồng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27D7E5-C8BD-42AB-97F2-573FB8EC8566}"/>
              </a:ext>
            </a:extLst>
          </p:cNvPr>
          <p:cNvSpPr/>
          <p:nvPr/>
        </p:nvSpPr>
        <p:spPr>
          <a:xfrm>
            <a:off x="4343400" y="3753535"/>
            <a:ext cx="6138708" cy="1569660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r>
              <a:rPr lang="en-US" sz="3200" b="0" cap="none" spc="0">
                <a:ln w="0"/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Có màu đỏ nâu, có ánh kim</a:t>
            </a:r>
          </a:p>
          <a:p>
            <a:r>
              <a:rPr lang="en-US" sz="3200" b="0" cap="none" spc="0">
                <a:ln w="0"/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Dễ dát mỏng và kéo sợi</a:t>
            </a:r>
          </a:p>
          <a:p>
            <a:r>
              <a:rPr lang="en-US" sz="3200" b="0" cap="none" spc="0">
                <a:ln w="0"/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Dẫn nhiệt và dẫn điện tốt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3A19AC-E881-4627-839D-0E680E93D85A}"/>
              </a:ext>
            </a:extLst>
          </p:cNvPr>
          <p:cNvSpPr/>
          <p:nvPr/>
        </p:nvSpPr>
        <p:spPr>
          <a:xfrm>
            <a:off x="11239499" y="3753535"/>
            <a:ext cx="6138708" cy="1569660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r>
              <a:rPr lang="vi-VN" sz="3200" b="0" cap="none" spc="0">
                <a:ln w="0"/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được sử dụng làm đồ điện, dây điện, một số bộ phận của ô tô, tàu biển,…</a:t>
            </a:r>
            <a:endParaRPr lang="en-US" sz="3200" b="0" cap="none" spc="0">
              <a:ln w="0"/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9BB71C-25D3-4777-A6F9-B0B230098E7F}"/>
              </a:ext>
            </a:extLst>
          </p:cNvPr>
          <p:cNvSpPr/>
          <p:nvPr/>
        </p:nvSpPr>
        <p:spPr>
          <a:xfrm>
            <a:off x="1931331" y="6225570"/>
            <a:ext cx="19880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0"/>
                <a:solidFill>
                  <a:srgbClr val="0070C0"/>
                </a:solidFill>
              </a:rPr>
              <a:t>	Đá vôi</a:t>
            </a:r>
            <a:endParaRPr lang="en-US" sz="5400" b="1" cap="none" spc="0">
              <a:ln w="0"/>
              <a:solidFill>
                <a:srgbClr val="0070C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B14008-11E8-47AB-B359-C5D86FA846A0}"/>
              </a:ext>
            </a:extLst>
          </p:cNvPr>
          <p:cNvSpPr/>
          <p:nvPr/>
        </p:nvSpPr>
        <p:spPr>
          <a:xfrm>
            <a:off x="4367212" y="5902405"/>
            <a:ext cx="6138708" cy="1569660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r>
              <a:rPr lang="en-US" sz="3200" b="0" cap="none" spc="0">
                <a:ln w="0"/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3200">
                <a:ln w="0"/>
                <a:solidFill>
                  <a:srgbClr val="0070C0"/>
                </a:solidFill>
                <a:cs typeface="Arial" panose="020B0604020202020204" pitchFamily="34" charset="0"/>
              </a:rPr>
              <a:t>Không cứng lắm</a:t>
            </a:r>
          </a:p>
          <a:p>
            <a:r>
              <a:rPr lang="vi-VN" sz="3200">
                <a:ln w="0"/>
                <a:solidFill>
                  <a:srgbClr val="0070C0"/>
                </a:solidFill>
                <a:cs typeface="Arial" panose="020B0604020202020204" pitchFamily="34" charset="0"/>
              </a:rPr>
              <a:t>- Dưới tác dụng của a-xít thì đá vôi sủi bọt</a:t>
            </a:r>
            <a:endParaRPr lang="en-US" sz="3200" b="0" cap="none" spc="0">
              <a:ln w="0"/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F66F57-F0F6-42C6-8C78-E77D33ED1863}"/>
              </a:ext>
            </a:extLst>
          </p:cNvPr>
          <p:cNvSpPr/>
          <p:nvPr/>
        </p:nvSpPr>
        <p:spPr>
          <a:xfrm>
            <a:off x="11263311" y="5656184"/>
            <a:ext cx="6138708" cy="2062103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r>
              <a:rPr lang="vi-VN" sz="3200">
                <a:ln w="0"/>
                <a:solidFill>
                  <a:srgbClr val="0070C0"/>
                </a:solidFill>
                <a:cs typeface="Arial" panose="020B0604020202020204" pitchFamily="34" charset="0"/>
              </a:rPr>
              <a:t>Đá vôi được dùng để lát đường, xây nhà, nung vôi, sản xuất xi măng, tạc tượng, làm phấn viết,…</a:t>
            </a:r>
            <a:endParaRPr lang="en-US" sz="3200" b="0" cap="none" spc="0">
              <a:ln w="0"/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13E420-14A4-4C12-A471-07259D3D4D48}"/>
              </a:ext>
            </a:extLst>
          </p:cNvPr>
          <p:cNvSpPr/>
          <p:nvPr/>
        </p:nvSpPr>
        <p:spPr>
          <a:xfrm>
            <a:off x="1861880" y="8447039"/>
            <a:ext cx="20697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0"/>
                <a:solidFill>
                  <a:srgbClr val="00B050"/>
                </a:solidFill>
              </a:rPr>
              <a:t>	Cao su</a:t>
            </a:r>
            <a:endParaRPr lang="en-US" sz="5400" b="1" cap="none" spc="0">
              <a:ln w="0"/>
              <a:solidFill>
                <a:srgbClr val="00B05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D8D529-1911-4857-AD1E-2FAECA8EA384}"/>
              </a:ext>
            </a:extLst>
          </p:cNvPr>
          <p:cNvSpPr/>
          <p:nvPr/>
        </p:nvSpPr>
        <p:spPr>
          <a:xfrm>
            <a:off x="4338637" y="7877653"/>
            <a:ext cx="6924674" cy="2062103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r>
              <a:rPr lang="vi-VN" sz="3200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Có tính đàn hồi tốt; ít bị biến đổi khi gặp nóng, lạnh; cách điện, cách nhiệt; không tan trong nước, tan trong một số chất lỏng khác.</a:t>
            </a:r>
            <a:endParaRPr lang="en-US" sz="3200" b="0" cap="none" spc="0">
              <a:ln w="0"/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4080D0E-30C7-4A23-8515-84456306616C}"/>
              </a:ext>
            </a:extLst>
          </p:cNvPr>
          <p:cNvSpPr/>
          <p:nvPr/>
        </p:nvSpPr>
        <p:spPr>
          <a:xfrm>
            <a:off x="11263311" y="7846247"/>
            <a:ext cx="6872288" cy="2062103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r>
              <a:rPr lang="vi-VN" sz="3200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Cao sụ được sử dụng để làm săm, lốp xe; làm các chi tiết của một số đồ điện, máy móc và đồ dùng trong gia đình.</a:t>
            </a:r>
            <a:endParaRPr lang="en-US" sz="3200" b="0" cap="none" spc="0">
              <a:ln w="0"/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4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automaton&#10;&#10;Description automatically generated">
            <a:extLst>
              <a:ext uri="{FF2B5EF4-FFF2-40B4-BE49-F238E27FC236}">
                <a16:creationId xmlns:a16="http://schemas.microsoft.com/office/drawing/2014/main" id="{1B139C0D-58C6-49A1-916A-3CC7053204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81500" cy="43815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C138494-565E-4CB4-9032-C39BF407ABA4}"/>
              </a:ext>
            </a:extLst>
          </p:cNvPr>
          <p:cNvSpPr/>
          <p:nvPr/>
        </p:nvSpPr>
        <p:spPr>
          <a:xfrm>
            <a:off x="3866139" y="607213"/>
            <a:ext cx="14020800" cy="276998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FFC000"/>
                </a:solidFill>
                <a:latin typeface="SVN-Rio 2016" panose="03060502030307020202" pitchFamily="66" charset="0"/>
              </a:rPr>
              <a:t>Câu 1:</a:t>
            </a:r>
            <a:endParaRPr lang="en-US" sz="5400" b="1">
              <a:ln w="0"/>
              <a:solidFill>
                <a:srgbClr val="FFC000"/>
              </a:solidFill>
              <a:latin typeface="SVN-Rio 2016" panose="03060502030307020202" pitchFamily="66" charset="0"/>
            </a:endParaRPr>
          </a:p>
          <a:p>
            <a:pPr algn="ctr"/>
            <a:r>
              <a:rPr lang="vi-VN" sz="6000" b="0" cap="none" spc="0">
                <a:ln w="0"/>
                <a:solidFill>
                  <a:schemeClr val="bg1"/>
                </a:solidFill>
                <a:latin typeface="iCiel Cadena" panose="02000503000000020004" pitchFamily="2" charset="0"/>
              </a:rPr>
              <a:t>Để làm cầu bắc qua sông, làm đường ray tàu hỏa người ta sử dụng vật liệu nào?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158098D-4234-418B-8193-74601D968D7C}"/>
              </a:ext>
            </a:extLst>
          </p:cNvPr>
          <p:cNvGrpSpPr/>
          <p:nvPr/>
        </p:nvGrpSpPr>
        <p:grpSpPr>
          <a:xfrm>
            <a:off x="4191000" y="3626691"/>
            <a:ext cx="6340189" cy="2402107"/>
            <a:chOff x="141895" y="2776947"/>
            <a:chExt cx="4444325" cy="1664117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BC2085ED-9524-4279-9532-B50C00DCCF07}"/>
                </a:ext>
              </a:extLst>
            </p:cNvPr>
            <p:cNvSpPr/>
            <p:nvPr/>
          </p:nvSpPr>
          <p:spPr>
            <a:xfrm>
              <a:off x="480657" y="3131000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chemeClr val="tx1"/>
                  </a:solidFill>
                </a:rPr>
                <a:t>Nhôm</a:t>
              </a:r>
            </a:p>
          </p:txBody>
        </p:sp>
        <p:pic>
          <p:nvPicPr>
            <p:cNvPr id="19" name="Picture 18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C2DADDB8-0905-446F-B6BF-03D4E9740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895" y="2776947"/>
              <a:ext cx="1021888" cy="1160711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04405E7-EB2B-430F-BCD7-F1A85469E4BC}"/>
              </a:ext>
            </a:extLst>
          </p:cNvPr>
          <p:cNvGrpSpPr/>
          <p:nvPr/>
        </p:nvGrpSpPr>
        <p:grpSpPr>
          <a:xfrm>
            <a:off x="11430000" y="3626691"/>
            <a:ext cx="6250093" cy="2410971"/>
            <a:chOff x="5064259" y="2746393"/>
            <a:chExt cx="4381170" cy="1670258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DE7DCAAC-9C65-4803-84E5-DB2BBA1DAA91}"/>
                </a:ext>
              </a:extLst>
            </p:cNvPr>
            <p:cNvSpPr/>
            <p:nvPr/>
          </p:nvSpPr>
          <p:spPr>
            <a:xfrm>
              <a:off x="5339866" y="3106587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chemeClr val="tx1"/>
                  </a:solidFill>
                </a:rPr>
                <a:t>Thép</a:t>
              </a:r>
            </a:p>
          </p:txBody>
        </p:sp>
        <p:pic>
          <p:nvPicPr>
            <p:cNvPr id="22" name="Picture 21" descr="Icon&#10;&#10;Description automatically generated">
              <a:extLst>
                <a:ext uri="{FF2B5EF4-FFF2-40B4-BE49-F238E27FC236}">
                  <a16:creationId xmlns:a16="http://schemas.microsoft.com/office/drawing/2014/main" id="{269FC8D9-595C-46D5-8579-2EF382C53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4259" y="2746393"/>
              <a:ext cx="881020" cy="1151733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8D037B1-7D4E-4F8F-AF07-46525D57F32F}"/>
              </a:ext>
            </a:extLst>
          </p:cNvPr>
          <p:cNvGrpSpPr/>
          <p:nvPr/>
        </p:nvGrpSpPr>
        <p:grpSpPr>
          <a:xfrm>
            <a:off x="11616329" y="6557592"/>
            <a:ext cx="6270610" cy="2367972"/>
            <a:chOff x="6793840" y="4548023"/>
            <a:chExt cx="4395552" cy="1640469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D861B21D-F727-45FF-BCC8-41894475B524}"/>
                </a:ext>
              </a:extLst>
            </p:cNvPr>
            <p:cNvSpPr/>
            <p:nvPr/>
          </p:nvSpPr>
          <p:spPr>
            <a:xfrm>
              <a:off x="7083829" y="4878428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chemeClr val="tx1"/>
                  </a:solidFill>
                </a:rPr>
                <a:t>Gang</a:t>
              </a:r>
            </a:p>
          </p:txBody>
        </p:sp>
        <p:pic>
          <p:nvPicPr>
            <p:cNvPr id="25" name="Picture 24" descr="Icon&#10;&#10;Description automatically generated">
              <a:extLst>
                <a:ext uri="{FF2B5EF4-FFF2-40B4-BE49-F238E27FC236}">
                  <a16:creationId xmlns:a16="http://schemas.microsoft.com/office/drawing/2014/main" id="{9396A436-21DE-456F-8E63-62DC0C7F8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3840" y="4548023"/>
              <a:ext cx="881020" cy="1107436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0300672-5DA5-48EA-A0DA-73A09A9F0D8E}"/>
              </a:ext>
            </a:extLst>
          </p:cNvPr>
          <p:cNvGrpSpPr/>
          <p:nvPr/>
        </p:nvGrpSpPr>
        <p:grpSpPr>
          <a:xfrm>
            <a:off x="4085583" y="6489838"/>
            <a:ext cx="6400800" cy="2438400"/>
            <a:chOff x="493739" y="4365395"/>
            <a:chExt cx="4486812" cy="1689260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89CEFF13-2D76-4BA0-BE5B-82F7B1465483}"/>
                </a:ext>
              </a:extLst>
            </p:cNvPr>
            <p:cNvSpPr/>
            <p:nvPr/>
          </p:nvSpPr>
          <p:spPr>
            <a:xfrm>
              <a:off x="874988" y="4744591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chemeClr val="tx1"/>
                  </a:solidFill>
                </a:rPr>
                <a:t>Đồng</a:t>
              </a:r>
            </a:p>
          </p:txBody>
        </p:sp>
        <p:pic>
          <p:nvPicPr>
            <p:cNvPr id="28" name="Picture 27" descr="Icon&#10;&#10;Description automatically generated">
              <a:extLst>
                <a:ext uri="{FF2B5EF4-FFF2-40B4-BE49-F238E27FC236}">
                  <a16:creationId xmlns:a16="http://schemas.microsoft.com/office/drawing/2014/main" id="{28E34828-631C-4F05-8E7C-D049045A93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739" y="4365395"/>
              <a:ext cx="986505" cy="11961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034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automaton&#10;&#10;Description automatically generated">
            <a:extLst>
              <a:ext uri="{FF2B5EF4-FFF2-40B4-BE49-F238E27FC236}">
                <a16:creationId xmlns:a16="http://schemas.microsoft.com/office/drawing/2014/main" id="{1B139C0D-58C6-49A1-916A-3CC7053204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81500" cy="43815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C138494-565E-4CB4-9032-C39BF407ABA4}"/>
              </a:ext>
            </a:extLst>
          </p:cNvPr>
          <p:cNvSpPr/>
          <p:nvPr/>
        </p:nvSpPr>
        <p:spPr>
          <a:xfrm>
            <a:off x="3866139" y="607213"/>
            <a:ext cx="14020800" cy="276998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FFC000"/>
                </a:solidFill>
                <a:latin typeface="SVN-Rio 2016" panose="03060502030307020202" pitchFamily="66" charset="0"/>
              </a:rPr>
              <a:t>Câu 2:</a:t>
            </a:r>
            <a:endParaRPr lang="en-US" sz="5400" b="1">
              <a:ln w="0"/>
              <a:solidFill>
                <a:srgbClr val="FFC000"/>
              </a:solidFill>
              <a:latin typeface="SVN-Rio 2016" panose="03060502030307020202" pitchFamily="66" charset="0"/>
            </a:endParaRPr>
          </a:p>
          <a:p>
            <a:pPr algn="ctr"/>
            <a:r>
              <a:rPr lang="vi-VN" sz="6000" b="0" cap="none" spc="0">
                <a:ln w="0"/>
                <a:solidFill>
                  <a:schemeClr val="bg1"/>
                </a:solidFill>
                <a:latin typeface="iCiel Cadena" panose="02000503000000020004" pitchFamily="2" charset="0"/>
              </a:rPr>
              <a:t>Để xây tường, lát sân, lát sàn nhà người ta sử dụng vật liệu nào?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158098D-4234-418B-8193-74601D968D7C}"/>
              </a:ext>
            </a:extLst>
          </p:cNvPr>
          <p:cNvGrpSpPr/>
          <p:nvPr/>
        </p:nvGrpSpPr>
        <p:grpSpPr>
          <a:xfrm>
            <a:off x="7824316" y="3504658"/>
            <a:ext cx="5486400" cy="1942585"/>
            <a:chOff x="141895" y="2776947"/>
            <a:chExt cx="4444325" cy="1664117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BC2085ED-9524-4279-9532-B50C00DCCF07}"/>
                </a:ext>
              </a:extLst>
            </p:cNvPr>
            <p:cNvSpPr/>
            <p:nvPr/>
          </p:nvSpPr>
          <p:spPr>
            <a:xfrm>
              <a:off x="480657" y="3131000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chemeClr val="tx1"/>
                  </a:solidFill>
                </a:rPr>
                <a:t>Thuỷ tinh</a:t>
              </a:r>
            </a:p>
          </p:txBody>
        </p:sp>
        <p:pic>
          <p:nvPicPr>
            <p:cNvPr id="19" name="Picture 18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C2DADDB8-0905-446F-B6BF-03D4E9740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895" y="2776947"/>
              <a:ext cx="1021888" cy="1160711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04405E7-EB2B-430F-BCD7-F1A85469E4BC}"/>
              </a:ext>
            </a:extLst>
          </p:cNvPr>
          <p:cNvGrpSpPr/>
          <p:nvPr/>
        </p:nvGrpSpPr>
        <p:grpSpPr>
          <a:xfrm>
            <a:off x="7920453" y="5618267"/>
            <a:ext cx="5390263" cy="2043687"/>
            <a:chOff x="5064259" y="2746393"/>
            <a:chExt cx="4381170" cy="1670258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DE7DCAAC-9C65-4803-84E5-DB2BBA1DAA91}"/>
                </a:ext>
              </a:extLst>
            </p:cNvPr>
            <p:cNvSpPr/>
            <p:nvPr/>
          </p:nvSpPr>
          <p:spPr>
            <a:xfrm>
              <a:off x="5339866" y="3106587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chemeClr val="tx1"/>
                  </a:solidFill>
                </a:rPr>
                <a:t>Gạch </a:t>
              </a:r>
            </a:p>
          </p:txBody>
        </p:sp>
        <p:pic>
          <p:nvPicPr>
            <p:cNvPr id="22" name="Picture 21" descr="Icon&#10;&#10;Description automatically generated">
              <a:extLst>
                <a:ext uri="{FF2B5EF4-FFF2-40B4-BE49-F238E27FC236}">
                  <a16:creationId xmlns:a16="http://schemas.microsoft.com/office/drawing/2014/main" id="{269FC8D9-595C-46D5-8579-2EF382C53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4259" y="2746393"/>
              <a:ext cx="881020" cy="1151733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0300672-5DA5-48EA-A0DA-73A09A9F0D8E}"/>
              </a:ext>
            </a:extLst>
          </p:cNvPr>
          <p:cNvGrpSpPr/>
          <p:nvPr/>
        </p:nvGrpSpPr>
        <p:grpSpPr>
          <a:xfrm>
            <a:off x="7824316" y="7810500"/>
            <a:ext cx="5486400" cy="1956115"/>
            <a:chOff x="493739" y="4365395"/>
            <a:chExt cx="4486812" cy="1689260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89CEFF13-2D76-4BA0-BE5B-82F7B1465483}"/>
                </a:ext>
              </a:extLst>
            </p:cNvPr>
            <p:cNvSpPr/>
            <p:nvPr/>
          </p:nvSpPr>
          <p:spPr>
            <a:xfrm>
              <a:off x="874988" y="4744591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chemeClr val="tx1"/>
                  </a:solidFill>
                </a:rPr>
                <a:t>Ngói</a:t>
              </a:r>
            </a:p>
          </p:txBody>
        </p:sp>
        <p:pic>
          <p:nvPicPr>
            <p:cNvPr id="28" name="Picture 27" descr="Icon&#10;&#10;Description automatically generated">
              <a:extLst>
                <a:ext uri="{FF2B5EF4-FFF2-40B4-BE49-F238E27FC236}">
                  <a16:creationId xmlns:a16="http://schemas.microsoft.com/office/drawing/2014/main" id="{28E34828-631C-4F05-8E7C-D049045A93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739" y="4365395"/>
              <a:ext cx="986505" cy="11961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595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automaton&#10;&#10;Description automatically generated">
            <a:extLst>
              <a:ext uri="{FF2B5EF4-FFF2-40B4-BE49-F238E27FC236}">
                <a16:creationId xmlns:a16="http://schemas.microsoft.com/office/drawing/2014/main" id="{1B139C0D-58C6-49A1-916A-3CC7053204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81500" cy="43815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C138494-565E-4CB4-9032-C39BF407ABA4}"/>
              </a:ext>
            </a:extLst>
          </p:cNvPr>
          <p:cNvSpPr/>
          <p:nvPr/>
        </p:nvSpPr>
        <p:spPr>
          <a:xfrm>
            <a:off x="3866139" y="607213"/>
            <a:ext cx="14020800" cy="276998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FFC000"/>
                </a:solidFill>
                <a:latin typeface="SVN-Rio 2016" panose="03060502030307020202" pitchFamily="66" charset="0"/>
              </a:rPr>
              <a:t>Câu 3:</a:t>
            </a:r>
            <a:endParaRPr lang="en-US" sz="5400" b="1">
              <a:ln w="0"/>
              <a:solidFill>
                <a:srgbClr val="FFC000"/>
              </a:solidFill>
              <a:latin typeface="SVN-Rio 2016" panose="03060502030307020202" pitchFamily="66" charset="0"/>
            </a:endParaRPr>
          </a:p>
          <a:p>
            <a:pPr algn="ctr"/>
            <a:r>
              <a:rPr lang="vi-VN" sz="6000" b="0" cap="none" spc="0">
                <a:ln w="0"/>
                <a:solidFill>
                  <a:schemeClr val="bg1"/>
                </a:solidFill>
                <a:latin typeface="iCiel Cadena" panose="02000503000000020004" pitchFamily="2" charset="0"/>
              </a:rPr>
              <a:t>Để sản xuất xi măng, tạc tượng người ta sử dụng vật liệu nào?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158098D-4234-418B-8193-74601D968D7C}"/>
              </a:ext>
            </a:extLst>
          </p:cNvPr>
          <p:cNvGrpSpPr/>
          <p:nvPr/>
        </p:nvGrpSpPr>
        <p:grpSpPr>
          <a:xfrm>
            <a:off x="4191000" y="3626691"/>
            <a:ext cx="6340189" cy="2402107"/>
            <a:chOff x="141895" y="2776947"/>
            <a:chExt cx="4444325" cy="1664117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BC2085ED-9524-4279-9532-B50C00DCCF07}"/>
                </a:ext>
              </a:extLst>
            </p:cNvPr>
            <p:cNvSpPr/>
            <p:nvPr/>
          </p:nvSpPr>
          <p:spPr>
            <a:xfrm>
              <a:off x="480657" y="3131000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chemeClr val="tx1"/>
                  </a:solidFill>
                </a:rPr>
                <a:t>Đồng</a:t>
              </a:r>
            </a:p>
          </p:txBody>
        </p:sp>
        <p:pic>
          <p:nvPicPr>
            <p:cNvPr id="19" name="Picture 18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C2DADDB8-0905-446F-B6BF-03D4E9740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895" y="2776947"/>
              <a:ext cx="1021888" cy="1160711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04405E7-EB2B-430F-BCD7-F1A85469E4BC}"/>
              </a:ext>
            </a:extLst>
          </p:cNvPr>
          <p:cNvGrpSpPr/>
          <p:nvPr/>
        </p:nvGrpSpPr>
        <p:grpSpPr>
          <a:xfrm>
            <a:off x="3866139" y="6153549"/>
            <a:ext cx="6765455" cy="2752965"/>
            <a:chOff x="4843274" y="2529597"/>
            <a:chExt cx="4602155" cy="1887054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DE7DCAAC-9C65-4803-84E5-DB2BBA1DAA91}"/>
                </a:ext>
              </a:extLst>
            </p:cNvPr>
            <p:cNvSpPr/>
            <p:nvPr/>
          </p:nvSpPr>
          <p:spPr>
            <a:xfrm>
              <a:off x="5339866" y="3106587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chemeClr val="tx1"/>
                  </a:solidFill>
                </a:rPr>
                <a:t>Đá vôi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69FC8D9-595C-46D5-8579-2EF382C53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43274" y="2529597"/>
              <a:ext cx="1102004" cy="132052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8D037B1-7D4E-4F8F-AF07-46525D57F32F}"/>
              </a:ext>
            </a:extLst>
          </p:cNvPr>
          <p:cNvGrpSpPr/>
          <p:nvPr/>
        </p:nvGrpSpPr>
        <p:grpSpPr>
          <a:xfrm>
            <a:off x="11616329" y="6557592"/>
            <a:ext cx="6270610" cy="2367972"/>
            <a:chOff x="6793840" y="4548023"/>
            <a:chExt cx="4395552" cy="1640469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D861B21D-F727-45FF-BCC8-41894475B524}"/>
                </a:ext>
              </a:extLst>
            </p:cNvPr>
            <p:cNvSpPr/>
            <p:nvPr/>
          </p:nvSpPr>
          <p:spPr>
            <a:xfrm>
              <a:off x="7083829" y="4878428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chemeClr val="tx1"/>
                  </a:solidFill>
                </a:rPr>
                <a:t>Nhôm</a:t>
              </a:r>
            </a:p>
          </p:txBody>
        </p:sp>
        <p:pic>
          <p:nvPicPr>
            <p:cNvPr id="25" name="Picture 24" descr="Icon&#10;&#10;Description automatically generated">
              <a:extLst>
                <a:ext uri="{FF2B5EF4-FFF2-40B4-BE49-F238E27FC236}">
                  <a16:creationId xmlns:a16="http://schemas.microsoft.com/office/drawing/2014/main" id="{9396A436-21DE-456F-8E63-62DC0C7F8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3840" y="4548023"/>
              <a:ext cx="881020" cy="1107436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0300672-5DA5-48EA-A0DA-73A09A9F0D8E}"/>
              </a:ext>
            </a:extLst>
          </p:cNvPr>
          <p:cNvGrpSpPr/>
          <p:nvPr/>
        </p:nvGrpSpPr>
        <p:grpSpPr>
          <a:xfrm>
            <a:off x="11397097" y="3631453"/>
            <a:ext cx="6357503" cy="2438400"/>
            <a:chOff x="524089" y="4365395"/>
            <a:chExt cx="4456462" cy="1689260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89CEFF13-2D76-4BA0-BE5B-82F7B1465483}"/>
                </a:ext>
              </a:extLst>
            </p:cNvPr>
            <p:cNvSpPr/>
            <p:nvPr/>
          </p:nvSpPr>
          <p:spPr>
            <a:xfrm>
              <a:off x="874988" y="4744591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chemeClr val="tx1"/>
                  </a:solidFill>
                </a:rPr>
                <a:t>Sắt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8E34828-631C-4F05-8E7C-D049045A93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4089" y="4365395"/>
              <a:ext cx="925805" cy="11961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215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automaton&#10;&#10;Description automatically generated">
            <a:extLst>
              <a:ext uri="{FF2B5EF4-FFF2-40B4-BE49-F238E27FC236}">
                <a16:creationId xmlns:a16="http://schemas.microsoft.com/office/drawing/2014/main" id="{1B139C0D-58C6-49A1-916A-3CC7053204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81500" cy="43815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C138494-565E-4CB4-9032-C39BF407ABA4}"/>
              </a:ext>
            </a:extLst>
          </p:cNvPr>
          <p:cNvSpPr/>
          <p:nvPr/>
        </p:nvSpPr>
        <p:spPr>
          <a:xfrm>
            <a:off x="3866139" y="607213"/>
            <a:ext cx="14020800" cy="276998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FFC000"/>
                </a:solidFill>
                <a:latin typeface="SVN-Rio 2016" panose="03060502030307020202" pitchFamily="66" charset="0"/>
              </a:rPr>
              <a:t>Câu 4:</a:t>
            </a:r>
            <a:endParaRPr lang="en-US" sz="5400" b="1">
              <a:ln w="0"/>
              <a:solidFill>
                <a:srgbClr val="FFC000"/>
              </a:solidFill>
              <a:latin typeface="SVN-Rio 2016" panose="03060502030307020202" pitchFamily="66" charset="0"/>
            </a:endParaRPr>
          </a:p>
          <a:p>
            <a:pPr algn="ctr"/>
            <a:r>
              <a:rPr lang="vi-VN" sz="6000" b="0" cap="none" spc="0">
                <a:ln w="0"/>
                <a:solidFill>
                  <a:schemeClr val="bg1"/>
                </a:solidFill>
                <a:latin typeface="iCiel Cadena" panose="02000503000000020004" pitchFamily="2" charset="0"/>
              </a:rPr>
              <a:t>Để dệt thành vải may quần, áo, chăn, màn người ta sử dụng vật liệu nào?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158098D-4234-418B-8193-74601D968D7C}"/>
              </a:ext>
            </a:extLst>
          </p:cNvPr>
          <p:cNvGrpSpPr/>
          <p:nvPr/>
        </p:nvGrpSpPr>
        <p:grpSpPr>
          <a:xfrm>
            <a:off x="8214623" y="5193970"/>
            <a:ext cx="5322117" cy="1718892"/>
            <a:chOff x="203639" y="2776947"/>
            <a:chExt cx="4382581" cy="1664117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BC2085ED-9524-4279-9532-B50C00DCCF07}"/>
                </a:ext>
              </a:extLst>
            </p:cNvPr>
            <p:cNvSpPr/>
            <p:nvPr/>
          </p:nvSpPr>
          <p:spPr>
            <a:xfrm>
              <a:off x="480657" y="3131000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chemeClr val="tx1"/>
                  </a:solidFill>
                </a:rPr>
                <a:t>Cao su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2DADDB8-0905-446F-B6BF-03D4E9740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3639" y="2776947"/>
              <a:ext cx="898400" cy="1160711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04405E7-EB2B-430F-BCD7-F1A85469E4BC}"/>
              </a:ext>
            </a:extLst>
          </p:cNvPr>
          <p:cNvGrpSpPr/>
          <p:nvPr/>
        </p:nvGrpSpPr>
        <p:grpSpPr>
          <a:xfrm>
            <a:off x="8216337" y="3451843"/>
            <a:ext cx="5320403" cy="1641188"/>
            <a:chOff x="5064259" y="2827762"/>
            <a:chExt cx="4381170" cy="158888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DE7DCAAC-9C65-4803-84E5-DB2BBA1DAA91}"/>
                </a:ext>
              </a:extLst>
            </p:cNvPr>
            <p:cNvSpPr/>
            <p:nvPr/>
          </p:nvSpPr>
          <p:spPr>
            <a:xfrm>
              <a:off x="5339866" y="3106587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chemeClr val="tx1"/>
                  </a:solidFill>
                </a:rPr>
                <a:t>Tơ sợi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69FC8D9-595C-46D5-8579-2EF382C53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64259" y="2827762"/>
              <a:ext cx="881020" cy="988995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0300672-5DA5-48EA-A0DA-73A09A9F0D8E}"/>
              </a:ext>
            </a:extLst>
          </p:cNvPr>
          <p:cNvGrpSpPr/>
          <p:nvPr/>
        </p:nvGrpSpPr>
        <p:grpSpPr>
          <a:xfrm>
            <a:off x="8088047" y="7118517"/>
            <a:ext cx="5448693" cy="1744862"/>
            <a:chOff x="493739" y="4365395"/>
            <a:chExt cx="4486812" cy="1689260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89CEFF13-2D76-4BA0-BE5B-82F7B1465483}"/>
                </a:ext>
              </a:extLst>
            </p:cNvPr>
            <p:cNvSpPr/>
            <p:nvPr/>
          </p:nvSpPr>
          <p:spPr>
            <a:xfrm>
              <a:off x="874988" y="4744591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chemeClr val="tx1"/>
                  </a:solidFill>
                </a:rPr>
                <a:t>Chất dẻo</a:t>
              </a:r>
            </a:p>
          </p:txBody>
        </p:sp>
        <p:pic>
          <p:nvPicPr>
            <p:cNvPr id="28" name="Picture 27" descr="Icon&#10;&#10;Description automatically generated">
              <a:extLst>
                <a:ext uri="{FF2B5EF4-FFF2-40B4-BE49-F238E27FC236}">
                  <a16:creationId xmlns:a16="http://schemas.microsoft.com/office/drawing/2014/main" id="{28E34828-631C-4F05-8E7C-D049045A93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739" y="4365395"/>
              <a:ext cx="986505" cy="11961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15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1B0A96C6-4BE4-4ECE-94A5-A30F0102EB68}"/>
              </a:ext>
            </a:extLst>
          </p:cNvPr>
          <p:cNvSpPr txBox="1"/>
          <p:nvPr/>
        </p:nvSpPr>
        <p:spPr>
          <a:xfrm>
            <a:off x="12175337" y="2789262"/>
            <a:ext cx="6094520" cy="520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6600">
                <a:ln w="28575">
                  <a:solidFill>
                    <a:srgbClr val="FFFFFF"/>
                  </a:solidFill>
                </a:ln>
                <a:solidFill>
                  <a:srgbClr val="F09420"/>
                </a:solidFill>
                <a:latin typeface="iCiel Cadena" panose="02000503000000020004" pitchFamily="2" charset="0"/>
              </a:rPr>
              <a:t>GIẢI </a:t>
            </a:r>
          </a:p>
          <a:p>
            <a:pPr algn="ctr">
              <a:defRPr/>
            </a:pPr>
            <a:r>
              <a:rPr lang="en-GB" sz="16600">
                <a:ln w="28575">
                  <a:solidFill>
                    <a:srgbClr val="FFFFFF"/>
                  </a:solidFill>
                </a:ln>
                <a:solidFill>
                  <a:srgbClr val="F09420"/>
                </a:solidFill>
                <a:latin typeface="iCiel Cadena" panose="02000503000000020004" pitchFamily="2" charset="0"/>
              </a:rPr>
              <a:t>Ô CHỮ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03019FA-9A63-4531-A979-06A66AB472E7}"/>
              </a:ext>
            </a:extLst>
          </p:cNvPr>
          <p:cNvSpPr/>
          <p:nvPr/>
        </p:nvSpPr>
        <p:spPr>
          <a:xfrm>
            <a:off x="692456" y="1804115"/>
            <a:ext cx="907744" cy="648012"/>
          </a:xfrm>
          <a:prstGeom prst="ellipse">
            <a:avLst/>
          </a:prstGeom>
          <a:solidFill>
            <a:srgbClr val="FFAA1F"/>
          </a:solidFill>
          <a:ln w="25400" cap="flat" cmpd="sng" algn="ctr">
            <a:solidFill>
              <a:srgbClr val="FFAA1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DEF5F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B30AF63-2706-4F8F-9827-FD41BD12F7A6}"/>
              </a:ext>
            </a:extLst>
          </p:cNvPr>
          <p:cNvSpPr/>
          <p:nvPr/>
        </p:nvSpPr>
        <p:spPr>
          <a:xfrm>
            <a:off x="692452" y="2609719"/>
            <a:ext cx="907744" cy="648012"/>
          </a:xfrm>
          <a:prstGeom prst="ellipse">
            <a:avLst/>
          </a:prstGeom>
          <a:solidFill>
            <a:srgbClr val="FFAA1F"/>
          </a:solidFill>
          <a:ln w="25400" cap="flat" cmpd="sng" algn="ctr">
            <a:solidFill>
              <a:srgbClr val="FFAA1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DEF5F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072BA3E-C1C3-484B-A722-87107B3A3D0A}"/>
              </a:ext>
            </a:extLst>
          </p:cNvPr>
          <p:cNvSpPr/>
          <p:nvPr/>
        </p:nvSpPr>
        <p:spPr>
          <a:xfrm>
            <a:off x="692451" y="3446493"/>
            <a:ext cx="907744" cy="648012"/>
          </a:xfrm>
          <a:prstGeom prst="ellipse">
            <a:avLst/>
          </a:prstGeom>
          <a:solidFill>
            <a:srgbClr val="FFAA1F"/>
          </a:solidFill>
          <a:ln w="25400" cap="flat" cmpd="sng" algn="ctr">
            <a:solidFill>
              <a:srgbClr val="FFAA1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DEF5F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D293810-B2DF-4020-9D80-173B8B8121B5}"/>
              </a:ext>
            </a:extLst>
          </p:cNvPr>
          <p:cNvSpPr/>
          <p:nvPr/>
        </p:nvSpPr>
        <p:spPr>
          <a:xfrm>
            <a:off x="692451" y="4242515"/>
            <a:ext cx="907744" cy="648012"/>
          </a:xfrm>
          <a:prstGeom prst="ellipse">
            <a:avLst/>
          </a:prstGeom>
          <a:solidFill>
            <a:srgbClr val="FFAA1F"/>
          </a:solidFill>
          <a:ln w="25400" cap="flat" cmpd="sng" algn="ctr">
            <a:solidFill>
              <a:srgbClr val="FFAA1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DEF5F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6ECEB412-D901-42FC-8801-7B8420C1EC5E}"/>
              </a:ext>
            </a:extLst>
          </p:cNvPr>
          <p:cNvSpPr/>
          <p:nvPr/>
        </p:nvSpPr>
        <p:spPr>
          <a:xfrm>
            <a:off x="718570" y="5168569"/>
            <a:ext cx="907744" cy="648012"/>
          </a:xfrm>
          <a:prstGeom prst="ellipse">
            <a:avLst/>
          </a:prstGeom>
          <a:solidFill>
            <a:srgbClr val="FFAA1F"/>
          </a:solidFill>
          <a:ln w="25400" cap="flat" cmpd="sng" algn="ctr">
            <a:solidFill>
              <a:srgbClr val="FFAA1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DEF5F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690C95D1-BBD7-46B9-9C3A-6D47ED51F631}"/>
              </a:ext>
            </a:extLst>
          </p:cNvPr>
          <p:cNvSpPr/>
          <p:nvPr/>
        </p:nvSpPr>
        <p:spPr>
          <a:xfrm>
            <a:off x="688821" y="6021297"/>
            <a:ext cx="890883" cy="648012"/>
          </a:xfrm>
          <a:prstGeom prst="ellipse">
            <a:avLst/>
          </a:prstGeom>
          <a:solidFill>
            <a:srgbClr val="FFAA1F"/>
          </a:solidFill>
          <a:ln w="25400" cap="flat" cmpd="sng" algn="ctr">
            <a:solidFill>
              <a:srgbClr val="FFAA1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DEF5F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B191145F-4667-4049-8DEE-2DAE1857F045}"/>
              </a:ext>
            </a:extLst>
          </p:cNvPr>
          <p:cNvSpPr/>
          <p:nvPr/>
        </p:nvSpPr>
        <p:spPr>
          <a:xfrm>
            <a:off x="692447" y="9290945"/>
            <a:ext cx="907750" cy="648012"/>
          </a:xfrm>
          <a:prstGeom prst="ellipse">
            <a:avLst/>
          </a:prstGeom>
          <a:solidFill>
            <a:srgbClr val="FFAA1F"/>
          </a:solidFill>
          <a:ln w="25400" cap="flat" cmpd="sng" algn="ctr">
            <a:solidFill>
              <a:srgbClr val="FFAA1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DEF5F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C8CD31D7-D0BE-4053-8A78-1D4190FB60CD}"/>
              </a:ext>
            </a:extLst>
          </p:cNvPr>
          <p:cNvSpPr/>
          <p:nvPr/>
        </p:nvSpPr>
        <p:spPr>
          <a:xfrm>
            <a:off x="717850" y="6817767"/>
            <a:ext cx="907744" cy="648012"/>
          </a:xfrm>
          <a:prstGeom prst="ellipse">
            <a:avLst/>
          </a:prstGeom>
          <a:solidFill>
            <a:srgbClr val="FFAA1F"/>
          </a:solidFill>
          <a:ln w="25400" cap="flat" cmpd="sng" algn="ctr">
            <a:solidFill>
              <a:srgbClr val="FFAA1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DEF5F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84B00339-2398-41C9-9BC4-FCDB691AAA31}"/>
              </a:ext>
            </a:extLst>
          </p:cNvPr>
          <p:cNvSpPr/>
          <p:nvPr/>
        </p:nvSpPr>
        <p:spPr>
          <a:xfrm>
            <a:off x="667413" y="7606913"/>
            <a:ext cx="907744" cy="648012"/>
          </a:xfrm>
          <a:prstGeom prst="ellipse">
            <a:avLst/>
          </a:prstGeom>
          <a:solidFill>
            <a:srgbClr val="FFAA1F"/>
          </a:solidFill>
          <a:ln w="25400" cap="flat" cmpd="sng" algn="ctr">
            <a:solidFill>
              <a:srgbClr val="FFAA1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DEF5F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0A1CFC9B-D21B-458A-A2A0-70A6EE970EFB}"/>
              </a:ext>
            </a:extLst>
          </p:cNvPr>
          <p:cNvSpPr/>
          <p:nvPr/>
        </p:nvSpPr>
        <p:spPr>
          <a:xfrm>
            <a:off x="692450" y="8467231"/>
            <a:ext cx="907744" cy="648012"/>
          </a:xfrm>
          <a:prstGeom prst="ellipse">
            <a:avLst/>
          </a:prstGeom>
          <a:solidFill>
            <a:srgbClr val="FFAA1F"/>
          </a:solidFill>
          <a:ln w="25400" cap="flat" cmpd="sng" algn="ctr">
            <a:solidFill>
              <a:srgbClr val="FFAA1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DEF5F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7E142ADA-01F2-47AF-B5DC-8F8DD627A8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0576688"/>
              </p:ext>
            </p:extLst>
          </p:nvPr>
        </p:nvGraphicFramePr>
        <p:xfrm>
          <a:off x="1787617" y="1780746"/>
          <a:ext cx="7512282" cy="70104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834698">
                  <a:extLst>
                    <a:ext uri="{9D8B030D-6E8A-4147-A177-3AD203B41FA5}">
                      <a16:colId xmlns:a16="http://schemas.microsoft.com/office/drawing/2014/main" val="3854946583"/>
                    </a:ext>
                  </a:extLst>
                </a:gridCol>
                <a:gridCol w="834698">
                  <a:extLst>
                    <a:ext uri="{9D8B030D-6E8A-4147-A177-3AD203B41FA5}">
                      <a16:colId xmlns:a16="http://schemas.microsoft.com/office/drawing/2014/main" val="4017746769"/>
                    </a:ext>
                  </a:extLst>
                </a:gridCol>
                <a:gridCol w="834698">
                  <a:extLst>
                    <a:ext uri="{9D8B030D-6E8A-4147-A177-3AD203B41FA5}">
                      <a16:colId xmlns:a16="http://schemas.microsoft.com/office/drawing/2014/main" val="498265000"/>
                    </a:ext>
                  </a:extLst>
                </a:gridCol>
                <a:gridCol w="834698">
                  <a:extLst>
                    <a:ext uri="{9D8B030D-6E8A-4147-A177-3AD203B41FA5}">
                      <a16:colId xmlns:a16="http://schemas.microsoft.com/office/drawing/2014/main" val="1708943440"/>
                    </a:ext>
                  </a:extLst>
                </a:gridCol>
                <a:gridCol w="834698">
                  <a:extLst>
                    <a:ext uri="{9D8B030D-6E8A-4147-A177-3AD203B41FA5}">
                      <a16:colId xmlns:a16="http://schemas.microsoft.com/office/drawing/2014/main" val="4048874855"/>
                    </a:ext>
                  </a:extLst>
                </a:gridCol>
                <a:gridCol w="834698">
                  <a:extLst>
                    <a:ext uri="{9D8B030D-6E8A-4147-A177-3AD203B41FA5}">
                      <a16:colId xmlns:a16="http://schemas.microsoft.com/office/drawing/2014/main" val="3282922179"/>
                    </a:ext>
                  </a:extLst>
                </a:gridCol>
                <a:gridCol w="834698">
                  <a:extLst>
                    <a:ext uri="{9D8B030D-6E8A-4147-A177-3AD203B41FA5}">
                      <a16:colId xmlns:a16="http://schemas.microsoft.com/office/drawing/2014/main" val="1572468057"/>
                    </a:ext>
                  </a:extLst>
                </a:gridCol>
                <a:gridCol w="834698">
                  <a:extLst>
                    <a:ext uri="{9D8B030D-6E8A-4147-A177-3AD203B41FA5}">
                      <a16:colId xmlns:a16="http://schemas.microsoft.com/office/drawing/2014/main" val="1889885170"/>
                    </a:ext>
                  </a:extLst>
                </a:gridCol>
                <a:gridCol w="834698">
                  <a:extLst>
                    <a:ext uri="{9D8B030D-6E8A-4147-A177-3AD203B41FA5}">
                      <a16:colId xmlns:a16="http://schemas.microsoft.com/office/drawing/2014/main" val="4193610580"/>
                    </a:ext>
                  </a:extLst>
                </a:gridCol>
              </a:tblGrid>
              <a:tr h="671381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9975277"/>
                  </a:ext>
                </a:extLst>
              </a:tr>
            </a:tbl>
          </a:graphicData>
        </a:graphic>
      </p:graphicFrame>
      <p:graphicFrame>
        <p:nvGraphicFramePr>
          <p:cNvPr id="19" name="Table 2">
            <a:extLst>
              <a:ext uri="{FF2B5EF4-FFF2-40B4-BE49-F238E27FC236}">
                <a16:creationId xmlns:a16="http://schemas.microsoft.com/office/drawing/2014/main" id="{5D075AC8-CA03-4640-A8E0-FD068A8F65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6483378"/>
              </p:ext>
            </p:extLst>
          </p:nvPr>
        </p:nvGraphicFramePr>
        <p:xfrm>
          <a:off x="1787617" y="2617919"/>
          <a:ext cx="5842886" cy="70104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834698">
                  <a:extLst>
                    <a:ext uri="{9D8B030D-6E8A-4147-A177-3AD203B41FA5}">
                      <a16:colId xmlns:a16="http://schemas.microsoft.com/office/drawing/2014/main" val="3854946583"/>
                    </a:ext>
                  </a:extLst>
                </a:gridCol>
                <a:gridCol w="834698">
                  <a:extLst>
                    <a:ext uri="{9D8B030D-6E8A-4147-A177-3AD203B41FA5}">
                      <a16:colId xmlns:a16="http://schemas.microsoft.com/office/drawing/2014/main" val="4017746769"/>
                    </a:ext>
                  </a:extLst>
                </a:gridCol>
                <a:gridCol w="834698">
                  <a:extLst>
                    <a:ext uri="{9D8B030D-6E8A-4147-A177-3AD203B41FA5}">
                      <a16:colId xmlns:a16="http://schemas.microsoft.com/office/drawing/2014/main" val="498265000"/>
                    </a:ext>
                  </a:extLst>
                </a:gridCol>
                <a:gridCol w="834698">
                  <a:extLst>
                    <a:ext uri="{9D8B030D-6E8A-4147-A177-3AD203B41FA5}">
                      <a16:colId xmlns:a16="http://schemas.microsoft.com/office/drawing/2014/main" val="1708943440"/>
                    </a:ext>
                  </a:extLst>
                </a:gridCol>
                <a:gridCol w="834698">
                  <a:extLst>
                    <a:ext uri="{9D8B030D-6E8A-4147-A177-3AD203B41FA5}">
                      <a16:colId xmlns:a16="http://schemas.microsoft.com/office/drawing/2014/main" val="4048874855"/>
                    </a:ext>
                  </a:extLst>
                </a:gridCol>
                <a:gridCol w="834698">
                  <a:extLst>
                    <a:ext uri="{9D8B030D-6E8A-4147-A177-3AD203B41FA5}">
                      <a16:colId xmlns:a16="http://schemas.microsoft.com/office/drawing/2014/main" val="3282922179"/>
                    </a:ext>
                  </a:extLst>
                </a:gridCol>
                <a:gridCol w="834698">
                  <a:extLst>
                    <a:ext uri="{9D8B030D-6E8A-4147-A177-3AD203B41FA5}">
                      <a16:colId xmlns:a16="http://schemas.microsoft.com/office/drawing/2014/main" val="1572468057"/>
                    </a:ext>
                  </a:extLst>
                </a:gridCol>
              </a:tblGrid>
              <a:tr h="671381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9975277"/>
                  </a:ext>
                </a:extLst>
              </a:tr>
            </a:tbl>
          </a:graphicData>
        </a:graphic>
      </p:graphicFrame>
      <p:graphicFrame>
        <p:nvGraphicFramePr>
          <p:cNvPr id="20" name="Table 2">
            <a:extLst>
              <a:ext uri="{FF2B5EF4-FFF2-40B4-BE49-F238E27FC236}">
                <a16:creationId xmlns:a16="http://schemas.microsoft.com/office/drawing/2014/main" id="{9CECDA84-2E32-43DF-844D-712D25D2E5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2506662"/>
              </p:ext>
            </p:extLst>
          </p:nvPr>
        </p:nvGraphicFramePr>
        <p:xfrm>
          <a:off x="1787617" y="3455092"/>
          <a:ext cx="5008188" cy="70104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834698">
                  <a:extLst>
                    <a:ext uri="{9D8B030D-6E8A-4147-A177-3AD203B41FA5}">
                      <a16:colId xmlns:a16="http://schemas.microsoft.com/office/drawing/2014/main" val="3854946583"/>
                    </a:ext>
                  </a:extLst>
                </a:gridCol>
                <a:gridCol w="834698">
                  <a:extLst>
                    <a:ext uri="{9D8B030D-6E8A-4147-A177-3AD203B41FA5}">
                      <a16:colId xmlns:a16="http://schemas.microsoft.com/office/drawing/2014/main" val="4017746769"/>
                    </a:ext>
                  </a:extLst>
                </a:gridCol>
                <a:gridCol w="834698">
                  <a:extLst>
                    <a:ext uri="{9D8B030D-6E8A-4147-A177-3AD203B41FA5}">
                      <a16:colId xmlns:a16="http://schemas.microsoft.com/office/drawing/2014/main" val="498265000"/>
                    </a:ext>
                  </a:extLst>
                </a:gridCol>
                <a:gridCol w="834698">
                  <a:extLst>
                    <a:ext uri="{9D8B030D-6E8A-4147-A177-3AD203B41FA5}">
                      <a16:colId xmlns:a16="http://schemas.microsoft.com/office/drawing/2014/main" val="1708943440"/>
                    </a:ext>
                  </a:extLst>
                </a:gridCol>
                <a:gridCol w="834698">
                  <a:extLst>
                    <a:ext uri="{9D8B030D-6E8A-4147-A177-3AD203B41FA5}">
                      <a16:colId xmlns:a16="http://schemas.microsoft.com/office/drawing/2014/main" val="4048874855"/>
                    </a:ext>
                  </a:extLst>
                </a:gridCol>
                <a:gridCol w="834698">
                  <a:extLst>
                    <a:ext uri="{9D8B030D-6E8A-4147-A177-3AD203B41FA5}">
                      <a16:colId xmlns:a16="http://schemas.microsoft.com/office/drawing/2014/main" val="3282922179"/>
                    </a:ext>
                  </a:extLst>
                </a:gridCol>
              </a:tblGrid>
              <a:tr h="671381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9975277"/>
                  </a:ext>
                </a:extLst>
              </a:tr>
            </a:tbl>
          </a:graphicData>
        </a:graphic>
      </p:graphicFrame>
      <p:graphicFrame>
        <p:nvGraphicFramePr>
          <p:cNvPr id="21" name="Table 2">
            <a:extLst>
              <a:ext uri="{FF2B5EF4-FFF2-40B4-BE49-F238E27FC236}">
                <a16:creationId xmlns:a16="http://schemas.microsoft.com/office/drawing/2014/main" id="{3290516E-B9C0-492D-88A5-5F846EDFED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8887681"/>
              </p:ext>
            </p:extLst>
          </p:nvPr>
        </p:nvGraphicFramePr>
        <p:xfrm>
          <a:off x="1787617" y="4289259"/>
          <a:ext cx="9098100" cy="70104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827100">
                  <a:extLst>
                    <a:ext uri="{9D8B030D-6E8A-4147-A177-3AD203B41FA5}">
                      <a16:colId xmlns:a16="http://schemas.microsoft.com/office/drawing/2014/main" val="3854946583"/>
                    </a:ext>
                  </a:extLst>
                </a:gridCol>
                <a:gridCol w="827100">
                  <a:extLst>
                    <a:ext uri="{9D8B030D-6E8A-4147-A177-3AD203B41FA5}">
                      <a16:colId xmlns:a16="http://schemas.microsoft.com/office/drawing/2014/main" val="4017746769"/>
                    </a:ext>
                  </a:extLst>
                </a:gridCol>
                <a:gridCol w="827100">
                  <a:extLst>
                    <a:ext uri="{9D8B030D-6E8A-4147-A177-3AD203B41FA5}">
                      <a16:colId xmlns:a16="http://schemas.microsoft.com/office/drawing/2014/main" val="498265000"/>
                    </a:ext>
                  </a:extLst>
                </a:gridCol>
                <a:gridCol w="827100">
                  <a:extLst>
                    <a:ext uri="{9D8B030D-6E8A-4147-A177-3AD203B41FA5}">
                      <a16:colId xmlns:a16="http://schemas.microsoft.com/office/drawing/2014/main" val="1708943440"/>
                    </a:ext>
                  </a:extLst>
                </a:gridCol>
                <a:gridCol w="827100">
                  <a:extLst>
                    <a:ext uri="{9D8B030D-6E8A-4147-A177-3AD203B41FA5}">
                      <a16:colId xmlns:a16="http://schemas.microsoft.com/office/drawing/2014/main" val="4048874855"/>
                    </a:ext>
                  </a:extLst>
                </a:gridCol>
                <a:gridCol w="827100">
                  <a:extLst>
                    <a:ext uri="{9D8B030D-6E8A-4147-A177-3AD203B41FA5}">
                      <a16:colId xmlns:a16="http://schemas.microsoft.com/office/drawing/2014/main" val="3282922179"/>
                    </a:ext>
                  </a:extLst>
                </a:gridCol>
                <a:gridCol w="827100">
                  <a:extLst>
                    <a:ext uri="{9D8B030D-6E8A-4147-A177-3AD203B41FA5}">
                      <a16:colId xmlns:a16="http://schemas.microsoft.com/office/drawing/2014/main" val="1572468057"/>
                    </a:ext>
                  </a:extLst>
                </a:gridCol>
                <a:gridCol w="827100">
                  <a:extLst>
                    <a:ext uri="{9D8B030D-6E8A-4147-A177-3AD203B41FA5}">
                      <a16:colId xmlns:a16="http://schemas.microsoft.com/office/drawing/2014/main" val="1889885170"/>
                    </a:ext>
                  </a:extLst>
                </a:gridCol>
                <a:gridCol w="827100">
                  <a:extLst>
                    <a:ext uri="{9D8B030D-6E8A-4147-A177-3AD203B41FA5}">
                      <a16:colId xmlns:a16="http://schemas.microsoft.com/office/drawing/2014/main" val="4193610580"/>
                    </a:ext>
                  </a:extLst>
                </a:gridCol>
                <a:gridCol w="827100">
                  <a:extLst>
                    <a:ext uri="{9D8B030D-6E8A-4147-A177-3AD203B41FA5}">
                      <a16:colId xmlns:a16="http://schemas.microsoft.com/office/drawing/2014/main" val="3093393622"/>
                    </a:ext>
                  </a:extLst>
                </a:gridCol>
                <a:gridCol w="827100">
                  <a:extLst>
                    <a:ext uri="{9D8B030D-6E8A-4147-A177-3AD203B41FA5}">
                      <a16:colId xmlns:a16="http://schemas.microsoft.com/office/drawing/2014/main" val="3125722594"/>
                    </a:ext>
                  </a:extLst>
                </a:gridCol>
              </a:tblGrid>
              <a:tr h="671381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9975277"/>
                  </a:ext>
                </a:extLst>
              </a:tr>
            </a:tbl>
          </a:graphicData>
        </a:graphic>
      </p:graphicFrame>
      <p:graphicFrame>
        <p:nvGraphicFramePr>
          <p:cNvPr id="22" name="Table 2">
            <a:extLst>
              <a:ext uri="{FF2B5EF4-FFF2-40B4-BE49-F238E27FC236}">
                <a16:creationId xmlns:a16="http://schemas.microsoft.com/office/drawing/2014/main" id="{0C055581-6420-4ED4-B08B-1BC211A69C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5257026"/>
              </p:ext>
            </p:extLst>
          </p:nvPr>
        </p:nvGraphicFramePr>
        <p:xfrm>
          <a:off x="1787617" y="5107998"/>
          <a:ext cx="9098100" cy="70104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827100">
                  <a:extLst>
                    <a:ext uri="{9D8B030D-6E8A-4147-A177-3AD203B41FA5}">
                      <a16:colId xmlns:a16="http://schemas.microsoft.com/office/drawing/2014/main" val="3854946583"/>
                    </a:ext>
                  </a:extLst>
                </a:gridCol>
                <a:gridCol w="827100">
                  <a:extLst>
                    <a:ext uri="{9D8B030D-6E8A-4147-A177-3AD203B41FA5}">
                      <a16:colId xmlns:a16="http://schemas.microsoft.com/office/drawing/2014/main" val="4017746769"/>
                    </a:ext>
                  </a:extLst>
                </a:gridCol>
                <a:gridCol w="827100">
                  <a:extLst>
                    <a:ext uri="{9D8B030D-6E8A-4147-A177-3AD203B41FA5}">
                      <a16:colId xmlns:a16="http://schemas.microsoft.com/office/drawing/2014/main" val="498265000"/>
                    </a:ext>
                  </a:extLst>
                </a:gridCol>
                <a:gridCol w="827100">
                  <a:extLst>
                    <a:ext uri="{9D8B030D-6E8A-4147-A177-3AD203B41FA5}">
                      <a16:colId xmlns:a16="http://schemas.microsoft.com/office/drawing/2014/main" val="1708943440"/>
                    </a:ext>
                  </a:extLst>
                </a:gridCol>
                <a:gridCol w="827100">
                  <a:extLst>
                    <a:ext uri="{9D8B030D-6E8A-4147-A177-3AD203B41FA5}">
                      <a16:colId xmlns:a16="http://schemas.microsoft.com/office/drawing/2014/main" val="4048874855"/>
                    </a:ext>
                  </a:extLst>
                </a:gridCol>
                <a:gridCol w="827100">
                  <a:extLst>
                    <a:ext uri="{9D8B030D-6E8A-4147-A177-3AD203B41FA5}">
                      <a16:colId xmlns:a16="http://schemas.microsoft.com/office/drawing/2014/main" val="3282922179"/>
                    </a:ext>
                  </a:extLst>
                </a:gridCol>
                <a:gridCol w="827100">
                  <a:extLst>
                    <a:ext uri="{9D8B030D-6E8A-4147-A177-3AD203B41FA5}">
                      <a16:colId xmlns:a16="http://schemas.microsoft.com/office/drawing/2014/main" val="1572468057"/>
                    </a:ext>
                  </a:extLst>
                </a:gridCol>
                <a:gridCol w="827100">
                  <a:extLst>
                    <a:ext uri="{9D8B030D-6E8A-4147-A177-3AD203B41FA5}">
                      <a16:colId xmlns:a16="http://schemas.microsoft.com/office/drawing/2014/main" val="1889885170"/>
                    </a:ext>
                  </a:extLst>
                </a:gridCol>
                <a:gridCol w="827100">
                  <a:extLst>
                    <a:ext uri="{9D8B030D-6E8A-4147-A177-3AD203B41FA5}">
                      <a16:colId xmlns:a16="http://schemas.microsoft.com/office/drawing/2014/main" val="4193610580"/>
                    </a:ext>
                  </a:extLst>
                </a:gridCol>
                <a:gridCol w="827100">
                  <a:extLst>
                    <a:ext uri="{9D8B030D-6E8A-4147-A177-3AD203B41FA5}">
                      <a16:colId xmlns:a16="http://schemas.microsoft.com/office/drawing/2014/main" val="2186189260"/>
                    </a:ext>
                  </a:extLst>
                </a:gridCol>
                <a:gridCol w="827100">
                  <a:extLst>
                    <a:ext uri="{9D8B030D-6E8A-4147-A177-3AD203B41FA5}">
                      <a16:colId xmlns:a16="http://schemas.microsoft.com/office/drawing/2014/main" val="1793814166"/>
                    </a:ext>
                  </a:extLst>
                </a:gridCol>
              </a:tblGrid>
              <a:tr h="671381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9975277"/>
                  </a:ext>
                </a:extLst>
              </a:tr>
            </a:tbl>
          </a:graphicData>
        </a:graphic>
      </p:graphicFrame>
      <p:graphicFrame>
        <p:nvGraphicFramePr>
          <p:cNvPr id="23" name="Table 2">
            <a:extLst>
              <a:ext uri="{FF2B5EF4-FFF2-40B4-BE49-F238E27FC236}">
                <a16:creationId xmlns:a16="http://schemas.microsoft.com/office/drawing/2014/main" id="{09C34B6E-82BA-422F-B8B1-12DD34BA56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1182162"/>
              </p:ext>
            </p:extLst>
          </p:nvPr>
        </p:nvGraphicFramePr>
        <p:xfrm>
          <a:off x="1787617" y="5945171"/>
          <a:ext cx="2504094" cy="70104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834698">
                  <a:extLst>
                    <a:ext uri="{9D8B030D-6E8A-4147-A177-3AD203B41FA5}">
                      <a16:colId xmlns:a16="http://schemas.microsoft.com/office/drawing/2014/main" val="3854946583"/>
                    </a:ext>
                  </a:extLst>
                </a:gridCol>
                <a:gridCol w="834698">
                  <a:extLst>
                    <a:ext uri="{9D8B030D-6E8A-4147-A177-3AD203B41FA5}">
                      <a16:colId xmlns:a16="http://schemas.microsoft.com/office/drawing/2014/main" val="4017746769"/>
                    </a:ext>
                  </a:extLst>
                </a:gridCol>
                <a:gridCol w="834698">
                  <a:extLst>
                    <a:ext uri="{9D8B030D-6E8A-4147-A177-3AD203B41FA5}">
                      <a16:colId xmlns:a16="http://schemas.microsoft.com/office/drawing/2014/main" val="498265000"/>
                    </a:ext>
                  </a:extLst>
                </a:gridCol>
              </a:tblGrid>
              <a:tr h="671381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9975277"/>
                  </a:ext>
                </a:extLst>
              </a:tr>
            </a:tbl>
          </a:graphicData>
        </a:graphic>
      </p:graphicFrame>
      <p:graphicFrame>
        <p:nvGraphicFramePr>
          <p:cNvPr id="24" name="Table 2">
            <a:extLst>
              <a:ext uri="{FF2B5EF4-FFF2-40B4-BE49-F238E27FC236}">
                <a16:creationId xmlns:a16="http://schemas.microsoft.com/office/drawing/2014/main" id="{254CCBBE-8470-4C13-9482-69AD0AF683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02469"/>
              </p:ext>
            </p:extLst>
          </p:nvPr>
        </p:nvGraphicFramePr>
        <p:xfrm>
          <a:off x="1787617" y="6782344"/>
          <a:ext cx="5008188" cy="70104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834698">
                  <a:extLst>
                    <a:ext uri="{9D8B030D-6E8A-4147-A177-3AD203B41FA5}">
                      <a16:colId xmlns:a16="http://schemas.microsoft.com/office/drawing/2014/main" val="3854946583"/>
                    </a:ext>
                  </a:extLst>
                </a:gridCol>
                <a:gridCol w="834698">
                  <a:extLst>
                    <a:ext uri="{9D8B030D-6E8A-4147-A177-3AD203B41FA5}">
                      <a16:colId xmlns:a16="http://schemas.microsoft.com/office/drawing/2014/main" val="4017746769"/>
                    </a:ext>
                  </a:extLst>
                </a:gridCol>
                <a:gridCol w="834698">
                  <a:extLst>
                    <a:ext uri="{9D8B030D-6E8A-4147-A177-3AD203B41FA5}">
                      <a16:colId xmlns:a16="http://schemas.microsoft.com/office/drawing/2014/main" val="498265000"/>
                    </a:ext>
                  </a:extLst>
                </a:gridCol>
                <a:gridCol w="834698">
                  <a:extLst>
                    <a:ext uri="{9D8B030D-6E8A-4147-A177-3AD203B41FA5}">
                      <a16:colId xmlns:a16="http://schemas.microsoft.com/office/drawing/2014/main" val="1708943440"/>
                    </a:ext>
                  </a:extLst>
                </a:gridCol>
                <a:gridCol w="834698">
                  <a:extLst>
                    <a:ext uri="{9D8B030D-6E8A-4147-A177-3AD203B41FA5}">
                      <a16:colId xmlns:a16="http://schemas.microsoft.com/office/drawing/2014/main" val="4048874855"/>
                    </a:ext>
                  </a:extLst>
                </a:gridCol>
                <a:gridCol w="834698">
                  <a:extLst>
                    <a:ext uri="{9D8B030D-6E8A-4147-A177-3AD203B41FA5}">
                      <a16:colId xmlns:a16="http://schemas.microsoft.com/office/drawing/2014/main" val="3282922179"/>
                    </a:ext>
                  </a:extLst>
                </a:gridCol>
              </a:tblGrid>
              <a:tr h="671381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9975277"/>
                  </a:ext>
                </a:extLst>
              </a:tr>
            </a:tbl>
          </a:graphicData>
        </a:graphic>
      </p:graphicFrame>
      <p:graphicFrame>
        <p:nvGraphicFramePr>
          <p:cNvPr id="25" name="Table 2">
            <a:extLst>
              <a:ext uri="{FF2B5EF4-FFF2-40B4-BE49-F238E27FC236}">
                <a16:creationId xmlns:a16="http://schemas.microsoft.com/office/drawing/2014/main" id="{58EC460F-3602-46A3-B824-9BC3FC8798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6696134"/>
              </p:ext>
            </p:extLst>
          </p:nvPr>
        </p:nvGraphicFramePr>
        <p:xfrm>
          <a:off x="1787616" y="7616511"/>
          <a:ext cx="9947184" cy="70104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828932">
                  <a:extLst>
                    <a:ext uri="{9D8B030D-6E8A-4147-A177-3AD203B41FA5}">
                      <a16:colId xmlns:a16="http://schemas.microsoft.com/office/drawing/2014/main" val="3854946583"/>
                    </a:ext>
                  </a:extLst>
                </a:gridCol>
                <a:gridCol w="828932">
                  <a:extLst>
                    <a:ext uri="{9D8B030D-6E8A-4147-A177-3AD203B41FA5}">
                      <a16:colId xmlns:a16="http://schemas.microsoft.com/office/drawing/2014/main" val="4017746769"/>
                    </a:ext>
                  </a:extLst>
                </a:gridCol>
                <a:gridCol w="828932">
                  <a:extLst>
                    <a:ext uri="{9D8B030D-6E8A-4147-A177-3AD203B41FA5}">
                      <a16:colId xmlns:a16="http://schemas.microsoft.com/office/drawing/2014/main" val="498265000"/>
                    </a:ext>
                  </a:extLst>
                </a:gridCol>
                <a:gridCol w="828932">
                  <a:extLst>
                    <a:ext uri="{9D8B030D-6E8A-4147-A177-3AD203B41FA5}">
                      <a16:colId xmlns:a16="http://schemas.microsoft.com/office/drawing/2014/main" val="1708943440"/>
                    </a:ext>
                  </a:extLst>
                </a:gridCol>
                <a:gridCol w="828932">
                  <a:extLst>
                    <a:ext uri="{9D8B030D-6E8A-4147-A177-3AD203B41FA5}">
                      <a16:colId xmlns:a16="http://schemas.microsoft.com/office/drawing/2014/main" val="4048874855"/>
                    </a:ext>
                  </a:extLst>
                </a:gridCol>
                <a:gridCol w="828932">
                  <a:extLst>
                    <a:ext uri="{9D8B030D-6E8A-4147-A177-3AD203B41FA5}">
                      <a16:colId xmlns:a16="http://schemas.microsoft.com/office/drawing/2014/main" val="3282922179"/>
                    </a:ext>
                  </a:extLst>
                </a:gridCol>
                <a:gridCol w="828932">
                  <a:extLst>
                    <a:ext uri="{9D8B030D-6E8A-4147-A177-3AD203B41FA5}">
                      <a16:colId xmlns:a16="http://schemas.microsoft.com/office/drawing/2014/main" val="1572468057"/>
                    </a:ext>
                  </a:extLst>
                </a:gridCol>
                <a:gridCol w="828932">
                  <a:extLst>
                    <a:ext uri="{9D8B030D-6E8A-4147-A177-3AD203B41FA5}">
                      <a16:colId xmlns:a16="http://schemas.microsoft.com/office/drawing/2014/main" val="1889885170"/>
                    </a:ext>
                  </a:extLst>
                </a:gridCol>
                <a:gridCol w="828932">
                  <a:extLst>
                    <a:ext uri="{9D8B030D-6E8A-4147-A177-3AD203B41FA5}">
                      <a16:colId xmlns:a16="http://schemas.microsoft.com/office/drawing/2014/main" val="4193610580"/>
                    </a:ext>
                  </a:extLst>
                </a:gridCol>
                <a:gridCol w="828932">
                  <a:extLst>
                    <a:ext uri="{9D8B030D-6E8A-4147-A177-3AD203B41FA5}">
                      <a16:colId xmlns:a16="http://schemas.microsoft.com/office/drawing/2014/main" val="2111318509"/>
                    </a:ext>
                  </a:extLst>
                </a:gridCol>
                <a:gridCol w="828932">
                  <a:extLst>
                    <a:ext uri="{9D8B030D-6E8A-4147-A177-3AD203B41FA5}">
                      <a16:colId xmlns:a16="http://schemas.microsoft.com/office/drawing/2014/main" val="852291642"/>
                    </a:ext>
                  </a:extLst>
                </a:gridCol>
                <a:gridCol w="828932">
                  <a:extLst>
                    <a:ext uri="{9D8B030D-6E8A-4147-A177-3AD203B41FA5}">
                      <a16:colId xmlns:a16="http://schemas.microsoft.com/office/drawing/2014/main" val="376967955"/>
                    </a:ext>
                  </a:extLst>
                </a:gridCol>
              </a:tblGrid>
              <a:tr h="671381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9975277"/>
                  </a:ext>
                </a:extLst>
              </a:tr>
            </a:tbl>
          </a:graphicData>
        </a:graphic>
      </p:graphicFrame>
      <p:graphicFrame>
        <p:nvGraphicFramePr>
          <p:cNvPr id="26" name="Table 2">
            <a:extLst>
              <a:ext uri="{FF2B5EF4-FFF2-40B4-BE49-F238E27FC236}">
                <a16:creationId xmlns:a16="http://schemas.microsoft.com/office/drawing/2014/main" id="{CE22C42E-F9A6-4325-AB3A-C22BF189DC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6943815"/>
              </p:ext>
            </p:extLst>
          </p:nvPr>
        </p:nvGraphicFramePr>
        <p:xfrm>
          <a:off x="1778740" y="8479327"/>
          <a:ext cx="5842886" cy="70104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834698">
                  <a:extLst>
                    <a:ext uri="{9D8B030D-6E8A-4147-A177-3AD203B41FA5}">
                      <a16:colId xmlns:a16="http://schemas.microsoft.com/office/drawing/2014/main" val="3854946583"/>
                    </a:ext>
                  </a:extLst>
                </a:gridCol>
                <a:gridCol w="834698">
                  <a:extLst>
                    <a:ext uri="{9D8B030D-6E8A-4147-A177-3AD203B41FA5}">
                      <a16:colId xmlns:a16="http://schemas.microsoft.com/office/drawing/2014/main" val="4017746769"/>
                    </a:ext>
                  </a:extLst>
                </a:gridCol>
                <a:gridCol w="834698">
                  <a:extLst>
                    <a:ext uri="{9D8B030D-6E8A-4147-A177-3AD203B41FA5}">
                      <a16:colId xmlns:a16="http://schemas.microsoft.com/office/drawing/2014/main" val="498265000"/>
                    </a:ext>
                  </a:extLst>
                </a:gridCol>
                <a:gridCol w="834698">
                  <a:extLst>
                    <a:ext uri="{9D8B030D-6E8A-4147-A177-3AD203B41FA5}">
                      <a16:colId xmlns:a16="http://schemas.microsoft.com/office/drawing/2014/main" val="1708943440"/>
                    </a:ext>
                  </a:extLst>
                </a:gridCol>
                <a:gridCol w="834698">
                  <a:extLst>
                    <a:ext uri="{9D8B030D-6E8A-4147-A177-3AD203B41FA5}">
                      <a16:colId xmlns:a16="http://schemas.microsoft.com/office/drawing/2014/main" val="4048874855"/>
                    </a:ext>
                  </a:extLst>
                </a:gridCol>
                <a:gridCol w="834698">
                  <a:extLst>
                    <a:ext uri="{9D8B030D-6E8A-4147-A177-3AD203B41FA5}">
                      <a16:colId xmlns:a16="http://schemas.microsoft.com/office/drawing/2014/main" val="3282922179"/>
                    </a:ext>
                  </a:extLst>
                </a:gridCol>
                <a:gridCol w="834698">
                  <a:extLst>
                    <a:ext uri="{9D8B030D-6E8A-4147-A177-3AD203B41FA5}">
                      <a16:colId xmlns:a16="http://schemas.microsoft.com/office/drawing/2014/main" val="1572468057"/>
                    </a:ext>
                  </a:extLst>
                </a:gridCol>
              </a:tblGrid>
              <a:tr h="671381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Ã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9975277"/>
                  </a:ext>
                </a:extLst>
              </a:tr>
            </a:tbl>
          </a:graphicData>
        </a:graphic>
      </p:graphicFrame>
      <p:graphicFrame>
        <p:nvGraphicFramePr>
          <p:cNvPr id="27" name="Table 2">
            <a:extLst>
              <a:ext uri="{FF2B5EF4-FFF2-40B4-BE49-F238E27FC236}">
                <a16:creationId xmlns:a16="http://schemas.microsoft.com/office/drawing/2014/main" id="{CE1D9291-15A9-4A76-AA03-66EFD1D4D0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4787071"/>
              </p:ext>
            </p:extLst>
          </p:nvPr>
        </p:nvGraphicFramePr>
        <p:xfrm>
          <a:off x="1778740" y="9313494"/>
          <a:ext cx="6677584" cy="70104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834698">
                  <a:extLst>
                    <a:ext uri="{9D8B030D-6E8A-4147-A177-3AD203B41FA5}">
                      <a16:colId xmlns:a16="http://schemas.microsoft.com/office/drawing/2014/main" val="3854946583"/>
                    </a:ext>
                  </a:extLst>
                </a:gridCol>
                <a:gridCol w="834698">
                  <a:extLst>
                    <a:ext uri="{9D8B030D-6E8A-4147-A177-3AD203B41FA5}">
                      <a16:colId xmlns:a16="http://schemas.microsoft.com/office/drawing/2014/main" val="4017746769"/>
                    </a:ext>
                  </a:extLst>
                </a:gridCol>
                <a:gridCol w="834698">
                  <a:extLst>
                    <a:ext uri="{9D8B030D-6E8A-4147-A177-3AD203B41FA5}">
                      <a16:colId xmlns:a16="http://schemas.microsoft.com/office/drawing/2014/main" val="498265000"/>
                    </a:ext>
                  </a:extLst>
                </a:gridCol>
                <a:gridCol w="834698">
                  <a:extLst>
                    <a:ext uri="{9D8B030D-6E8A-4147-A177-3AD203B41FA5}">
                      <a16:colId xmlns:a16="http://schemas.microsoft.com/office/drawing/2014/main" val="1708943440"/>
                    </a:ext>
                  </a:extLst>
                </a:gridCol>
                <a:gridCol w="834698">
                  <a:extLst>
                    <a:ext uri="{9D8B030D-6E8A-4147-A177-3AD203B41FA5}">
                      <a16:colId xmlns:a16="http://schemas.microsoft.com/office/drawing/2014/main" val="4048874855"/>
                    </a:ext>
                  </a:extLst>
                </a:gridCol>
                <a:gridCol w="834698">
                  <a:extLst>
                    <a:ext uri="{9D8B030D-6E8A-4147-A177-3AD203B41FA5}">
                      <a16:colId xmlns:a16="http://schemas.microsoft.com/office/drawing/2014/main" val="3282922179"/>
                    </a:ext>
                  </a:extLst>
                </a:gridCol>
                <a:gridCol w="834698">
                  <a:extLst>
                    <a:ext uri="{9D8B030D-6E8A-4147-A177-3AD203B41FA5}">
                      <a16:colId xmlns:a16="http://schemas.microsoft.com/office/drawing/2014/main" val="1572468057"/>
                    </a:ext>
                  </a:extLst>
                </a:gridCol>
                <a:gridCol w="834698">
                  <a:extLst>
                    <a:ext uri="{9D8B030D-6E8A-4147-A177-3AD203B41FA5}">
                      <a16:colId xmlns:a16="http://schemas.microsoft.com/office/drawing/2014/main" val="1889885170"/>
                    </a:ext>
                  </a:extLst>
                </a:gridCol>
              </a:tblGrid>
              <a:tr h="671381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9975277"/>
                  </a:ext>
                </a:extLst>
              </a:tr>
            </a:tbl>
          </a:graphicData>
        </a:graphic>
      </p:graphicFrame>
      <p:pic>
        <p:nvPicPr>
          <p:cNvPr id="4" name="Picture 3" descr="Shape, square&#10;&#10;Description automatically generated">
            <a:extLst>
              <a:ext uri="{FF2B5EF4-FFF2-40B4-BE49-F238E27FC236}">
                <a16:creationId xmlns:a16="http://schemas.microsoft.com/office/drawing/2014/main" id="{B463FD06-B8DE-442D-854D-4C2ED81B3B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616" y="5943432"/>
            <a:ext cx="2527094" cy="723214"/>
          </a:xfrm>
          <a:prstGeom prst="rect">
            <a:avLst/>
          </a:prstGeom>
        </p:spPr>
      </p:pic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2B6981F9-0F70-4C9E-B921-6B13B79727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587" y="6782486"/>
            <a:ext cx="5029249" cy="723214"/>
          </a:xfrm>
          <a:prstGeom prst="rect">
            <a:avLst/>
          </a:prstGeom>
        </p:spPr>
      </p:pic>
      <p:pic>
        <p:nvPicPr>
          <p:cNvPr id="8" name="Picture 7" descr="Shape, square&#10;&#10;Description automatically generated">
            <a:extLst>
              <a:ext uri="{FF2B5EF4-FFF2-40B4-BE49-F238E27FC236}">
                <a16:creationId xmlns:a16="http://schemas.microsoft.com/office/drawing/2014/main" id="{F24F6C58-0DB0-45D6-B07D-FE6F630839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202" y="8474582"/>
            <a:ext cx="5863301" cy="723214"/>
          </a:xfrm>
          <a:prstGeom prst="rect">
            <a:avLst/>
          </a:prstGeom>
        </p:spPr>
      </p:pic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D768DCE9-9EE0-4341-A271-1A2678F50C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740" y="9296065"/>
            <a:ext cx="6697352" cy="723214"/>
          </a:xfrm>
          <a:prstGeom prst="rect">
            <a:avLst/>
          </a:prstGeom>
        </p:spPr>
      </p:pic>
      <p:pic>
        <p:nvPicPr>
          <p:cNvPr id="12" name="Picture 11" descr="Shape, square&#10;&#10;Description automatically generated">
            <a:extLst>
              <a:ext uri="{FF2B5EF4-FFF2-40B4-BE49-F238E27FC236}">
                <a16:creationId xmlns:a16="http://schemas.microsoft.com/office/drawing/2014/main" id="{CA2C0C54-D175-4D75-842A-2C148A9B431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740" y="1738383"/>
            <a:ext cx="7534175" cy="723214"/>
          </a:xfrm>
          <a:prstGeom prst="rect">
            <a:avLst/>
          </a:prstGeom>
        </p:spPr>
      </p:pic>
      <p:pic>
        <p:nvPicPr>
          <p:cNvPr id="14" name="Picture 13" descr="Shape, square&#10;&#10;Description automatically generated">
            <a:extLst>
              <a:ext uri="{FF2B5EF4-FFF2-40B4-BE49-F238E27FC236}">
                <a16:creationId xmlns:a16="http://schemas.microsoft.com/office/drawing/2014/main" id="{C68B1285-FC54-4863-B290-EA9B389043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740" y="4254656"/>
            <a:ext cx="9119150" cy="723214"/>
          </a:xfrm>
          <a:prstGeom prst="rect">
            <a:avLst/>
          </a:prstGeom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EA044B59-1F55-4AEB-9D75-B54F1E69FA6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740" y="7629079"/>
            <a:ext cx="9969828" cy="723214"/>
          </a:xfrm>
          <a:prstGeom prst="rect">
            <a:avLst/>
          </a:prstGeom>
        </p:spPr>
      </p:pic>
      <p:pic>
        <p:nvPicPr>
          <p:cNvPr id="48" name="Picture 47" descr="A picture containing shape&#10;&#10;Description automatically generated">
            <a:extLst>
              <a:ext uri="{FF2B5EF4-FFF2-40B4-BE49-F238E27FC236}">
                <a16:creationId xmlns:a16="http://schemas.microsoft.com/office/drawing/2014/main" id="{8C6225E1-618B-4DFE-853F-0D3761EB1F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740" y="3437087"/>
            <a:ext cx="5029249" cy="723214"/>
          </a:xfrm>
          <a:prstGeom prst="rect">
            <a:avLst/>
          </a:prstGeom>
        </p:spPr>
      </p:pic>
      <p:pic>
        <p:nvPicPr>
          <p:cNvPr id="49" name="Picture 48" descr="Shape, square&#10;&#10;Description automatically generated">
            <a:extLst>
              <a:ext uri="{FF2B5EF4-FFF2-40B4-BE49-F238E27FC236}">
                <a16:creationId xmlns:a16="http://schemas.microsoft.com/office/drawing/2014/main" id="{BF0DDE27-728F-4640-B33E-7CA8CF28BD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616" y="2617919"/>
            <a:ext cx="5863301" cy="723214"/>
          </a:xfrm>
          <a:prstGeom prst="rect">
            <a:avLst/>
          </a:prstGeom>
        </p:spPr>
      </p:pic>
      <p:pic>
        <p:nvPicPr>
          <p:cNvPr id="50" name="Picture 49" descr="Shape, square&#10;&#10;Description automatically generated">
            <a:extLst>
              <a:ext uri="{FF2B5EF4-FFF2-40B4-BE49-F238E27FC236}">
                <a16:creationId xmlns:a16="http://schemas.microsoft.com/office/drawing/2014/main" id="{611214F7-14AC-4EF1-B5FB-7C84A271325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616" y="5076139"/>
            <a:ext cx="9119150" cy="723214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6D148028-C042-4FBE-8A96-AADEB388C6D7}"/>
              </a:ext>
            </a:extLst>
          </p:cNvPr>
          <p:cNvGrpSpPr/>
          <p:nvPr/>
        </p:nvGrpSpPr>
        <p:grpSpPr>
          <a:xfrm>
            <a:off x="1966694" y="163273"/>
            <a:ext cx="15005413" cy="1391561"/>
            <a:chOff x="1758587" y="146073"/>
            <a:chExt cx="15005413" cy="1391561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ED46854-7A1B-41C4-967B-A7E84FA3FFBE}"/>
                </a:ext>
              </a:extLst>
            </p:cNvPr>
            <p:cNvSpPr/>
            <p:nvPr/>
          </p:nvSpPr>
          <p:spPr>
            <a:xfrm>
              <a:off x="1758587" y="146073"/>
              <a:ext cx="15005413" cy="1391561"/>
            </a:xfrm>
            <a:custGeom>
              <a:avLst/>
              <a:gdLst>
                <a:gd name="connsiteX0" fmla="*/ 0 w 15005413"/>
                <a:gd name="connsiteY0" fmla="*/ 231931 h 1391561"/>
                <a:gd name="connsiteX1" fmla="*/ 231931 w 15005413"/>
                <a:gd name="connsiteY1" fmla="*/ 0 h 1391561"/>
                <a:gd name="connsiteX2" fmla="*/ 633555 w 15005413"/>
                <a:gd name="connsiteY2" fmla="*/ 0 h 1391561"/>
                <a:gd name="connsiteX3" fmla="*/ 1180594 w 15005413"/>
                <a:gd name="connsiteY3" fmla="*/ 0 h 1391561"/>
                <a:gd name="connsiteX4" fmla="*/ 1582218 w 15005413"/>
                <a:gd name="connsiteY4" fmla="*/ 0 h 1391561"/>
                <a:gd name="connsiteX5" fmla="*/ 2129257 w 15005413"/>
                <a:gd name="connsiteY5" fmla="*/ 0 h 1391561"/>
                <a:gd name="connsiteX6" fmla="*/ 2385465 w 15005413"/>
                <a:gd name="connsiteY6" fmla="*/ 0 h 1391561"/>
                <a:gd name="connsiteX7" fmla="*/ 3368751 w 15005413"/>
                <a:gd name="connsiteY7" fmla="*/ 0 h 1391561"/>
                <a:gd name="connsiteX8" fmla="*/ 3624960 w 15005413"/>
                <a:gd name="connsiteY8" fmla="*/ 0 h 1391561"/>
                <a:gd name="connsiteX9" fmla="*/ 4317414 w 15005413"/>
                <a:gd name="connsiteY9" fmla="*/ 0 h 1391561"/>
                <a:gd name="connsiteX10" fmla="*/ 5300700 w 15005413"/>
                <a:gd name="connsiteY10" fmla="*/ 0 h 1391561"/>
                <a:gd name="connsiteX11" fmla="*/ 6138571 w 15005413"/>
                <a:gd name="connsiteY11" fmla="*/ 0 h 1391561"/>
                <a:gd name="connsiteX12" fmla="*/ 6540194 w 15005413"/>
                <a:gd name="connsiteY12" fmla="*/ 0 h 1391561"/>
                <a:gd name="connsiteX13" fmla="*/ 7378065 w 15005413"/>
                <a:gd name="connsiteY13" fmla="*/ 0 h 1391561"/>
                <a:gd name="connsiteX14" fmla="*/ 8070519 w 15005413"/>
                <a:gd name="connsiteY14" fmla="*/ 0 h 1391561"/>
                <a:gd name="connsiteX15" fmla="*/ 9053805 w 15005413"/>
                <a:gd name="connsiteY15" fmla="*/ 0 h 1391561"/>
                <a:gd name="connsiteX16" fmla="*/ 9600845 w 15005413"/>
                <a:gd name="connsiteY16" fmla="*/ 0 h 1391561"/>
                <a:gd name="connsiteX17" fmla="*/ 10293299 w 15005413"/>
                <a:gd name="connsiteY17" fmla="*/ 0 h 1391561"/>
                <a:gd name="connsiteX18" fmla="*/ 10694923 w 15005413"/>
                <a:gd name="connsiteY18" fmla="*/ 0 h 1391561"/>
                <a:gd name="connsiteX19" fmla="*/ 11096547 w 15005413"/>
                <a:gd name="connsiteY19" fmla="*/ 0 h 1391561"/>
                <a:gd name="connsiteX20" fmla="*/ 11352755 w 15005413"/>
                <a:gd name="connsiteY20" fmla="*/ 0 h 1391561"/>
                <a:gd name="connsiteX21" fmla="*/ 12190626 w 15005413"/>
                <a:gd name="connsiteY21" fmla="*/ 0 h 1391561"/>
                <a:gd name="connsiteX22" fmla="*/ 12446834 w 15005413"/>
                <a:gd name="connsiteY22" fmla="*/ 0 h 1391561"/>
                <a:gd name="connsiteX23" fmla="*/ 12703042 w 15005413"/>
                <a:gd name="connsiteY23" fmla="*/ 0 h 1391561"/>
                <a:gd name="connsiteX24" fmla="*/ 13250081 w 15005413"/>
                <a:gd name="connsiteY24" fmla="*/ 0 h 1391561"/>
                <a:gd name="connsiteX25" fmla="*/ 13506290 w 15005413"/>
                <a:gd name="connsiteY25" fmla="*/ 0 h 1391561"/>
                <a:gd name="connsiteX26" fmla="*/ 14053329 w 15005413"/>
                <a:gd name="connsiteY26" fmla="*/ 0 h 1391561"/>
                <a:gd name="connsiteX27" fmla="*/ 14773482 w 15005413"/>
                <a:gd name="connsiteY27" fmla="*/ 0 h 1391561"/>
                <a:gd name="connsiteX28" fmla="*/ 15005413 w 15005413"/>
                <a:gd name="connsiteY28" fmla="*/ 231931 h 1391561"/>
                <a:gd name="connsiteX29" fmla="*/ 15005413 w 15005413"/>
                <a:gd name="connsiteY29" fmla="*/ 714334 h 1391561"/>
                <a:gd name="connsiteX30" fmla="*/ 15005413 w 15005413"/>
                <a:gd name="connsiteY30" fmla="*/ 1159630 h 1391561"/>
                <a:gd name="connsiteX31" fmla="*/ 14773482 w 15005413"/>
                <a:gd name="connsiteY31" fmla="*/ 1391561 h 1391561"/>
                <a:gd name="connsiteX32" fmla="*/ 14226443 w 15005413"/>
                <a:gd name="connsiteY32" fmla="*/ 1391561 h 1391561"/>
                <a:gd name="connsiteX33" fmla="*/ 13533988 w 15005413"/>
                <a:gd name="connsiteY33" fmla="*/ 1391561 h 1391561"/>
                <a:gd name="connsiteX34" fmla="*/ 12986949 w 15005413"/>
                <a:gd name="connsiteY34" fmla="*/ 1391561 h 1391561"/>
                <a:gd name="connsiteX35" fmla="*/ 12003663 w 15005413"/>
                <a:gd name="connsiteY35" fmla="*/ 1391561 h 1391561"/>
                <a:gd name="connsiteX36" fmla="*/ 11165792 w 15005413"/>
                <a:gd name="connsiteY36" fmla="*/ 1391561 h 1391561"/>
                <a:gd name="connsiteX37" fmla="*/ 10764169 w 15005413"/>
                <a:gd name="connsiteY37" fmla="*/ 1391561 h 1391561"/>
                <a:gd name="connsiteX38" fmla="*/ 9780883 w 15005413"/>
                <a:gd name="connsiteY38" fmla="*/ 1391561 h 1391561"/>
                <a:gd name="connsiteX39" fmla="*/ 8797597 w 15005413"/>
                <a:gd name="connsiteY39" fmla="*/ 1391561 h 1391561"/>
                <a:gd name="connsiteX40" fmla="*/ 8541389 w 15005413"/>
                <a:gd name="connsiteY40" fmla="*/ 1391561 h 1391561"/>
                <a:gd name="connsiteX41" fmla="*/ 7848934 w 15005413"/>
                <a:gd name="connsiteY41" fmla="*/ 1391561 h 1391561"/>
                <a:gd name="connsiteX42" fmla="*/ 7011064 w 15005413"/>
                <a:gd name="connsiteY42" fmla="*/ 1391561 h 1391561"/>
                <a:gd name="connsiteX43" fmla="*/ 6754855 w 15005413"/>
                <a:gd name="connsiteY43" fmla="*/ 1391561 h 1391561"/>
                <a:gd name="connsiteX44" fmla="*/ 6062400 w 15005413"/>
                <a:gd name="connsiteY44" fmla="*/ 1391561 h 1391561"/>
                <a:gd name="connsiteX45" fmla="*/ 5079115 w 15005413"/>
                <a:gd name="connsiteY45" fmla="*/ 1391561 h 1391561"/>
                <a:gd name="connsiteX46" fmla="*/ 4095829 w 15005413"/>
                <a:gd name="connsiteY46" fmla="*/ 1391561 h 1391561"/>
                <a:gd name="connsiteX47" fmla="*/ 3839621 w 15005413"/>
                <a:gd name="connsiteY47" fmla="*/ 1391561 h 1391561"/>
                <a:gd name="connsiteX48" fmla="*/ 3437997 w 15005413"/>
                <a:gd name="connsiteY48" fmla="*/ 1391561 h 1391561"/>
                <a:gd name="connsiteX49" fmla="*/ 3181788 w 15005413"/>
                <a:gd name="connsiteY49" fmla="*/ 1391561 h 1391561"/>
                <a:gd name="connsiteX50" fmla="*/ 2489334 w 15005413"/>
                <a:gd name="connsiteY50" fmla="*/ 1391561 h 1391561"/>
                <a:gd name="connsiteX51" fmla="*/ 2233125 w 15005413"/>
                <a:gd name="connsiteY51" fmla="*/ 1391561 h 1391561"/>
                <a:gd name="connsiteX52" fmla="*/ 1976917 w 15005413"/>
                <a:gd name="connsiteY52" fmla="*/ 1391561 h 1391561"/>
                <a:gd name="connsiteX53" fmla="*/ 1284462 w 15005413"/>
                <a:gd name="connsiteY53" fmla="*/ 1391561 h 1391561"/>
                <a:gd name="connsiteX54" fmla="*/ 1028254 w 15005413"/>
                <a:gd name="connsiteY54" fmla="*/ 1391561 h 1391561"/>
                <a:gd name="connsiteX55" fmla="*/ 231931 w 15005413"/>
                <a:gd name="connsiteY55" fmla="*/ 1391561 h 1391561"/>
                <a:gd name="connsiteX56" fmla="*/ 0 w 15005413"/>
                <a:gd name="connsiteY56" fmla="*/ 1159630 h 1391561"/>
                <a:gd name="connsiteX57" fmla="*/ 0 w 15005413"/>
                <a:gd name="connsiteY57" fmla="*/ 723611 h 1391561"/>
                <a:gd name="connsiteX58" fmla="*/ 0 w 15005413"/>
                <a:gd name="connsiteY58" fmla="*/ 231931 h 1391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5005413" h="1391561" fill="none" extrusionOk="0">
                  <a:moveTo>
                    <a:pt x="0" y="231931"/>
                  </a:moveTo>
                  <a:cubicBezTo>
                    <a:pt x="11535" y="109048"/>
                    <a:pt x="117387" y="19096"/>
                    <a:pt x="231931" y="0"/>
                  </a:cubicBezTo>
                  <a:cubicBezTo>
                    <a:pt x="342724" y="-18121"/>
                    <a:pt x="460197" y="619"/>
                    <a:pt x="633555" y="0"/>
                  </a:cubicBezTo>
                  <a:cubicBezTo>
                    <a:pt x="806913" y="-619"/>
                    <a:pt x="986615" y="22404"/>
                    <a:pt x="1180594" y="0"/>
                  </a:cubicBezTo>
                  <a:cubicBezTo>
                    <a:pt x="1374573" y="-22404"/>
                    <a:pt x="1383860" y="2454"/>
                    <a:pt x="1582218" y="0"/>
                  </a:cubicBezTo>
                  <a:cubicBezTo>
                    <a:pt x="1780576" y="-2454"/>
                    <a:pt x="1891333" y="-1975"/>
                    <a:pt x="2129257" y="0"/>
                  </a:cubicBezTo>
                  <a:cubicBezTo>
                    <a:pt x="2367181" y="1975"/>
                    <a:pt x="2266459" y="6794"/>
                    <a:pt x="2385465" y="0"/>
                  </a:cubicBezTo>
                  <a:cubicBezTo>
                    <a:pt x="2504471" y="-6794"/>
                    <a:pt x="3006464" y="-39378"/>
                    <a:pt x="3368751" y="0"/>
                  </a:cubicBezTo>
                  <a:cubicBezTo>
                    <a:pt x="3731038" y="39378"/>
                    <a:pt x="3519686" y="10917"/>
                    <a:pt x="3624960" y="0"/>
                  </a:cubicBezTo>
                  <a:cubicBezTo>
                    <a:pt x="3730234" y="-10917"/>
                    <a:pt x="4087803" y="-3013"/>
                    <a:pt x="4317414" y="0"/>
                  </a:cubicBezTo>
                  <a:cubicBezTo>
                    <a:pt x="4547025" y="3013"/>
                    <a:pt x="5044141" y="9075"/>
                    <a:pt x="5300700" y="0"/>
                  </a:cubicBezTo>
                  <a:cubicBezTo>
                    <a:pt x="5557259" y="-9075"/>
                    <a:pt x="5950115" y="-37291"/>
                    <a:pt x="6138571" y="0"/>
                  </a:cubicBezTo>
                  <a:cubicBezTo>
                    <a:pt x="6327027" y="37291"/>
                    <a:pt x="6344611" y="-1958"/>
                    <a:pt x="6540194" y="0"/>
                  </a:cubicBezTo>
                  <a:cubicBezTo>
                    <a:pt x="6735777" y="1958"/>
                    <a:pt x="7019401" y="9261"/>
                    <a:pt x="7378065" y="0"/>
                  </a:cubicBezTo>
                  <a:cubicBezTo>
                    <a:pt x="7736729" y="-9261"/>
                    <a:pt x="7890329" y="-4266"/>
                    <a:pt x="8070519" y="0"/>
                  </a:cubicBezTo>
                  <a:cubicBezTo>
                    <a:pt x="8250709" y="4266"/>
                    <a:pt x="8856191" y="-1491"/>
                    <a:pt x="9053805" y="0"/>
                  </a:cubicBezTo>
                  <a:cubicBezTo>
                    <a:pt x="9251419" y="1491"/>
                    <a:pt x="9342371" y="-11988"/>
                    <a:pt x="9600845" y="0"/>
                  </a:cubicBezTo>
                  <a:cubicBezTo>
                    <a:pt x="9859319" y="11988"/>
                    <a:pt x="9963665" y="3228"/>
                    <a:pt x="10293299" y="0"/>
                  </a:cubicBezTo>
                  <a:cubicBezTo>
                    <a:pt x="10622933" y="-3228"/>
                    <a:pt x="10495547" y="4621"/>
                    <a:pt x="10694923" y="0"/>
                  </a:cubicBezTo>
                  <a:cubicBezTo>
                    <a:pt x="10894299" y="-4621"/>
                    <a:pt x="10991740" y="-8502"/>
                    <a:pt x="11096547" y="0"/>
                  </a:cubicBezTo>
                  <a:cubicBezTo>
                    <a:pt x="11201354" y="8502"/>
                    <a:pt x="11245385" y="11736"/>
                    <a:pt x="11352755" y="0"/>
                  </a:cubicBezTo>
                  <a:cubicBezTo>
                    <a:pt x="11460125" y="-11736"/>
                    <a:pt x="11812798" y="-15410"/>
                    <a:pt x="12190626" y="0"/>
                  </a:cubicBezTo>
                  <a:cubicBezTo>
                    <a:pt x="12568454" y="15410"/>
                    <a:pt x="12342196" y="-9220"/>
                    <a:pt x="12446834" y="0"/>
                  </a:cubicBezTo>
                  <a:cubicBezTo>
                    <a:pt x="12551472" y="9220"/>
                    <a:pt x="12588310" y="10936"/>
                    <a:pt x="12703042" y="0"/>
                  </a:cubicBezTo>
                  <a:cubicBezTo>
                    <a:pt x="12817774" y="-10936"/>
                    <a:pt x="13069292" y="-23659"/>
                    <a:pt x="13250081" y="0"/>
                  </a:cubicBezTo>
                  <a:cubicBezTo>
                    <a:pt x="13430870" y="23659"/>
                    <a:pt x="13436234" y="-4428"/>
                    <a:pt x="13506290" y="0"/>
                  </a:cubicBezTo>
                  <a:cubicBezTo>
                    <a:pt x="13576346" y="4428"/>
                    <a:pt x="13892045" y="7908"/>
                    <a:pt x="14053329" y="0"/>
                  </a:cubicBezTo>
                  <a:cubicBezTo>
                    <a:pt x="14214613" y="-7908"/>
                    <a:pt x="14469003" y="7328"/>
                    <a:pt x="14773482" y="0"/>
                  </a:cubicBezTo>
                  <a:cubicBezTo>
                    <a:pt x="14922799" y="9025"/>
                    <a:pt x="15007782" y="113149"/>
                    <a:pt x="15005413" y="231931"/>
                  </a:cubicBezTo>
                  <a:cubicBezTo>
                    <a:pt x="15002553" y="401210"/>
                    <a:pt x="15012898" y="548410"/>
                    <a:pt x="15005413" y="714334"/>
                  </a:cubicBezTo>
                  <a:cubicBezTo>
                    <a:pt x="14997928" y="880258"/>
                    <a:pt x="15026868" y="1069162"/>
                    <a:pt x="15005413" y="1159630"/>
                  </a:cubicBezTo>
                  <a:cubicBezTo>
                    <a:pt x="14988730" y="1276628"/>
                    <a:pt x="14928041" y="1384365"/>
                    <a:pt x="14773482" y="1391561"/>
                  </a:cubicBezTo>
                  <a:cubicBezTo>
                    <a:pt x="14606357" y="1396600"/>
                    <a:pt x="14370095" y="1410238"/>
                    <a:pt x="14226443" y="1391561"/>
                  </a:cubicBezTo>
                  <a:cubicBezTo>
                    <a:pt x="14082791" y="1372884"/>
                    <a:pt x="13703270" y="1383172"/>
                    <a:pt x="13533988" y="1391561"/>
                  </a:cubicBezTo>
                  <a:cubicBezTo>
                    <a:pt x="13364707" y="1399950"/>
                    <a:pt x="13192831" y="1378345"/>
                    <a:pt x="12986949" y="1391561"/>
                  </a:cubicBezTo>
                  <a:cubicBezTo>
                    <a:pt x="12781067" y="1404777"/>
                    <a:pt x="12324532" y="1394903"/>
                    <a:pt x="12003663" y="1391561"/>
                  </a:cubicBezTo>
                  <a:cubicBezTo>
                    <a:pt x="11682794" y="1388219"/>
                    <a:pt x="11355247" y="1364320"/>
                    <a:pt x="11165792" y="1391561"/>
                  </a:cubicBezTo>
                  <a:cubicBezTo>
                    <a:pt x="10976337" y="1418802"/>
                    <a:pt x="10851688" y="1390406"/>
                    <a:pt x="10764169" y="1391561"/>
                  </a:cubicBezTo>
                  <a:cubicBezTo>
                    <a:pt x="10676650" y="1392716"/>
                    <a:pt x="10207565" y="1387296"/>
                    <a:pt x="9780883" y="1391561"/>
                  </a:cubicBezTo>
                  <a:cubicBezTo>
                    <a:pt x="9354201" y="1395826"/>
                    <a:pt x="9124085" y="1435954"/>
                    <a:pt x="8797597" y="1391561"/>
                  </a:cubicBezTo>
                  <a:cubicBezTo>
                    <a:pt x="8471109" y="1347168"/>
                    <a:pt x="8647013" y="1380475"/>
                    <a:pt x="8541389" y="1391561"/>
                  </a:cubicBezTo>
                  <a:cubicBezTo>
                    <a:pt x="8435765" y="1402647"/>
                    <a:pt x="7991362" y="1362786"/>
                    <a:pt x="7848934" y="1391561"/>
                  </a:cubicBezTo>
                  <a:cubicBezTo>
                    <a:pt x="7706506" y="1420336"/>
                    <a:pt x="7347408" y="1396463"/>
                    <a:pt x="7011064" y="1391561"/>
                  </a:cubicBezTo>
                  <a:cubicBezTo>
                    <a:pt x="6674720" y="1386660"/>
                    <a:pt x="6874193" y="1386615"/>
                    <a:pt x="6754855" y="1391561"/>
                  </a:cubicBezTo>
                  <a:cubicBezTo>
                    <a:pt x="6635517" y="1396507"/>
                    <a:pt x="6220094" y="1376257"/>
                    <a:pt x="6062400" y="1391561"/>
                  </a:cubicBezTo>
                  <a:cubicBezTo>
                    <a:pt x="5904706" y="1406865"/>
                    <a:pt x="5482607" y="1367198"/>
                    <a:pt x="5079115" y="1391561"/>
                  </a:cubicBezTo>
                  <a:cubicBezTo>
                    <a:pt x="4675623" y="1415924"/>
                    <a:pt x="4554325" y="1349246"/>
                    <a:pt x="4095829" y="1391561"/>
                  </a:cubicBezTo>
                  <a:cubicBezTo>
                    <a:pt x="3637333" y="1433876"/>
                    <a:pt x="3956093" y="1385203"/>
                    <a:pt x="3839621" y="1391561"/>
                  </a:cubicBezTo>
                  <a:cubicBezTo>
                    <a:pt x="3723149" y="1397919"/>
                    <a:pt x="3536293" y="1388204"/>
                    <a:pt x="3437997" y="1391561"/>
                  </a:cubicBezTo>
                  <a:cubicBezTo>
                    <a:pt x="3339701" y="1394918"/>
                    <a:pt x="3269070" y="1383503"/>
                    <a:pt x="3181788" y="1391561"/>
                  </a:cubicBezTo>
                  <a:cubicBezTo>
                    <a:pt x="3094506" y="1399619"/>
                    <a:pt x="2822233" y="1414973"/>
                    <a:pt x="2489334" y="1391561"/>
                  </a:cubicBezTo>
                  <a:cubicBezTo>
                    <a:pt x="2156435" y="1368149"/>
                    <a:pt x="2336266" y="1399311"/>
                    <a:pt x="2233125" y="1391561"/>
                  </a:cubicBezTo>
                  <a:cubicBezTo>
                    <a:pt x="2129984" y="1383811"/>
                    <a:pt x="2104265" y="1393301"/>
                    <a:pt x="1976917" y="1391561"/>
                  </a:cubicBezTo>
                  <a:cubicBezTo>
                    <a:pt x="1849569" y="1389821"/>
                    <a:pt x="1597213" y="1375957"/>
                    <a:pt x="1284462" y="1391561"/>
                  </a:cubicBezTo>
                  <a:cubicBezTo>
                    <a:pt x="971711" y="1407165"/>
                    <a:pt x="1145518" y="1387187"/>
                    <a:pt x="1028254" y="1391561"/>
                  </a:cubicBezTo>
                  <a:cubicBezTo>
                    <a:pt x="910990" y="1395935"/>
                    <a:pt x="596872" y="1424998"/>
                    <a:pt x="231931" y="1391561"/>
                  </a:cubicBezTo>
                  <a:cubicBezTo>
                    <a:pt x="121700" y="1378555"/>
                    <a:pt x="469" y="1276508"/>
                    <a:pt x="0" y="1159630"/>
                  </a:cubicBezTo>
                  <a:cubicBezTo>
                    <a:pt x="-7043" y="942518"/>
                    <a:pt x="17042" y="867911"/>
                    <a:pt x="0" y="723611"/>
                  </a:cubicBezTo>
                  <a:cubicBezTo>
                    <a:pt x="-17042" y="579311"/>
                    <a:pt x="-24529" y="435391"/>
                    <a:pt x="0" y="231931"/>
                  </a:cubicBezTo>
                  <a:close/>
                </a:path>
                <a:path w="15005413" h="1391561" stroke="0" extrusionOk="0">
                  <a:moveTo>
                    <a:pt x="0" y="231931"/>
                  </a:moveTo>
                  <a:cubicBezTo>
                    <a:pt x="2320" y="95094"/>
                    <a:pt x="94022" y="-10474"/>
                    <a:pt x="231931" y="0"/>
                  </a:cubicBezTo>
                  <a:cubicBezTo>
                    <a:pt x="567002" y="-6837"/>
                    <a:pt x="716195" y="10731"/>
                    <a:pt x="1069801" y="0"/>
                  </a:cubicBezTo>
                  <a:cubicBezTo>
                    <a:pt x="1423407" y="-10731"/>
                    <a:pt x="1732405" y="4871"/>
                    <a:pt x="2053087" y="0"/>
                  </a:cubicBezTo>
                  <a:cubicBezTo>
                    <a:pt x="2373769" y="-4871"/>
                    <a:pt x="2252625" y="-4618"/>
                    <a:pt x="2309295" y="0"/>
                  </a:cubicBezTo>
                  <a:cubicBezTo>
                    <a:pt x="2365965" y="4618"/>
                    <a:pt x="2833721" y="-31512"/>
                    <a:pt x="3147166" y="0"/>
                  </a:cubicBezTo>
                  <a:cubicBezTo>
                    <a:pt x="3460611" y="31512"/>
                    <a:pt x="3433375" y="-2923"/>
                    <a:pt x="3694205" y="0"/>
                  </a:cubicBezTo>
                  <a:cubicBezTo>
                    <a:pt x="3955035" y="2923"/>
                    <a:pt x="4151143" y="3379"/>
                    <a:pt x="4386660" y="0"/>
                  </a:cubicBezTo>
                  <a:cubicBezTo>
                    <a:pt x="4622177" y="-3379"/>
                    <a:pt x="4786540" y="-24158"/>
                    <a:pt x="4933699" y="0"/>
                  </a:cubicBezTo>
                  <a:cubicBezTo>
                    <a:pt x="5080858" y="24158"/>
                    <a:pt x="5502694" y="-18151"/>
                    <a:pt x="5771569" y="0"/>
                  </a:cubicBezTo>
                  <a:cubicBezTo>
                    <a:pt x="6040444" y="18151"/>
                    <a:pt x="5971034" y="6345"/>
                    <a:pt x="6027778" y="0"/>
                  </a:cubicBezTo>
                  <a:cubicBezTo>
                    <a:pt x="6084522" y="-6345"/>
                    <a:pt x="6745765" y="-24790"/>
                    <a:pt x="7011064" y="0"/>
                  </a:cubicBezTo>
                  <a:cubicBezTo>
                    <a:pt x="7276363" y="24790"/>
                    <a:pt x="7418352" y="25775"/>
                    <a:pt x="7703518" y="0"/>
                  </a:cubicBezTo>
                  <a:cubicBezTo>
                    <a:pt x="7988684" y="-25775"/>
                    <a:pt x="7859899" y="-6905"/>
                    <a:pt x="7959727" y="0"/>
                  </a:cubicBezTo>
                  <a:cubicBezTo>
                    <a:pt x="8059555" y="6905"/>
                    <a:pt x="8139366" y="-8999"/>
                    <a:pt x="8215935" y="0"/>
                  </a:cubicBezTo>
                  <a:cubicBezTo>
                    <a:pt x="8292504" y="8999"/>
                    <a:pt x="8481465" y="5084"/>
                    <a:pt x="8617559" y="0"/>
                  </a:cubicBezTo>
                  <a:cubicBezTo>
                    <a:pt x="8753653" y="-5084"/>
                    <a:pt x="9287855" y="-12407"/>
                    <a:pt x="9455429" y="0"/>
                  </a:cubicBezTo>
                  <a:cubicBezTo>
                    <a:pt x="9623003" y="12407"/>
                    <a:pt x="9986163" y="35970"/>
                    <a:pt x="10438715" y="0"/>
                  </a:cubicBezTo>
                  <a:cubicBezTo>
                    <a:pt x="10891267" y="-35970"/>
                    <a:pt x="10600391" y="6420"/>
                    <a:pt x="10694923" y="0"/>
                  </a:cubicBezTo>
                  <a:cubicBezTo>
                    <a:pt x="10789455" y="-6420"/>
                    <a:pt x="11343551" y="-2000"/>
                    <a:pt x="11532793" y="0"/>
                  </a:cubicBezTo>
                  <a:cubicBezTo>
                    <a:pt x="11722035" y="2000"/>
                    <a:pt x="12004205" y="6884"/>
                    <a:pt x="12225248" y="0"/>
                  </a:cubicBezTo>
                  <a:cubicBezTo>
                    <a:pt x="12446292" y="-6884"/>
                    <a:pt x="12524387" y="1107"/>
                    <a:pt x="12626872" y="0"/>
                  </a:cubicBezTo>
                  <a:cubicBezTo>
                    <a:pt x="12729357" y="-1107"/>
                    <a:pt x="13155840" y="-21589"/>
                    <a:pt x="13319327" y="0"/>
                  </a:cubicBezTo>
                  <a:cubicBezTo>
                    <a:pt x="13482815" y="21589"/>
                    <a:pt x="14326223" y="61168"/>
                    <a:pt x="14773482" y="0"/>
                  </a:cubicBezTo>
                  <a:cubicBezTo>
                    <a:pt x="14893122" y="-3621"/>
                    <a:pt x="15006964" y="83588"/>
                    <a:pt x="15005413" y="231931"/>
                  </a:cubicBezTo>
                  <a:cubicBezTo>
                    <a:pt x="15010396" y="429271"/>
                    <a:pt x="15002900" y="479390"/>
                    <a:pt x="15005413" y="705057"/>
                  </a:cubicBezTo>
                  <a:cubicBezTo>
                    <a:pt x="15007926" y="930724"/>
                    <a:pt x="15022461" y="984414"/>
                    <a:pt x="15005413" y="1159630"/>
                  </a:cubicBezTo>
                  <a:cubicBezTo>
                    <a:pt x="14984873" y="1289296"/>
                    <a:pt x="14912130" y="1403341"/>
                    <a:pt x="14773482" y="1391561"/>
                  </a:cubicBezTo>
                  <a:cubicBezTo>
                    <a:pt x="14412622" y="1397800"/>
                    <a:pt x="14199365" y="1394319"/>
                    <a:pt x="13935612" y="1391561"/>
                  </a:cubicBezTo>
                  <a:cubicBezTo>
                    <a:pt x="13671859" y="1388804"/>
                    <a:pt x="13528851" y="1380673"/>
                    <a:pt x="13243157" y="1391561"/>
                  </a:cubicBezTo>
                  <a:cubicBezTo>
                    <a:pt x="12957464" y="1402449"/>
                    <a:pt x="12590846" y="1365554"/>
                    <a:pt x="12405287" y="1391561"/>
                  </a:cubicBezTo>
                  <a:cubicBezTo>
                    <a:pt x="12219728" y="1417569"/>
                    <a:pt x="12085654" y="1377611"/>
                    <a:pt x="12003663" y="1391561"/>
                  </a:cubicBezTo>
                  <a:cubicBezTo>
                    <a:pt x="11921672" y="1405511"/>
                    <a:pt x="11569804" y="1390506"/>
                    <a:pt x="11456623" y="1391561"/>
                  </a:cubicBezTo>
                  <a:cubicBezTo>
                    <a:pt x="11343442" y="1392616"/>
                    <a:pt x="10889634" y="1396018"/>
                    <a:pt x="10618753" y="1391561"/>
                  </a:cubicBezTo>
                  <a:cubicBezTo>
                    <a:pt x="10347872" y="1387105"/>
                    <a:pt x="10076542" y="1360148"/>
                    <a:pt x="9926298" y="1391561"/>
                  </a:cubicBezTo>
                  <a:cubicBezTo>
                    <a:pt x="9776054" y="1422974"/>
                    <a:pt x="9723732" y="1403902"/>
                    <a:pt x="9670090" y="1391561"/>
                  </a:cubicBezTo>
                  <a:cubicBezTo>
                    <a:pt x="9616448" y="1379220"/>
                    <a:pt x="9421063" y="1399172"/>
                    <a:pt x="9268466" y="1391561"/>
                  </a:cubicBezTo>
                  <a:cubicBezTo>
                    <a:pt x="9115869" y="1383950"/>
                    <a:pt x="8711791" y="1414172"/>
                    <a:pt x="8430596" y="1391561"/>
                  </a:cubicBezTo>
                  <a:cubicBezTo>
                    <a:pt x="8149401" y="1368951"/>
                    <a:pt x="8109666" y="1373571"/>
                    <a:pt x="8028972" y="1391561"/>
                  </a:cubicBezTo>
                  <a:cubicBezTo>
                    <a:pt x="7948278" y="1409551"/>
                    <a:pt x="7817779" y="1399859"/>
                    <a:pt x="7627348" y="1391561"/>
                  </a:cubicBezTo>
                  <a:cubicBezTo>
                    <a:pt x="7436917" y="1383263"/>
                    <a:pt x="7397383" y="1374956"/>
                    <a:pt x="7225725" y="1391561"/>
                  </a:cubicBezTo>
                  <a:cubicBezTo>
                    <a:pt x="7054067" y="1408166"/>
                    <a:pt x="6983502" y="1376976"/>
                    <a:pt x="6824101" y="1391561"/>
                  </a:cubicBezTo>
                  <a:cubicBezTo>
                    <a:pt x="6664700" y="1406146"/>
                    <a:pt x="6320840" y="1402467"/>
                    <a:pt x="6131646" y="1391561"/>
                  </a:cubicBezTo>
                  <a:cubicBezTo>
                    <a:pt x="5942453" y="1380655"/>
                    <a:pt x="5874134" y="1397882"/>
                    <a:pt x="5730022" y="1391561"/>
                  </a:cubicBezTo>
                  <a:cubicBezTo>
                    <a:pt x="5585910" y="1385240"/>
                    <a:pt x="5562329" y="1400141"/>
                    <a:pt x="5473814" y="1391561"/>
                  </a:cubicBezTo>
                  <a:cubicBezTo>
                    <a:pt x="5385299" y="1382981"/>
                    <a:pt x="4950491" y="1372013"/>
                    <a:pt x="4781359" y="1391561"/>
                  </a:cubicBezTo>
                  <a:cubicBezTo>
                    <a:pt x="4612228" y="1411109"/>
                    <a:pt x="4638740" y="1385279"/>
                    <a:pt x="4525151" y="1391561"/>
                  </a:cubicBezTo>
                  <a:cubicBezTo>
                    <a:pt x="4411562" y="1397843"/>
                    <a:pt x="4315598" y="1410104"/>
                    <a:pt x="4123527" y="1391561"/>
                  </a:cubicBezTo>
                  <a:cubicBezTo>
                    <a:pt x="3931456" y="1373018"/>
                    <a:pt x="3946214" y="1379790"/>
                    <a:pt x="3867319" y="1391561"/>
                  </a:cubicBezTo>
                  <a:cubicBezTo>
                    <a:pt x="3788424" y="1403332"/>
                    <a:pt x="3444302" y="1405893"/>
                    <a:pt x="3029448" y="1391561"/>
                  </a:cubicBezTo>
                  <a:cubicBezTo>
                    <a:pt x="2614594" y="1377229"/>
                    <a:pt x="2847991" y="1383720"/>
                    <a:pt x="2773240" y="1391561"/>
                  </a:cubicBezTo>
                  <a:cubicBezTo>
                    <a:pt x="2698489" y="1399402"/>
                    <a:pt x="2508739" y="1407900"/>
                    <a:pt x="2371616" y="1391561"/>
                  </a:cubicBezTo>
                  <a:cubicBezTo>
                    <a:pt x="2234493" y="1375222"/>
                    <a:pt x="2215983" y="1384128"/>
                    <a:pt x="2115408" y="1391561"/>
                  </a:cubicBezTo>
                  <a:cubicBezTo>
                    <a:pt x="2014833" y="1398994"/>
                    <a:pt x="1444633" y="1387511"/>
                    <a:pt x="1132122" y="1391561"/>
                  </a:cubicBezTo>
                  <a:cubicBezTo>
                    <a:pt x="819611" y="1395611"/>
                    <a:pt x="973393" y="1381234"/>
                    <a:pt x="875914" y="1391561"/>
                  </a:cubicBezTo>
                  <a:cubicBezTo>
                    <a:pt x="778435" y="1401888"/>
                    <a:pt x="378222" y="1412614"/>
                    <a:pt x="231931" y="1391561"/>
                  </a:cubicBezTo>
                  <a:cubicBezTo>
                    <a:pt x="118555" y="1369933"/>
                    <a:pt x="-2782" y="1278961"/>
                    <a:pt x="0" y="1159630"/>
                  </a:cubicBezTo>
                  <a:cubicBezTo>
                    <a:pt x="-17768" y="997801"/>
                    <a:pt x="-21377" y="934050"/>
                    <a:pt x="0" y="723611"/>
                  </a:cubicBezTo>
                  <a:cubicBezTo>
                    <a:pt x="21377" y="513172"/>
                    <a:pt x="-8730" y="344669"/>
                    <a:pt x="0" y="231931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39907839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1590811-F4C2-4089-AE88-A187DFA1791C}"/>
                </a:ext>
              </a:extLst>
            </p:cNvPr>
            <p:cNvSpPr/>
            <p:nvPr/>
          </p:nvSpPr>
          <p:spPr>
            <a:xfrm>
              <a:off x="1981200" y="430574"/>
              <a:ext cx="14548213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vi-VN" sz="4400" b="0" cap="none" spc="0">
                  <a:ln w="0"/>
                  <a:solidFill>
                    <a:srgbClr val="C00000"/>
                  </a:solidFill>
                </a:rPr>
                <a:t>a) Quá trình trứng kết hợp với tinh trùng được gọi là gì?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33D2773-7A5A-4FC7-9B63-265F21382306}"/>
              </a:ext>
            </a:extLst>
          </p:cNvPr>
          <p:cNvGrpSpPr/>
          <p:nvPr/>
        </p:nvGrpSpPr>
        <p:grpSpPr>
          <a:xfrm>
            <a:off x="1960706" y="179415"/>
            <a:ext cx="15005413" cy="1391561"/>
            <a:chOff x="1758587" y="146073"/>
            <a:chExt cx="15005413" cy="1391561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5D66607C-85B3-4065-9C1E-69D30C75585F}"/>
                </a:ext>
              </a:extLst>
            </p:cNvPr>
            <p:cNvSpPr/>
            <p:nvPr/>
          </p:nvSpPr>
          <p:spPr>
            <a:xfrm>
              <a:off x="1758587" y="146073"/>
              <a:ext cx="15005413" cy="1391561"/>
            </a:xfrm>
            <a:custGeom>
              <a:avLst/>
              <a:gdLst>
                <a:gd name="connsiteX0" fmla="*/ 0 w 15005413"/>
                <a:gd name="connsiteY0" fmla="*/ 231931 h 1391561"/>
                <a:gd name="connsiteX1" fmla="*/ 231931 w 15005413"/>
                <a:gd name="connsiteY1" fmla="*/ 0 h 1391561"/>
                <a:gd name="connsiteX2" fmla="*/ 633555 w 15005413"/>
                <a:gd name="connsiteY2" fmla="*/ 0 h 1391561"/>
                <a:gd name="connsiteX3" fmla="*/ 1180594 w 15005413"/>
                <a:gd name="connsiteY3" fmla="*/ 0 h 1391561"/>
                <a:gd name="connsiteX4" fmla="*/ 1582218 w 15005413"/>
                <a:gd name="connsiteY4" fmla="*/ 0 h 1391561"/>
                <a:gd name="connsiteX5" fmla="*/ 2129257 w 15005413"/>
                <a:gd name="connsiteY5" fmla="*/ 0 h 1391561"/>
                <a:gd name="connsiteX6" fmla="*/ 2385465 w 15005413"/>
                <a:gd name="connsiteY6" fmla="*/ 0 h 1391561"/>
                <a:gd name="connsiteX7" fmla="*/ 3368751 w 15005413"/>
                <a:gd name="connsiteY7" fmla="*/ 0 h 1391561"/>
                <a:gd name="connsiteX8" fmla="*/ 3624960 w 15005413"/>
                <a:gd name="connsiteY8" fmla="*/ 0 h 1391561"/>
                <a:gd name="connsiteX9" fmla="*/ 4317414 w 15005413"/>
                <a:gd name="connsiteY9" fmla="*/ 0 h 1391561"/>
                <a:gd name="connsiteX10" fmla="*/ 5300700 w 15005413"/>
                <a:gd name="connsiteY10" fmla="*/ 0 h 1391561"/>
                <a:gd name="connsiteX11" fmla="*/ 6138571 w 15005413"/>
                <a:gd name="connsiteY11" fmla="*/ 0 h 1391561"/>
                <a:gd name="connsiteX12" fmla="*/ 6540194 w 15005413"/>
                <a:gd name="connsiteY12" fmla="*/ 0 h 1391561"/>
                <a:gd name="connsiteX13" fmla="*/ 7378065 w 15005413"/>
                <a:gd name="connsiteY13" fmla="*/ 0 h 1391561"/>
                <a:gd name="connsiteX14" fmla="*/ 8070519 w 15005413"/>
                <a:gd name="connsiteY14" fmla="*/ 0 h 1391561"/>
                <a:gd name="connsiteX15" fmla="*/ 9053805 w 15005413"/>
                <a:gd name="connsiteY15" fmla="*/ 0 h 1391561"/>
                <a:gd name="connsiteX16" fmla="*/ 9600845 w 15005413"/>
                <a:gd name="connsiteY16" fmla="*/ 0 h 1391561"/>
                <a:gd name="connsiteX17" fmla="*/ 10293299 w 15005413"/>
                <a:gd name="connsiteY17" fmla="*/ 0 h 1391561"/>
                <a:gd name="connsiteX18" fmla="*/ 10694923 w 15005413"/>
                <a:gd name="connsiteY18" fmla="*/ 0 h 1391561"/>
                <a:gd name="connsiteX19" fmla="*/ 11096547 w 15005413"/>
                <a:gd name="connsiteY19" fmla="*/ 0 h 1391561"/>
                <a:gd name="connsiteX20" fmla="*/ 11352755 w 15005413"/>
                <a:gd name="connsiteY20" fmla="*/ 0 h 1391561"/>
                <a:gd name="connsiteX21" fmla="*/ 12190626 w 15005413"/>
                <a:gd name="connsiteY21" fmla="*/ 0 h 1391561"/>
                <a:gd name="connsiteX22" fmla="*/ 12446834 w 15005413"/>
                <a:gd name="connsiteY22" fmla="*/ 0 h 1391561"/>
                <a:gd name="connsiteX23" fmla="*/ 12703042 w 15005413"/>
                <a:gd name="connsiteY23" fmla="*/ 0 h 1391561"/>
                <a:gd name="connsiteX24" fmla="*/ 13250081 w 15005413"/>
                <a:gd name="connsiteY24" fmla="*/ 0 h 1391561"/>
                <a:gd name="connsiteX25" fmla="*/ 13506290 w 15005413"/>
                <a:gd name="connsiteY25" fmla="*/ 0 h 1391561"/>
                <a:gd name="connsiteX26" fmla="*/ 14053329 w 15005413"/>
                <a:gd name="connsiteY26" fmla="*/ 0 h 1391561"/>
                <a:gd name="connsiteX27" fmla="*/ 14773482 w 15005413"/>
                <a:gd name="connsiteY27" fmla="*/ 0 h 1391561"/>
                <a:gd name="connsiteX28" fmla="*/ 15005413 w 15005413"/>
                <a:gd name="connsiteY28" fmla="*/ 231931 h 1391561"/>
                <a:gd name="connsiteX29" fmla="*/ 15005413 w 15005413"/>
                <a:gd name="connsiteY29" fmla="*/ 714334 h 1391561"/>
                <a:gd name="connsiteX30" fmla="*/ 15005413 w 15005413"/>
                <a:gd name="connsiteY30" fmla="*/ 1159630 h 1391561"/>
                <a:gd name="connsiteX31" fmla="*/ 14773482 w 15005413"/>
                <a:gd name="connsiteY31" fmla="*/ 1391561 h 1391561"/>
                <a:gd name="connsiteX32" fmla="*/ 14226443 w 15005413"/>
                <a:gd name="connsiteY32" fmla="*/ 1391561 h 1391561"/>
                <a:gd name="connsiteX33" fmla="*/ 13533988 w 15005413"/>
                <a:gd name="connsiteY33" fmla="*/ 1391561 h 1391561"/>
                <a:gd name="connsiteX34" fmla="*/ 12986949 w 15005413"/>
                <a:gd name="connsiteY34" fmla="*/ 1391561 h 1391561"/>
                <a:gd name="connsiteX35" fmla="*/ 12003663 w 15005413"/>
                <a:gd name="connsiteY35" fmla="*/ 1391561 h 1391561"/>
                <a:gd name="connsiteX36" fmla="*/ 11165792 w 15005413"/>
                <a:gd name="connsiteY36" fmla="*/ 1391561 h 1391561"/>
                <a:gd name="connsiteX37" fmla="*/ 10764169 w 15005413"/>
                <a:gd name="connsiteY37" fmla="*/ 1391561 h 1391561"/>
                <a:gd name="connsiteX38" fmla="*/ 9780883 w 15005413"/>
                <a:gd name="connsiteY38" fmla="*/ 1391561 h 1391561"/>
                <a:gd name="connsiteX39" fmla="*/ 8797597 w 15005413"/>
                <a:gd name="connsiteY39" fmla="*/ 1391561 h 1391561"/>
                <a:gd name="connsiteX40" fmla="*/ 8541389 w 15005413"/>
                <a:gd name="connsiteY40" fmla="*/ 1391561 h 1391561"/>
                <a:gd name="connsiteX41" fmla="*/ 7848934 w 15005413"/>
                <a:gd name="connsiteY41" fmla="*/ 1391561 h 1391561"/>
                <a:gd name="connsiteX42" fmla="*/ 7011064 w 15005413"/>
                <a:gd name="connsiteY42" fmla="*/ 1391561 h 1391561"/>
                <a:gd name="connsiteX43" fmla="*/ 6754855 w 15005413"/>
                <a:gd name="connsiteY43" fmla="*/ 1391561 h 1391561"/>
                <a:gd name="connsiteX44" fmla="*/ 6062400 w 15005413"/>
                <a:gd name="connsiteY44" fmla="*/ 1391561 h 1391561"/>
                <a:gd name="connsiteX45" fmla="*/ 5079115 w 15005413"/>
                <a:gd name="connsiteY45" fmla="*/ 1391561 h 1391561"/>
                <a:gd name="connsiteX46" fmla="*/ 4095829 w 15005413"/>
                <a:gd name="connsiteY46" fmla="*/ 1391561 h 1391561"/>
                <a:gd name="connsiteX47" fmla="*/ 3839621 w 15005413"/>
                <a:gd name="connsiteY47" fmla="*/ 1391561 h 1391561"/>
                <a:gd name="connsiteX48" fmla="*/ 3437997 w 15005413"/>
                <a:gd name="connsiteY48" fmla="*/ 1391561 h 1391561"/>
                <a:gd name="connsiteX49" fmla="*/ 3181788 w 15005413"/>
                <a:gd name="connsiteY49" fmla="*/ 1391561 h 1391561"/>
                <a:gd name="connsiteX50" fmla="*/ 2489334 w 15005413"/>
                <a:gd name="connsiteY50" fmla="*/ 1391561 h 1391561"/>
                <a:gd name="connsiteX51" fmla="*/ 2233125 w 15005413"/>
                <a:gd name="connsiteY51" fmla="*/ 1391561 h 1391561"/>
                <a:gd name="connsiteX52" fmla="*/ 1976917 w 15005413"/>
                <a:gd name="connsiteY52" fmla="*/ 1391561 h 1391561"/>
                <a:gd name="connsiteX53" fmla="*/ 1284462 w 15005413"/>
                <a:gd name="connsiteY53" fmla="*/ 1391561 h 1391561"/>
                <a:gd name="connsiteX54" fmla="*/ 1028254 w 15005413"/>
                <a:gd name="connsiteY54" fmla="*/ 1391561 h 1391561"/>
                <a:gd name="connsiteX55" fmla="*/ 231931 w 15005413"/>
                <a:gd name="connsiteY55" fmla="*/ 1391561 h 1391561"/>
                <a:gd name="connsiteX56" fmla="*/ 0 w 15005413"/>
                <a:gd name="connsiteY56" fmla="*/ 1159630 h 1391561"/>
                <a:gd name="connsiteX57" fmla="*/ 0 w 15005413"/>
                <a:gd name="connsiteY57" fmla="*/ 723611 h 1391561"/>
                <a:gd name="connsiteX58" fmla="*/ 0 w 15005413"/>
                <a:gd name="connsiteY58" fmla="*/ 231931 h 1391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5005413" h="1391561" fill="none" extrusionOk="0">
                  <a:moveTo>
                    <a:pt x="0" y="231931"/>
                  </a:moveTo>
                  <a:cubicBezTo>
                    <a:pt x="11535" y="109048"/>
                    <a:pt x="117387" y="19096"/>
                    <a:pt x="231931" y="0"/>
                  </a:cubicBezTo>
                  <a:cubicBezTo>
                    <a:pt x="342724" y="-18121"/>
                    <a:pt x="460197" y="619"/>
                    <a:pt x="633555" y="0"/>
                  </a:cubicBezTo>
                  <a:cubicBezTo>
                    <a:pt x="806913" y="-619"/>
                    <a:pt x="986615" y="22404"/>
                    <a:pt x="1180594" y="0"/>
                  </a:cubicBezTo>
                  <a:cubicBezTo>
                    <a:pt x="1374573" y="-22404"/>
                    <a:pt x="1383860" y="2454"/>
                    <a:pt x="1582218" y="0"/>
                  </a:cubicBezTo>
                  <a:cubicBezTo>
                    <a:pt x="1780576" y="-2454"/>
                    <a:pt x="1891333" y="-1975"/>
                    <a:pt x="2129257" y="0"/>
                  </a:cubicBezTo>
                  <a:cubicBezTo>
                    <a:pt x="2367181" y="1975"/>
                    <a:pt x="2266459" y="6794"/>
                    <a:pt x="2385465" y="0"/>
                  </a:cubicBezTo>
                  <a:cubicBezTo>
                    <a:pt x="2504471" y="-6794"/>
                    <a:pt x="3006464" y="-39378"/>
                    <a:pt x="3368751" y="0"/>
                  </a:cubicBezTo>
                  <a:cubicBezTo>
                    <a:pt x="3731038" y="39378"/>
                    <a:pt x="3519686" y="10917"/>
                    <a:pt x="3624960" y="0"/>
                  </a:cubicBezTo>
                  <a:cubicBezTo>
                    <a:pt x="3730234" y="-10917"/>
                    <a:pt x="4087803" y="-3013"/>
                    <a:pt x="4317414" y="0"/>
                  </a:cubicBezTo>
                  <a:cubicBezTo>
                    <a:pt x="4547025" y="3013"/>
                    <a:pt x="5044141" y="9075"/>
                    <a:pt x="5300700" y="0"/>
                  </a:cubicBezTo>
                  <a:cubicBezTo>
                    <a:pt x="5557259" y="-9075"/>
                    <a:pt x="5950115" y="-37291"/>
                    <a:pt x="6138571" y="0"/>
                  </a:cubicBezTo>
                  <a:cubicBezTo>
                    <a:pt x="6327027" y="37291"/>
                    <a:pt x="6344611" y="-1958"/>
                    <a:pt x="6540194" y="0"/>
                  </a:cubicBezTo>
                  <a:cubicBezTo>
                    <a:pt x="6735777" y="1958"/>
                    <a:pt x="7019401" y="9261"/>
                    <a:pt x="7378065" y="0"/>
                  </a:cubicBezTo>
                  <a:cubicBezTo>
                    <a:pt x="7736729" y="-9261"/>
                    <a:pt x="7890329" y="-4266"/>
                    <a:pt x="8070519" y="0"/>
                  </a:cubicBezTo>
                  <a:cubicBezTo>
                    <a:pt x="8250709" y="4266"/>
                    <a:pt x="8856191" y="-1491"/>
                    <a:pt x="9053805" y="0"/>
                  </a:cubicBezTo>
                  <a:cubicBezTo>
                    <a:pt x="9251419" y="1491"/>
                    <a:pt x="9342371" y="-11988"/>
                    <a:pt x="9600845" y="0"/>
                  </a:cubicBezTo>
                  <a:cubicBezTo>
                    <a:pt x="9859319" y="11988"/>
                    <a:pt x="9963665" y="3228"/>
                    <a:pt x="10293299" y="0"/>
                  </a:cubicBezTo>
                  <a:cubicBezTo>
                    <a:pt x="10622933" y="-3228"/>
                    <a:pt x="10495547" y="4621"/>
                    <a:pt x="10694923" y="0"/>
                  </a:cubicBezTo>
                  <a:cubicBezTo>
                    <a:pt x="10894299" y="-4621"/>
                    <a:pt x="10991740" y="-8502"/>
                    <a:pt x="11096547" y="0"/>
                  </a:cubicBezTo>
                  <a:cubicBezTo>
                    <a:pt x="11201354" y="8502"/>
                    <a:pt x="11245385" y="11736"/>
                    <a:pt x="11352755" y="0"/>
                  </a:cubicBezTo>
                  <a:cubicBezTo>
                    <a:pt x="11460125" y="-11736"/>
                    <a:pt x="11812798" y="-15410"/>
                    <a:pt x="12190626" y="0"/>
                  </a:cubicBezTo>
                  <a:cubicBezTo>
                    <a:pt x="12568454" y="15410"/>
                    <a:pt x="12342196" y="-9220"/>
                    <a:pt x="12446834" y="0"/>
                  </a:cubicBezTo>
                  <a:cubicBezTo>
                    <a:pt x="12551472" y="9220"/>
                    <a:pt x="12588310" y="10936"/>
                    <a:pt x="12703042" y="0"/>
                  </a:cubicBezTo>
                  <a:cubicBezTo>
                    <a:pt x="12817774" y="-10936"/>
                    <a:pt x="13069292" y="-23659"/>
                    <a:pt x="13250081" y="0"/>
                  </a:cubicBezTo>
                  <a:cubicBezTo>
                    <a:pt x="13430870" y="23659"/>
                    <a:pt x="13436234" y="-4428"/>
                    <a:pt x="13506290" y="0"/>
                  </a:cubicBezTo>
                  <a:cubicBezTo>
                    <a:pt x="13576346" y="4428"/>
                    <a:pt x="13892045" y="7908"/>
                    <a:pt x="14053329" y="0"/>
                  </a:cubicBezTo>
                  <a:cubicBezTo>
                    <a:pt x="14214613" y="-7908"/>
                    <a:pt x="14469003" y="7328"/>
                    <a:pt x="14773482" y="0"/>
                  </a:cubicBezTo>
                  <a:cubicBezTo>
                    <a:pt x="14922799" y="9025"/>
                    <a:pt x="15007782" y="113149"/>
                    <a:pt x="15005413" y="231931"/>
                  </a:cubicBezTo>
                  <a:cubicBezTo>
                    <a:pt x="15002553" y="401210"/>
                    <a:pt x="15012898" y="548410"/>
                    <a:pt x="15005413" y="714334"/>
                  </a:cubicBezTo>
                  <a:cubicBezTo>
                    <a:pt x="14997928" y="880258"/>
                    <a:pt x="15026868" y="1069162"/>
                    <a:pt x="15005413" y="1159630"/>
                  </a:cubicBezTo>
                  <a:cubicBezTo>
                    <a:pt x="14988730" y="1276628"/>
                    <a:pt x="14928041" y="1384365"/>
                    <a:pt x="14773482" y="1391561"/>
                  </a:cubicBezTo>
                  <a:cubicBezTo>
                    <a:pt x="14606357" y="1396600"/>
                    <a:pt x="14370095" y="1410238"/>
                    <a:pt x="14226443" y="1391561"/>
                  </a:cubicBezTo>
                  <a:cubicBezTo>
                    <a:pt x="14082791" y="1372884"/>
                    <a:pt x="13703270" y="1383172"/>
                    <a:pt x="13533988" y="1391561"/>
                  </a:cubicBezTo>
                  <a:cubicBezTo>
                    <a:pt x="13364707" y="1399950"/>
                    <a:pt x="13192831" y="1378345"/>
                    <a:pt x="12986949" y="1391561"/>
                  </a:cubicBezTo>
                  <a:cubicBezTo>
                    <a:pt x="12781067" y="1404777"/>
                    <a:pt x="12324532" y="1394903"/>
                    <a:pt x="12003663" y="1391561"/>
                  </a:cubicBezTo>
                  <a:cubicBezTo>
                    <a:pt x="11682794" y="1388219"/>
                    <a:pt x="11355247" y="1364320"/>
                    <a:pt x="11165792" y="1391561"/>
                  </a:cubicBezTo>
                  <a:cubicBezTo>
                    <a:pt x="10976337" y="1418802"/>
                    <a:pt x="10851688" y="1390406"/>
                    <a:pt x="10764169" y="1391561"/>
                  </a:cubicBezTo>
                  <a:cubicBezTo>
                    <a:pt x="10676650" y="1392716"/>
                    <a:pt x="10207565" y="1387296"/>
                    <a:pt x="9780883" y="1391561"/>
                  </a:cubicBezTo>
                  <a:cubicBezTo>
                    <a:pt x="9354201" y="1395826"/>
                    <a:pt x="9124085" y="1435954"/>
                    <a:pt x="8797597" y="1391561"/>
                  </a:cubicBezTo>
                  <a:cubicBezTo>
                    <a:pt x="8471109" y="1347168"/>
                    <a:pt x="8647013" y="1380475"/>
                    <a:pt x="8541389" y="1391561"/>
                  </a:cubicBezTo>
                  <a:cubicBezTo>
                    <a:pt x="8435765" y="1402647"/>
                    <a:pt x="7991362" y="1362786"/>
                    <a:pt x="7848934" y="1391561"/>
                  </a:cubicBezTo>
                  <a:cubicBezTo>
                    <a:pt x="7706506" y="1420336"/>
                    <a:pt x="7347408" y="1396463"/>
                    <a:pt x="7011064" y="1391561"/>
                  </a:cubicBezTo>
                  <a:cubicBezTo>
                    <a:pt x="6674720" y="1386660"/>
                    <a:pt x="6874193" y="1386615"/>
                    <a:pt x="6754855" y="1391561"/>
                  </a:cubicBezTo>
                  <a:cubicBezTo>
                    <a:pt x="6635517" y="1396507"/>
                    <a:pt x="6220094" y="1376257"/>
                    <a:pt x="6062400" y="1391561"/>
                  </a:cubicBezTo>
                  <a:cubicBezTo>
                    <a:pt x="5904706" y="1406865"/>
                    <a:pt x="5482607" y="1367198"/>
                    <a:pt x="5079115" y="1391561"/>
                  </a:cubicBezTo>
                  <a:cubicBezTo>
                    <a:pt x="4675623" y="1415924"/>
                    <a:pt x="4554325" y="1349246"/>
                    <a:pt x="4095829" y="1391561"/>
                  </a:cubicBezTo>
                  <a:cubicBezTo>
                    <a:pt x="3637333" y="1433876"/>
                    <a:pt x="3956093" y="1385203"/>
                    <a:pt x="3839621" y="1391561"/>
                  </a:cubicBezTo>
                  <a:cubicBezTo>
                    <a:pt x="3723149" y="1397919"/>
                    <a:pt x="3536293" y="1388204"/>
                    <a:pt x="3437997" y="1391561"/>
                  </a:cubicBezTo>
                  <a:cubicBezTo>
                    <a:pt x="3339701" y="1394918"/>
                    <a:pt x="3269070" y="1383503"/>
                    <a:pt x="3181788" y="1391561"/>
                  </a:cubicBezTo>
                  <a:cubicBezTo>
                    <a:pt x="3094506" y="1399619"/>
                    <a:pt x="2822233" y="1414973"/>
                    <a:pt x="2489334" y="1391561"/>
                  </a:cubicBezTo>
                  <a:cubicBezTo>
                    <a:pt x="2156435" y="1368149"/>
                    <a:pt x="2336266" y="1399311"/>
                    <a:pt x="2233125" y="1391561"/>
                  </a:cubicBezTo>
                  <a:cubicBezTo>
                    <a:pt x="2129984" y="1383811"/>
                    <a:pt x="2104265" y="1393301"/>
                    <a:pt x="1976917" y="1391561"/>
                  </a:cubicBezTo>
                  <a:cubicBezTo>
                    <a:pt x="1849569" y="1389821"/>
                    <a:pt x="1597213" y="1375957"/>
                    <a:pt x="1284462" y="1391561"/>
                  </a:cubicBezTo>
                  <a:cubicBezTo>
                    <a:pt x="971711" y="1407165"/>
                    <a:pt x="1145518" y="1387187"/>
                    <a:pt x="1028254" y="1391561"/>
                  </a:cubicBezTo>
                  <a:cubicBezTo>
                    <a:pt x="910990" y="1395935"/>
                    <a:pt x="596872" y="1424998"/>
                    <a:pt x="231931" y="1391561"/>
                  </a:cubicBezTo>
                  <a:cubicBezTo>
                    <a:pt x="121700" y="1378555"/>
                    <a:pt x="469" y="1276508"/>
                    <a:pt x="0" y="1159630"/>
                  </a:cubicBezTo>
                  <a:cubicBezTo>
                    <a:pt x="-7043" y="942518"/>
                    <a:pt x="17042" y="867911"/>
                    <a:pt x="0" y="723611"/>
                  </a:cubicBezTo>
                  <a:cubicBezTo>
                    <a:pt x="-17042" y="579311"/>
                    <a:pt x="-24529" y="435391"/>
                    <a:pt x="0" y="231931"/>
                  </a:cubicBezTo>
                  <a:close/>
                </a:path>
                <a:path w="15005413" h="1391561" stroke="0" extrusionOk="0">
                  <a:moveTo>
                    <a:pt x="0" y="231931"/>
                  </a:moveTo>
                  <a:cubicBezTo>
                    <a:pt x="2320" y="95094"/>
                    <a:pt x="94022" y="-10474"/>
                    <a:pt x="231931" y="0"/>
                  </a:cubicBezTo>
                  <a:cubicBezTo>
                    <a:pt x="567002" y="-6837"/>
                    <a:pt x="716195" y="10731"/>
                    <a:pt x="1069801" y="0"/>
                  </a:cubicBezTo>
                  <a:cubicBezTo>
                    <a:pt x="1423407" y="-10731"/>
                    <a:pt x="1732405" y="4871"/>
                    <a:pt x="2053087" y="0"/>
                  </a:cubicBezTo>
                  <a:cubicBezTo>
                    <a:pt x="2373769" y="-4871"/>
                    <a:pt x="2252625" y="-4618"/>
                    <a:pt x="2309295" y="0"/>
                  </a:cubicBezTo>
                  <a:cubicBezTo>
                    <a:pt x="2365965" y="4618"/>
                    <a:pt x="2833721" y="-31512"/>
                    <a:pt x="3147166" y="0"/>
                  </a:cubicBezTo>
                  <a:cubicBezTo>
                    <a:pt x="3460611" y="31512"/>
                    <a:pt x="3433375" y="-2923"/>
                    <a:pt x="3694205" y="0"/>
                  </a:cubicBezTo>
                  <a:cubicBezTo>
                    <a:pt x="3955035" y="2923"/>
                    <a:pt x="4151143" y="3379"/>
                    <a:pt x="4386660" y="0"/>
                  </a:cubicBezTo>
                  <a:cubicBezTo>
                    <a:pt x="4622177" y="-3379"/>
                    <a:pt x="4786540" y="-24158"/>
                    <a:pt x="4933699" y="0"/>
                  </a:cubicBezTo>
                  <a:cubicBezTo>
                    <a:pt x="5080858" y="24158"/>
                    <a:pt x="5502694" y="-18151"/>
                    <a:pt x="5771569" y="0"/>
                  </a:cubicBezTo>
                  <a:cubicBezTo>
                    <a:pt x="6040444" y="18151"/>
                    <a:pt x="5971034" y="6345"/>
                    <a:pt x="6027778" y="0"/>
                  </a:cubicBezTo>
                  <a:cubicBezTo>
                    <a:pt x="6084522" y="-6345"/>
                    <a:pt x="6745765" y="-24790"/>
                    <a:pt x="7011064" y="0"/>
                  </a:cubicBezTo>
                  <a:cubicBezTo>
                    <a:pt x="7276363" y="24790"/>
                    <a:pt x="7418352" y="25775"/>
                    <a:pt x="7703518" y="0"/>
                  </a:cubicBezTo>
                  <a:cubicBezTo>
                    <a:pt x="7988684" y="-25775"/>
                    <a:pt x="7859899" y="-6905"/>
                    <a:pt x="7959727" y="0"/>
                  </a:cubicBezTo>
                  <a:cubicBezTo>
                    <a:pt x="8059555" y="6905"/>
                    <a:pt x="8139366" y="-8999"/>
                    <a:pt x="8215935" y="0"/>
                  </a:cubicBezTo>
                  <a:cubicBezTo>
                    <a:pt x="8292504" y="8999"/>
                    <a:pt x="8481465" y="5084"/>
                    <a:pt x="8617559" y="0"/>
                  </a:cubicBezTo>
                  <a:cubicBezTo>
                    <a:pt x="8753653" y="-5084"/>
                    <a:pt x="9287855" y="-12407"/>
                    <a:pt x="9455429" y="0"/>
                  </a:cubicBezTo>
                  <a:cubicBezTo>
                    <a:pt x="9623003" y="12407"/>
                    <a:pt x="9986163" y="35970"/>
                    <a:pt x="10438715" y="0"/>
                  </a:cubicBezTo>
                  <a:cubicBezTo>
                    <a:pt x="10891267" y="-35970"/>
                    <a:pt x="10600391" y="6420"/>
                    <a:pt x="10694923" y="0"/>
                  </a:cubicBezTo>
                  <a:cubicBezTo>
                    <a:pt x="10789455" y="-6420"/>
                    <a:pt x="11343551" y="-2000"/>
                    <a:pt x="11532793" y="0"/>
                  </a:cubicBezTo>
                  <a:cubicBezTo>
                    <a:pt x="11722035" y="2000"/>
                    <a:pt x="12004205" y="6884"/>
                    <a:pt x="12225248" y="0"/>
                  </a:cubicBezTo>
                  <a:cubicBezTo>
                    <a:pt x="12446292" y="-6884"/>
                    <a:pt x="12524387" y="1107"/>
                    <a:pt x="12626872" y="0"/>
                  </a:cubicBezTo>
                  <a:cubicBezTo>
                    <a:pt x="12729357" y="-1107"/>
                    <a:pt x="13155840" y="-21589"/>
                    <a:pt x="13319327" y="0"/>
                  </a:cubicBezTo>
                  <a:cubicBezTo>
                    <a:pt x="13482815" y="21589"/>
                    <a:pt x="14326223" y="61168"/>
                    <a:pt x="14773482" y="0"/>
                  </a:cubicBezTo>
                  <a:cubicBezTo>
                    <a:pt x="14893122" y="-3621"/>
                    <a:pt x="15006964" y="83588"/>
                    <a:pt x="15005413" y="231931"/>
                  </a:cubicBezTo>
                  <a:cubicBezTo>
                    <a:pt x="15010396" y="429271"/>
                    <a:pt x="15002900" y="479390"/>
                    <a:pt x="15005413" y="705057"/>
                  </a:cubicBezTo>
                  <a:cubicBezTo>
                    <a:pt x="15007926" y="930724"/>
                    <a:pt x="15022461" y="984414"/>
                    <a:pt x="15005413" y="1159630"/>
                  </a:cubicBezTo>
                  <a:cubicBezTo>
                    <a:pt x="14984873" y="1289296"/>
                    <a:pt x="14912130" y="1403341"/>
                    <a:pt x="14773482" y="1391561"/>
                  </a:cubicBezTo>
                  <a:cubicBezTo>
                    <a:pt x="14412622" y="1397800"/>
                    <a:pt x="14199365" y="1394319"/>
                    <a:pt x="13935612" y="1391561"/>
                  </a:cubicBezTo>
                  <a:cubicBezTo>
                    <a:pt x="13671859" y="1388804"/>
                    <a:pt x="13528851" y="1380673"/>
                    <a:pt x="13243157" y="1391561"/>
                  </a:cubicBezTo>
                  <a:cubicBezTo>
                    <a:pt x="12957464" y="1402449"/>
                    <a:pt x="12590846" y="1365554"/>
                    <a:pt x="12405287" y="1391561"/>
                  </a:cubicBezTo>
                  <a:cubicBezTo>
                    <a:pt x="12219728" y="1417569"/>
                    <a:pt x="12085654" y="1377611"/>
                    <a:pt x="12003663" y="1391561"/>
                  </a:cubicBezTo>
                  <a:cubicBezTo>
                    <a:pt x="11921672" y="1405511"/>
                    <a:pt x="11569804" y="1390506"/>
                    <a:pt x="11456623" y="1391561"/>
                  </a:cubicBezTo>
                  <a:cubicBezTo>
                    <a:pt x="11343442" y="1392616"/>
                    <a:pt x="10889634" y="1396018"/>
                    <a:pt x="10618753" y="1391561"/>
                  </a:cubicBezTo>
                  <a:cubicBezTo>
                    <a:pt x="10347872" y="1387105"/>
                    <a:pt x="10076542" y="1360148"/>
                    <a:pt x="9926298" y="1391561"/>
                  </a:cubicBezTo>
                  <a:cubicBezTo>
                    <a:pt x="9776054" y="1422974"/>
                    <a:pt x="9723732" y="1403902"/>
                    <a:pt x="9670090" y="1391561"/>
                  </a:cubicBezTo>
                  <a:cubicBezTo>
                    <a:pt x="9616448" y="1379220"/>
                    <a:pt x="9421063" y="1399172"/>
                    <a:pt x="9268466" y="1391561"/>
                  </a:cubicBezTo>
                  <a:cubicBezTo>
                    <a:pt x="9115869" y="1383950"/>
                    <a:pt x="8711791" y="1414172"/>
                    <a:pt x="8430596" y="1391561"/>
                  </a:cubicBezTo>
                  <a:cubicBezTo>
                    <a:pt x="8149401" y="1368951"/>
                    <a:pt x="8109666" y="1373571"/>
                    <a:pt x="8028972" y="1391561"/>
                  </a:cubicBezTo>
                  <a:cubicBezTo>
                    <a:pt x="7948278" y="1409551"/>
                    <a:pt x="7817779" y="1399859"/>
                    <a:pt x="7627348" y="1391561"/>
                  </a:cubicBezTo>
                  <a:cubicBezTo>
                    <a:pt x="7436917" y="1383263"/>
                    <a:pt x="7397383" y="1374956"/>
                    <a:pt x="7225725" y="1391561"/>
                  </a:cubicBezTo>
                  <a:cubicBezTo>
                    <a:pt x="7054067" y="1408166"/>
                    <a:pt x="6983502" y="1376976"/>
                    <a:pt x="6824101" y="1391561"/>
                  </a:cubicBezTo>
                  <a:cubicBezTo>
                    <a:pt x="6664700" y="1406146"/>
                    <a:pt x="6320840" y="1402467"/>
                    <a:pt x="6131646" y="1391561"/>
                  </a:cubicBezTo>
                  <a:cubicBezTo>
                    <a:pt x="5942453" y="1380655"/>
                    <a:pt x="5874134" y="1397882"/>
                    <a:pt x="5730022" y="1391561"/>
                  </a:cubicBezTo>
                  <a:cubicBezTo>
                    <a:pt x="5585910" y="1385240"/>
                    <a:pt x="5562329" y="1400141"/>
                    <a:pt x="5473814" y="1391561"/>
                  </a:cubicBezTo>
                  <a:cubicBezTo>
                    <a:pt x="5385299" y="1382981"/>
                    <a:pt x="4950491" y="1372013"/>
                    <a:pt x="4781359" y="1391561"/>
                  </a:cubicBezTo>
                  <a:cubicBezTo>
                    <a:pt x="4612228" y="1411109"/>
                    <a:pt x="4638740" y="1385279"/>
                    <a:pt x="4525151" y="1391561"/>
                  </a:cubicBezTo>
                  <a:cubicBezTo>
                    <a:pt x="4411562" y="1397843"/>
                    <a:pt x="4315598" y="1410104"/>
                    <a:pt x="4123527" y="1391561"/>
                  </a:cubicBezTo>
                  <a:cubicBezTo>
                    <a:pt x="3931456" y="1373018"/>
                    <a:pt x="3946214" y="1379790"/>
                    <a:pt x="3867319" y="1391561"/>
                  </a:cubicBezTo>
                  <a:cubicBezTo>
                    <a:pt x="3788424" y="1403332"/>
                    <a:pt x="3444302" y="1405893"/>
                    <a:pt x="3029448" y="1391561"/>
                  </a:cubicBezTo>
                  <a:cubicBezTo>
                    <a:pt x="2614594" y="1377229"/>
                    <a:pt x="2847991" y="1383720"/>
                    <a:pt x="2773240" y="1391561"/>
                  </a:cubicBezTo>
                  <a:cubicBezTo>
                    <a:pt x="2698489" y="1399402"/>
                    <a:pt x="2508739" y="1407900"/>
                    <a:pt x="2371616" y="1391561"/>
                  </a:cubicBezTo>
                  <a:cubicBezTo>
                    <a:pt x="2234493" y="1375222"/>
                    <a:pt x="2215983" y="1384128"/>
                    <a:pt x="2115408" y="1391561"/>
                  </a:cubicBezTo>
                  <a:cubicBezTo>
                    <a:pt x="2014833" y="1398994"/>
                    <a:pt x="1444633" y="1387511"/>
                    <a:pt x="1132122" y="1391561"/>
                  </a:cubicBezTo>
                  <a:cubicBezTo>
                    <a:pt x="819611" y="1395611"/>
                    <a:pt x="973393" y="1381234"/>
                    <a:pt x="875914" y="1391561"/>
                  </a:cubicBezTo>
                  <a:cubicBezTo>
                    <a:pt x="778435" y="1401888"/>
                    <a:pt x="378222" y="1412614"/>
                    <a:pt x="231931" y="1391561"/>
                  </a:cubicBezTo>
                  <a:cubicBezTo>
                    <a:pt x="118555" y="1369933"/>
                    <a:pt x="-2782" y="1278961"/>
                    <a:pt x="0" y="1159630"/>
                  </a:cubicBezTo>
                  <a:cubicBezTo>
                    <a:pt x="-17768" y="997801"/>
                    <a:pt x="-21377" y="934050"/>
                    <a:pt x="0" y="723611"/>
                  </a:cubicBezTo>
                  <a:cubicBezTo>
                    <a:pt x="21377" y="513172"/>
                    <a:pt x="-8730" y="344669"/>
                    <a:pt x="0" y="231931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39907839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1D08248-9D07-4A67-B9FC-345E87187687}"/>
                </a:ext>
              </a:extLst>
            </p:cNvPr>
            <p:cNvSpPr/>
            <p:nvPr/>
          </p:nvSpPr>
          <p:spPr>
            <a:xfrm>
              <a:off x="1981200" y="430574"/>
              <a:ext cx="14548213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vi-VN" sz="4400" b="0" cap="none" spc="0">
                  <a:ln w="0"/>
                  <a:solidFill>
                    <a:srgbClr val="C00000"/>
                  </a:solidFill>
                </a:rPr>
                <a:t>b) Em bé nằm trong bụng mẹ được gọi là gì?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24B3FE5-C281-4A40-95B2-719260CE49DB}"/>
              </a:ext>
            </a:extLst>
          </p:cNvPr>
          <p:cNvGrpSpPr/>
          <p:nvPr/>
        </p:nvGrpSpPr>
        <p:grpSpPr>
          <a:xfrm>
            <a:off x="1960706" y="147614"/>
            <a:ext cx="15005413" cy="1466570"/>
            <a:chOff x="1758587" y="146073"/>
            <a:chExt cx="15005413" cy="1466570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5C2E1CEE-8583-4F32-A40B-2719BF55C7AD}"/>
                </a:ext>
              </a:extLst>
            </p:cNvPr>
            <p:cNvSpPr/>
            <p:nvPr/>
          </p:nvSpPr>
          <p:spPr>
            <a:xfrm>
              <a:off x="1758587" y="146073"/>
              <a:ext cx="15005413" cy="1391561"/>
            </a:xfrm>
            <a:custGeom>
              <a:avLst/>
              <a:gdLst>
                <a:gd name="connsiteX0" fmla="*/ 0 w 15005413"/>
                <a:gd name="connsiteY0" fmla="*/ 231931 h 1391561"/>
                <a:gd name="connsiteX1" fmla="*/ 231931 w 15005413"/>
                <a:gd name="connsiteY1" fmla="*/ 0 h 1391561"/>
                <a:gd name="connsiteX2" fmla="*/ 633555 w 15005413"/>
                <a:gd name="connsiteY2" fmla="*/ 0 h 1391561"/>
                <a:gd name="connsiteX3" fmla="*/ 1180594 w 15005413"/>
                <a:gd name="connsiteY3" fmla="*/ 0 h 1391561"/>
                <a:gd name="connsiteX4" fmla="*/ 1582218 w 15005413"/>
                <a:gd name="connsiteY4" fmla="*/ 0 h 1391561"/>
                <a:gd name="connsiteX5" fmla="*/ 2129257 w 15005413"/>
                <a:gd name="connsiteY5" fmla="*/ 0 h 1391561"/>
                <a:gd name="connsiteX6" fmla="*/ 2385465 w 15005413"/>
                <a:gd name="connsiteY6" fmla="*/ 0 h 1391561"/>
                <a:gd name="connsiteX7" fmla="*/ 3368751 w 15005413"/>
                <a:gd name="connsiteY7" fmla="*/ 0 h 1391561"/>
                <a:gd name="connsiteX8" fmla="*/ 3624960 w 15005413"/>
                <a:gd name="connsiteY8" fmla="*/ 0 h 1391561"/>
                <a:gd name="connsiteX9" fmla="*/ 4317414 w 15005413"/>
                <a:gd name="connsiteY9" fmla="*/ 0 h 1391561"/>
                <a:gd name="connsiteX10" fmla="*/ 5300700 w 15005413"/>
                <a:gd name="connsiteY10" fmla="*/ 0 h 1391561"/>
                <a:gd name="connsiteX11" fmla="*/ 6138571 w 15005413"/>
                <a:gd name="connsiteY11" fmla="*/ 0 h 1391561"/>
                <a:gd name="connsiteX12" fmla="*/ 6540194 w 15005413"/>
                <a:gd name="connsiteY12" fmla="*/ 0 h 1391561"/>
                <a:gd name="connsiteX13" fmla="*/ 7378065 w 15005413"/>
                <a:gd name="connsiteY13" fmla="*/ 0 h 1391561"/>
                <a:gd name="connsiteX14" fmla="*/ 8070519 w 15005413"/>
                <a:gd name="connsiteY14" fmla="*/ 0 h 1391561"/>
                <a:gd name="connsiteX15" fmla="*/ 9053805 w 15005413"/>
                <a:gd name="connsiteY15" fmla="*/ 0 h 1391561"/>
                <a:gd name="connsiteX16" fmla="*/ 9600845 w 15005413"/>
                <a:gd name="connsiteY16" fmla="*/ 0 h 1391561"/>
                <a:gd name="connsiteX17" fmla="*/ 10293299 w 15005413"/>
                <a:gd name="connsiteY17" fmla="*/ 0 h 1391561"/>
                <a:gd name="connsiteX18" fmla="*/ 10694923 w 15005413"/>
                <a:gd name="connsiteY18" fmla="*/ 0 h 1391561"/>
                <a:gd name="connsiteX19" fmla="*/ 11096547 w 15005413"/>
                <a:gd name="connsiteY19" fmla="*/ 0 h 1391561"/>
                <a:gd name="connsiteX20" fmla="*/ 11352755 w 15005413"/>
                <a:gd name="connsiteY20" fmla="*/ 0 h 1391561"/>
                <a:gd name="connsiteX21" fmla="*/ 12190626 w 15005413"/>
                <a:gd name="connsiteY21" fmla="*/ 0 h 1391561"/>
                <a:gd name="connsiteX22" fmla="*/ 12446834 w 15005413"/>
                <a:gd name="connsiteY22" fmla="*/ 0 h 1391561"/>
                <a:gd name="connsiteX23" fmla="*/ 12703042 w 15005413"/>
                <a:gd name="connsiteY23" fmla="*/ 0 h 1391561"/>
                <a:gd name="connsiteX24" fmla="*/ 13250081 w 15005413"/>
                <a:gd name="connsiteY24" fmla="*/ 0 h 1391561"/>
                <a:gd name="connsiteX25" fmla="*/ 13506290 w 15005413"/>
                <a:gd name="connsiteY25" fmla="*/ 0 h 1391561"/>
                <a:gd name="connsiteX26" fmla="*/ 14053329 w 15005413"/>
                <a:gd name="connsiteY26" fmla="*/ 0 h 1391561"/>
                <a:gd name="connsiteX27" fmla="*/ 14773482 w 15005413"/>
                <a:gd name="connsiteY27" fmla="*/ 0 h 1391561"/>
                <a:gd name="connsiteX28" fmla="*/ 15005413 w 15005413"/>
                <a:gd name="connsiteY28" fmla="*/ 231931 h 1391561"/>
                <a:gd name="connsiteX29" fmla="*/ 15005413 w 15005413"/>
                <a:gd name="connsiteY29" fmla="*/ 714334 h 1391561"/>
                <a:gd name="connsiteX30" fmla="*/ 15005413 w 15005413"/>
                <a:gd name="connsiteY30" fmla="*/ 1159630 h 1391561"/>
                <a:gd name="connsiteX31" fmla="*/ 14773482 w 15005413"/>
                <a:gd name="connsiteY31" fmla="*/ 1391561 h 1391561"/>
                <a:gd name="connsiteX32" fmla="*/ 14226443 w 15005413"/>
                <a:gd name="connsiteY32" fmla="*/ 1391561 h 1391561"/>
                <a:gd name="connsiteX33" fmla="*/ 13533988 w 15005413"/>
                <a:gd name="connsiteY33" fmla="*/ 1391561 h 1391561"/>
                <a:gd name="connsiteX34" fmla="*/ 12986949 w 15005413"/>
                <a:gd name="connsiteY34" fmla="*/ 1391561 h 1391561"/>
                <a:gd name="connsiteX35" fmla="*/ 12003663 w 15005413"/>
                <a:gd name="connsiteY35" fmla="*/ 1391561 h 1391561"/>
                <a:gd name="connsiteX36" fmla="*/ 11165792 w 15005413"/>
                <a:gd name="connsiteY36" fmla="*/ 1391561 h 1391561"/>
                <a:gd name="connsiteX37" fmla="*/ 10764169 w 15005413"/>
                <a:gd name="connsiteY37" fmla="*/ 1391561 h 1391561"/>
                <a:gd name="connsiteX38" fmla="*/ 9780883 w 15005413"/>
                <a:gd name="connsiteY38" fmla="*/ 1391561 h 1391561"/>
                <a:gd name="connsiteX39" fmla="*/ 8797597 w 15005413"/>
                <a:gd name="connsiteY39" fmla="*/ 1391561 h 1391561"/>
                <a:gd name="connsiteX40" fmla="*/ 8541389 w 15005413"/>
                <a:gd name="connsiteY40" fmla="*/ 1391561 h 1391561"/>
                <a:gd name="connsiteX41" fmla="*/ 7848934 w 15005413"/>
                <a:gd name="connsiteY41" fmla="*/ 1391561 h 1391561"/>
                <a:gd name="connsiteX42" fmla="*/ 7011064 w 15005413"/>
                <a:gd name="connsiteY42" fmla="*/ 1391561 h 1391561"/>
                <a:gd name="connsiteX43" fmla="*/ 6754855 w 15005413"/>
                <a:gd name="connsiteY43" fmla="*/ 1391561 h 1391561"/>
                <a:gd name="connsiteX44" fmla="*/ 6062400 w 15005413"/>
                <a:gd name="connsiteY44" fmla="*/ 1391561 h 1391561"/>
                <a:gd name="connsiteX45" fmla="*/ 5079115 w 15005413"/>
                <a:gd name="connsiteY45" fmla="*/ 1391561 h 1391561"/>
                <a:gd name="connsiteX46" fmla="*/ 4095829 w 15005413"/>
                <a:gd name="connsiteY46" fmla="*/ 1391561 h 1391561"/>
                <a:gd name="connsiteX47" fmla="*/ 3839621 w 15005413"/>
                <a:gd name="connsiteY47" fmla="*/ 1391561 h 1391561"/>
                <a:gd name="connsiteX48" fmla="*/ 3437997 w 15005413"/>
                <a:gd name="connsiteY48" fmla="*/ 1391561 h 1391561"/>
                <a:gd name="connsiteX49" fmla="*/ 3181788 w 15005413"/>
                <a:gd name="connsiteY49" fmla="*/ 1391561 h 1391561"/>
                <a:gd name="connsiteX50" fmla="*/ 2489334 w 15005413"/>
                <a:gd name="connsiteY50" fmla="*/ 1391561 h 1391561"/>
                <a:gd name="connsiteX51" fmla="*/ 2233125 w 15005413"/>
                <a:gd name="connsiteY51" fmla="*/ 1391561 h 1391561"/>
                <a:gd name="connsiteX52" fmla="*/ 1976917 w 15005413"/>
                <a:gd name="connsiteY52" fmla="*/ 1391561 h 1391561"/>
                <a:gd name="connsiteX53" fmla="*/ 1284462 w 15005413"/>
                <a:gd name="connsiteY53" fmla="*/ 1391561 h 1391561"/>
                <a:gd name="connsiteX54" fmla="*/ 1028254 w 15005413"/>
                <a:gd name="connsiteY54" fmla="*/ 1391561 h 1391561"/>
                <a:gd name="connsiteX55" fmla="*/ 231931 w 15005413"/>
                <a:gd name="connsiteY55" fmla="*/ 1391561 h 1391561"/>
                <a:gd name="connsiteX56" fmla="*/ 0 w 15005413"/>
                <a:gd name="connsiteY56" fmla="*/ 1159630 h 1391561"/>
                <a:gd name="connsiteX57" fmla="*/ 0 w 15005413"/>
                <a:gd name="connsiteY57" fmla="*/ 723611 h 1391561"/>
                <a:gd name="connsiteX58" fmla="*/ 0 w 15005413"/>
                <a:gd name="connsiteY58" fmla="*/ 231931 h 1391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5005413" h="1391561" fill="none" extrusionOk="0">
                  <a:moveTo>
                    <a:pt x="0" y="231931"/>
                  </a:moveTo>
                  <a:cubicBezTo>
                    <a:pt x="11535" y="109048"/>
                    <a:pt x="117387" y="19096"/>
                    <a:pt x="231931" y="0"/>
                  </a:cubicBezTo>
                  <a:cubicBezTo>
                    <a:pt x="342724" y="-18121"/>
                    <a:pt x="460197" y="619"/>
                    <a:pt x="633555" y="0"/>
                  </a:cubicBezTo>
                  <a:cubicBezTo>
                    <a:pt x="806913" y="-619"/>
                    <a:pt x="986615" y="22404"/>
                    <a:pt x="1180594" y="0"/>
                  </a:cubicBezTo>
                  <a:cubicBezTo>
                    <a:pt x="1374573" y="-22404"/>
                    <a:pt x="1383860" y="2454"/>
                    <a:pt x="1582218" y="0"/>
                  </a:cubicBezTo>
                  <a:cubicBezTo>
                    <a:pt x="1780576" y="-2454"/>
                    <a:pt x="1891333" y="-1975"/>
                    <a:pt x="2129257" y="0"/>
                  </a:cubicBezTo>
                  <a:cubicBezTo>
                    <a:pt x="2367181" y="1975"/>
                    <a:pt x="2266459" y="6794"/>
                    <a:pt x="2385465" y="0"/>
                  </a:cubicBezTo>
                  <a:cubicBezTo>
                    <a:pt x="2504471" y="-6794"/>
                    <a:pt x="3006464" y="-39378"/>
                    <a:pt x="3368751" y="0"/>
                  </a:cubicBezTo>
                  <a:cubicBezTo>
                    <a:pt x="3731038" y="39378"/>
                    <a:pt x="3519686" y="10917"/>
                    <a:pt x="3624960" y="0"/>
                  </a:cubicBezTo>
                  <a:cubicBezTo>
                    <a:pt x="3730234" y="-10917"/>
                    <a:pt x="4087803" y="-3013"/>
                    <a:pt x="4317414" y="0"/>
                  </a:cubicBezTo>
                  <a:cubicBezTo>
                    <a:pt x="4547025" y="3013"/>
                    <a:pt x="5044141" y="9075"/>
                    <a:pt x="5300700" y="0"/>
                  </a:cubicBezTo>
                  <a:cubicBezTo>
                    <a:pt x="5557259" y="-9075"/>
                    <a:pt x="5950115" y="-37291"/>
                    <a:pt x="6138571" y="0"/>
                  </a:cubicBezTo>
                  <a:cubicBezTo>
                    <a:pt x="6327027" y="37291"/>
                    <a:pt x="6344611" y="-1958"/>
                    <a:pt x="6540194" y="0"/>
                  </a:cubicBezTo>
                  <a:cubicBezTo>
                    <a:pt x="6735777" y="1958"/>
                    <a:pt x="7019401" y="9261"/>
                    <a:pt x="7378065" y="0"/>
                  </a:cubicBezTo>
                  <a:cubicBezTo>
                    <a:pt x="7736729" y="-9261"/>
                    <a:pt x="7890329" y="-4266"/>
                    <a:pt x="8070519" y="0"/>
                  </a:cubicBezTo>
                  <a:cubicBezTo>
                    <a:pt x="8250709" y="4266"/>
                    <a:pt x="8856191" y="-1491"/>
                    <a:pt x="9053805" y="0"/>
                  </a:cubicBezTo>
                  <a:cubicBezTo>
                    <a:pt x="9251419" y="1491"/>
                    <a:pt x="9342371" y="-11988"/>
                    <a:pt x="9600845" y="0"/>
                  </a:cubicBezTo>
                  <a:cubicBezTo>
                    <a:pt x="9859319" y="11988"/>
                    <a:pt x="9963665" y="3228"/>
                    <a:pt x="10293299" y="0"/>
                  </a:cubicBezTo>
                  <a:cubicBezTo>
                    <a:pt x="10622933" y="-3228"/>
                    <a:pt x="10495547" y="4621"/>
                    <a:pt x="10694923" y="0"/>
                  </a:cubicBezTo>
                  <a:cubicBezTo>
                    <a:pt x="10894299" y="-4621"/>
                    <a:pt x="10991740" y="-8502"/>
                    <a:pt x="11096547" y="0"/>
                  </a:cubicBezTo>
                  <a:cubicBezTo>
                    <a:pt x="11201354" y="8502"/>
                    <a:pt x="11245385" y="11736"/>
                    <a:pt x="11352755" y="0"/>
                  </a:cubicBezTo>
                  <a:cubicBezTo>
                    <a:pt x="11460125" y="-11736"/>
                    <a:pt x="11812798" y="-15410"/>
                    <a:pt x="12190626" y="0"/>
                  </a:cubicBezTo>
                  <a:cubicBezTo>
                    <a:pt x="12568454" y="15410"/>
                    <a:pt x="12342196" y="-9220"/>
                    <a:pt x="12446834" y="0"/>
                  </a:cubicBezTo>
                  <a:cubicBezTo>
                    <a:pt x="12551472" y="9220"/>
                    <a:pt x="12588310" y="10936"/>
                    <a:pt x="12703042" y="0"/>
                  </a:cubicBezTo>
                  <a:cubicBezTo>
                    <a:pt x="12817774" y="-10936"/>
                    <a:pt x="13069292" y="-23659"/>
                    <a:pt x="13250081" y="0"/>
                  </a:cubicBezTo>
                  <a:cubicBezTo>
                    <a:pt x="13430870" y="23659"/>
                    <a:pt x="13436234" y="-4428"/>
                    <a:pt x="13506290" y="0"/>
                  </a:cubicBezTo>
                  <a:cubicBezTo>
                    <a:pt x="13576346" y="4428"/>
                    <a:pt x="13892045" y="7908"/>
                    <a:pt x="14053329" y="0"/>
                  </a:cubicBezTo>
                  <a:cubicBezTo>
                    <a:pt x="14214613" y="-7908"/>
                    <a:pt x="14469003" y="7328"/>
                    <a:pt x="14773482" y="0"/>
                  </a:cubicBezTo>
                  <a:cubicBezTo>
                    <a:pt x="14922799" y="9025"/>
                    <a:pt x="15007782" y="113149"/>
                    <a:pt x="15005413" y="231931"/>
                  </a:cubicBezTo>
                  <a:cubicBezTo>
                    <a:pt x="15002553" y="401210"/>
                    <a:pt x="15012898" y="548410"/>
                    <a:pt x="15005413" y="714334"/>
                  </a:cubicBezTo>
                  <a:cubicBezTo>
                    <a:pt x="14997928" y="880258"/>
                    <a:pt x="15026868" y="1069162"/>
                    <a:pt x="15005413" y="1159630"/>
                  </a:cubicBezTo>
                  <a:cubicBezTo>
                    <a:pt x="14988730" y="1276628"/>
                    <a:pt x="14928041" y="1384365"/>
                    <a:pt x="14773482" y="1391561"/>
                  </a:cubicBezTo>
                  <a:cubicBezTo>
                    <a:pt x="14606357" y="1396600"/>
                    <a:pt x="14370095" y="1410238"/>
                    <a:pt x="14226443" y="1391561"/>
                  </a:cubicBezTo>
                  <a:cubicBezTo>
                    <a:pt x="14082791" y="1372884"/>
                    <a:pt x="13703270" y="1383172"/>
                    <a:pt x="13533988" y="1391561"/>
                  </a:cubicBezTo>
                  <a:cubicBezTo>
                    <a:pt x="13364707" y="1399950"/>
                    <a:pt x="13192831" y="1378345"/>
                    <a:pt x="12986949" y="1391561"/>
                  </a:cubicBezTo>
                  <a:cubicBezTo>
                    <a:pt x="12781067" y="1404777"/>
                    <a:pt x="12324532" y="1394903"/>
                    <a:pt x="12003663" y="1391561"/>
                  </a:cubicBezTo>
                  <a:cubicBezTo>
                    <a:pt x="11682794" y="1388219"/>
                    <a:pt x="11355247" y="1364320"/>
                    <a:pt x="11165792" y="1391561"/>
                  </a:cubicBezTo>
                  <a:cubicBezTo>
                    <a:pt x="10976337" y="1418802"/>
                    <a:pt x="10851688" y="1390406"/>
                    <a:pt x="10764169" y="1391561"/>
                  </a:cubicBezTo>
                  <a:cubicBezTo>
                    <a:pt x="10676650" y="1392716"/>
                    <a:pt x="10207565" y="1387296"/>
                    <a:pt x="9780883" y="1391561"/>
                  </a:cubicBezTo>
                  <a:cubicBezTo>
                    <a:pt x="9354201" y="1395826"/>
                    <a:pt x="9124085" y="1435954"/>
                    <a:pt x="8797597" y="1391561"/>
                  </a:cubicBezTo>
                  <a:cubicBezTo>
                    <a:pt x="8471109" y="1347168"/>
                    <a:pt x="8647013" y="1380475"/>
                    <a:pt x="8541389" y="1391561"/>
                  </a:cubicBezTo>
                  <a:cubicBezTo>
                    <a:pt x="8435765" y="1402647"/>
                    <a:pt x="7991362" y="1362786"/>
                    <a:pt x="7848934" y="1391561"/>
                  </a:cubicBezTo>
                  <a:cubicBezTo>
                    <a:pt x="7706506" y="1420336"/>
                    <a:pt x="7347408" y="1396463"/>
                    <a:pt x="7011064" y="1391561"/>
                  </a:cubicBezTo>
                  <a:cubicBezTo>
                    <a:pt x="6674720" y="1386660"/>
                    <a:pt x="6874193" y="1386615"/>
                    <a:pt x="6754855" y="1391561"/>
                  </a:cubicBezTo>
                  <a:cubicBezTo>
                    <a:pt x="6635517" y="1396507"/>
                    <a:pt x="6220094" y="1376257"/>
                    <a:pt x="6062400" y="1391561"/>
                  </a:cubicBezTo>
                  <a:cubicBezTo>
                    <a:pt x="5904706" y="1406865"/>
                    <a:pt x="5482607" y="1367198"/>
                    <a:pt x="5079115" y="1391561"/>
                  </a:cubicBezTo>
                  <a:cubicBezTo>
                    <a:pt x="4675623" y="1415924"/>
                    <a:pt x="4554325" y="1349246"/>
                    <a:pt x="4095829" y="1391561"/>
                  </a:cubicBezTo>
                  <a:cubicBezTo>
                    <a:pt x="3637333" y="1433876"/>
                    <a:pt x="3956093" y="1385203"/>
                    <a:pt x="3839621" y="1391561"/>
                  </a:cubicBezTo>
                  <a:cubicBezTo>
                    <a:pt x="3723149" y="1397919"/>
                    <a:pt x="3536293" y="1388204"/>
                    <a:pt x="3437997" y="1391561"/>
                  </a:cubicBezTo>
                  <a:cubicBezTo>
                    <a:pt x="3339701" y="1394918"/>
                    <a:pt x="3269070" y="1383503"/>
                    <a:pt x="3181788" y="1391561"/>
                  </a:cubicBezTo>
                  <a:cubicBezTo>
                    <a:pt x="3094506" y="1399619"/>
                    <a:pt x="2822233" y="1414973"/>
                    <a:pt x="2489334" y="1391561"/>
                  </a:cubicBezTo>
                  <a:cubicBezTo>
                    <a:pt x="2156435" y="1368149"/>
                    <a:pt x="2336266" y="1399311"/>
                    <a:pt x="2233125" y="1391561"/>
                  </a:cubicBezTo>
                  <a:cubicBezTo>
                    <a:pt x="2129984" y="1383811"/>
                    <a:pt x="2104265" y="1393301"/>
                    <a:pt x="1976917" y="1391561"/>
                  </a:cubicBezTo>
                  <a:cubicBezTo>
                    <a:pt x="1849569" y="1389821"/>
                    <a:pt x="1597213" y="1375957"/>
                    <a:pt x="1284462" y="1391561"/>
                  </a:cubicBezTo>
                  <a:cubicBezTo>
                    <a:pt x="971711" y="1407165"/>
                    <a:pt x="1145518" y="1387187"/>
                    <a:pt x="1028254" y="1391561"/>
                  </a:cubicBezTo>
                  <a:cubicBezTo>
                    <a:pt x="910990" y="1395935"/>
                    <a:pt x="596872" y="1424998"/>
                    <a:pt x="231931" y="1391561"/>
                  </a:cubicBezTo>
                  <a:cubicBezTo>
                    <a:pt x="121700" y="1378555"/>
                    <a:pt x="469" y="1276508"/>
                    <a:pt x="0" y="1159630"/>
                  </a:cubicBezTo>
                  <a:cubicBezTo>
                    <a:pt x="-7043" y="942518"/>
                    <a:pt x="17042" y="867911"/>
                    <a:pt x="0" y="723611"/>
                  </a:cubicBezTo>
                  <a:cubicBezTo>
                    <a:pt x="-17042" y="579311"/>
                    <a:pt x="-24529" y="435391"/>
                    <a:pt x="0" y="231931"/>
                  </a:cubicBezTo>
                  <a:close/>
                </a:path>
                <a:path w="15005413" h="1391561" stroke="0" extrusionOk="0">
                  <a:moveTo>
                    <a:pt x="0" y="231931"/>
                  </a:moveTo>
                  <a:cubicBezTo>
                    <a:pt x="2320" y="95094"/>
                    <a:pt x="94022" y="-10474"/>
                    <a:pt x="231931" y="0"/>
                  </a:cubicBezTo>
                  <a:cubicBezTo>
                    <a:pt x="567002" y="-6837"/>
                    <a:pt x="716195" y="10731"/>
                    <a:pt x="1069801" y="0"/>
                  </a:cubicBezTo>
                  <a:cubicBezTo>
                    <a:pt x="1423407" y="-10731"/>
                    <a:pt x="1732405" y="4871"/>
                    <a:pt x="2053087" y="0"/>
                  </a:cubicBezTo>
                  <a:cubicBezTo>
                    <a:pt x="2373769" y="-4871"/>
                    <a:pt x="2252625" y="-4618"/>
                    <a:pt x="2309295" y="0"/>
                  </a:cubicBezTo>
                  <a:cubicBezTo>
                    <a:pt x="2365965" y="4618"/>
                    <a:pt x="2833721" y="-31512"/>
                    <a:pt x="3147166" y="0"/>
                  </a:cubicBezTo>
                  <a:cubicBezTo>
                    <a:pt x="3460611" y="31512"/>
                    <a:pt x="3433375" y="-2923"/>
                    <a:pt x="3694205" y="0"/>
                  </a:cubicBezTo>
                  <a:cubicBezTo>
                    <a:pt x="3955035" y="2923"/>
                    <a:pt x="4151143" y="3379"/>
                    <a:pt x="4386660" y="0"/>
                  </a:cubicBezTo>
                  <a:cubicBezTo>
                    <a:pt x="4622177" y="-3379"/>
                    <a:pt x="4786540" y="-24158"/>
                    <a:pt x="4933699" y="0"/>
                  </a:cubicBezTo>
                  <a:cubicBezTo>
                    <a:pt x="5080858" y="24158"/>
                    <a:pt x="5502694" y="-18151"/>
                    <a:pt x="5771569" y="0"/>
                  </a:cubicBezTo>
                  <a:cubicBezTo>
                    <a:pt x="6040444" y="18151"/>
                    <a:pt x="5971034" y="6345"/>
                    <a:pt x="6027778" y="0"/>
                  </a:cubicBezTo>
                  <a:cubicBezTo>
                    <a:pt x="6084522" y="-6345"/>
                    <a:pt x="6745765" y="-24790"/>
                    <a:pt x="7011064" y="0"/>
                  </a:cubicBezTo>
                  <a:cubicBezTo>
                    <a:pt x="7276363" y="24790"/>
                    <a:pt x="7418352" y="25775"/>
                    <a:pt x="7703518" y="0"/>
                  </a:cubicBezTo>
                  <a:cubicBezTo>
                    <a:pt x="7988684" y="-25775"/>
                    <a:pt x="7859899" y="-6905"/>
                    <a:pt x="7959727" y="0"/>
                  </a:cubicBezTo>
                  <a:cubicBezTo>
                    <a:pt x="8059555" y="6905"/>
                    <a:pt x="8139366" y="-8999"/>
                    <a:pt x="8215935" y="0"/>
                  </a:cubicBezTo>
                  <a:cubicBezTo>
                    <a:pt x="8292504" y="8999"/>
                    <a:pt x="8481465" y="5084"/>
                    <a:pt x="8617559" y="0"/>
                  </a:cubicBezTo>
                  <a:cubicBezTo>
                    <a:pt x="8753653" y="-5084"/>
                    <a:pt x="9287855" y="-12407"/>
                    <a:pt x="9455429" y="0"/>
                  </a:cubicBezTo>
                  <a:cubicBezTo>
                    <a:pt x="9623003" y="12407"/>
                    <a:pt x="9986163" y="35970"/>
                    <a:pt x="10438715" y="0"/>
                  </a:cubicBezTo>
                  <a:cubicBezTo>
                    <a:pt x="10891267" y="-35970"/>
                    <a:pt x="10600391" y="6420"/>
                    <a:pt x="10694923" y="0"/>
                  </a:cubicBezTo>
                  <a:cubicBezTo>
                    <a:pt x="10789455" y="-6420"/>
                    <a:pt x="11343551" y="-2000"/>
                    <a:pt x="11532793" y="0"/>
                  </a:cubicBezTo>
                  <a:cubicBezTo>
                    <a:pt x="11722035" y="2000"/>
                    <a:pt x="12004205" y="6884"/>
                    <a:pt x="12225248" y="0"/>
                  </a:cubicBezTo>
                  <a:cubicBezTo>
                    <a:pt x="12446292" y="-6884"/>
                    <a:pt x="12524387" y="1107"/>
                    <a:pt x="12626872" y="0"/>
                  </a:cubicBezTo>
                  <a:cubicBezTo>
                    <a:pt x="12729357" y="-1107"/>
                    <a:pt x="13155840" y="-21589"/>
                    <a:pt x="13319327" y="0"/>
                  </a:cubicBezTo>
                  <a:cubicBezTo>
                    <a:pt x="13482815" y="21589"/>
                    <a:pt x="14326223" y="61168"/>
                    <a:pt x="14773482" y="0"/>
                  </a:cubicBezTo>
                  <a:cubicBezTo>
                    <a:pt x="14893122" y="-3621"/>
                    <a:pt x="15006964" y="83588"/>
                    <a:pt x="15005413" y="231931"/>
                  </a:cubicBezTo>
                  <a:cubicBezTo>
                    <a:pt x="15010396" y="429271"/>
                    <a:pt x="15002900" y="479390"/>
                    <a:pt x="15005413" y="705057"/>
                  </a:cubicBezTo>
                  <a:cubicBezTo>
                    <a:pt x="15007926" y="930724"/>
                    <a:pt x="15022461" y="984414"/>
                    <a:pt x="15005413" y="1159630"/>
                  </a:cubicBezTo>
                  <a:cubicBezTo>
                    <a:pt x="14984873" y="1289296"/>
                    <a:pt x="14912130" y="1403341"/>
                    <a:pt x="14773482" y="1391561"/>
                  </a:cubicBezTo>
                  <a:cubicBezTo>
                    <a:pt x="14412622" y="1397800"/>
                    <a:pt x="14199365" y="1394319"/>
                    <a:pt x="13935612" y="1391561"/>
                  </a:cubicBezTo>
                  <a:cubicBezTo>
                    <a:pt x="13671859" y="1388804"/>
                    <a:pt x="13528851" y="1380673"/>
                    <a:pt x="13243157" y="1391561"/>
                  </a:cubicBezTo>
                  <a:cubicBezTo>
                    <a:pt x="12957464" y="1402449"/>
                    <a:pt x="12590846" y="1365554"/>
                    <a:pt x="12405287" y="1391561"/>
                  </a:cubicBezTo>
                  <a:cubicBezTo>
                    <a:pt x="12219728" y="1417569"/>
                    <a:pt x="12085654" y="1377611"/>
                    <a:pt x="12003663" y="1391561"/>
                  </a:cubicBezTo>
                  <a:cubicBezTo>
                    <a:pt x="11921672" y="1405511"/>
                    <a:pt x="11569804" y="1390506"/>
                    <a:pt x="11456623" y="1391561"/>
                  </a:cubicBezTo>
                  <a:cubicBezTo>
                    <a:pt x="11343442" y="1392616"/>
                    <a:pt x="10889634" y="1396018"/>
                    <a:pt x="10618753" y="1391561"/>
                  </a:cubicBezTo>
                  <a:cubicBezTo>
                    <a:pt x="10347872" y="1387105"/>
                    <a:pt x="10076542" y="1360148"/>
                    <a:pt x="9926298" y="1391561"/>
                  </a:cubicBezTo>
                  <a:cubicBezTo>
                    <a:pt x="9776054" y="1422974"/>
                    <a:pt x="9723732" y="1403902"/>
                    <a:pt x="9670090" y="1391561"/>
                  </a:cubicBezTo>
                  <a:cubicBezTo>
                    <a:pt x="9616448" y="1379220"/>
                    <a:pt x="9421063" y="1399172"/>
                    <a:pt x="9268466" y="1391561"/>
                  </a:cubicBezTo>
                  <a:cubicBezTo>
                    <a:pt x="9115869" y="1383950"/>
                    <a:pt x="8711791" y="1414172"/>
                    <a:pt x="8430596" y="1391561"/>
                  </a:cubicBezTo>
                  <a:cubicBezTo>
                    <a:pt x="8149401" y="1368951"/>
                    <a:pt x="8109666" y="1373571"/>
                    <a:pt x="8028972" y="1391561"/>
                  </a:cubicBezTo>
                  <a:cubicBezTo>
                    <a:pt x="7948278" y="1409551"/>
                    <a:pt x="7817779" y="1399859"/>
                    <a:pt x="7627348" y="1391561"/>
                  </a:cubicBezTo>
                  <a:cubicBezTo>
                    <a:pt x="7436917" y="1383263"/>
                    <a:pt x="7397383" y="1374956"/>
                    <a:pt x="7225725" y="1391561"/>
                  </a:cubicBezTo>
                  <a:cubicBezTo>
                    <a:pt x="7054067" y="1408166"/>
                    <a:pt x="6983502" y="1376976"/>
                    <a:pt x="6824101" y="1391561"/>
                  </a:cubicBezTo>
                  <a:cubicBezTo>
                    <a:pt x="6664700" y="1406146"/>
                    <a:pt x="6320840" y="1402467"/>
                    <a:pt x="6131646" y="1391561"/>
                  </a:cubicBezTo>
                  <a:cubicBezTo>
                    <a:pt x="5942453" y="1380655"/>
                    <a:pt x="5874134" y="1397882"/>
                    <a:pt x="5730022" y="1391561"/>
                  </a:cubicBezTo>
                  <a:cubicBezTo>
                    <a:pt x="5585910" y="1385240"/>
                    <a:pt x="5562329" y="1400141"/>
                    <a:pt x="5473814" y="1391561"/>
                  </a:cubicBezTo>
                  <a:cubicBezTo>
                    <a:pt x="5385299" y="1382981"/>
                    <a:pt x="4950491" y="1372013"/>
                    <a:pt x="4781359" y="1391561"/>
                  </a:cubicBezTo>
                  <a:cubicBezTo>
                    <a:pt x="4612228" y="1411109"/>
                    <a:pt x="4638740" y="1385279"/>
                    <a:pt x="4525151" y="1391561"/>
                  </a:cubicBezTo>
                  <a:cubicBezTo>
                    <a:pt x="4411562" y="1397843"/>
                    <a:pt x="4315598" y="1410104"/>
                    <a:pt x="4123527" y="1391561"/>
                  </a:cubicBezTo>
                  <a:cubicBezTo>
                    <a:pt x="3931456" y="1373018"/>
                    <a:pt x="3946214" y="1379790"/>
                    <a:pt x="3867319" y="1391561"/>
                  </a:cubicBezTo>
                  <a:cubicBezTo>
                    <a:pt x="3788424" y="1403332"/>
                    <a:pt x="3444302" y="1405893"/>
                    <a:pt x="3029448" y="1391561"/>
                  </a:cubicBezTo>
                  <a:cubicBezTo>
                    <a:pt x="2614594" y="1377229"/>
                    <a:pt x="2847991" y="1383720"/>
                    <a:pt x="2773240" y="1391561"/>
                  </a:cubicBezTo>
                  <a:cubicBezTo>
                    <a:pt x="2698489" y="1399402"/>
                    <a:pt x="2508739" y="1407900"/>
                    <a:pt x="2371616" y="1391561"/>
                  </a:cubicBezTo>
                  <a:cubicBezTo>
                    <a:pt x="2234493" y="1375222"/>
                    <a:pt x="2215983" y="1384128"/>
                    <a:pt x="2115408" y="1391561"/>
                  </a:cubicBezTo>
                  <a:cubicBezTo>
                    <a:pt x="2014833" y="1398994"/>
                    <a:pt x="1444633" y="1387511"/>
                    <a:pt x="1132122" y="1391561"/>
                  </a:cubicBezTo>
                  <a:cubicBezTo>
                    <a:pt x="819611" y="1395611"/>
                    <a:pt x="973393" y="1381234"/>
                    <a:pt x="875914" y="1391561"/>
                  </a:cubicBezTo>
                  <a:cubicBezTo>
                    <a:pt x="778435" y="1401888"/>
                    <a:pt x="378222" y="1412614"/>
                    <a:pt x="231931" y="1391561"/>
                  </a:cubicBezTo>
                  <a:cubicBezTo>
                    <a:pt x="118555" y="1369933"/>
                    <a:pt x="-2782" y="1278961"/>
                    <a:pt x="0" y="1159630"/>
                  </a:cubicBezTo>
                  <a:cubicBezTo>
                    <a:pt x="-17768" y="997801"/>
                    <a:pt x="-21377" y="934050"/>
                    <a:pt x="0" y="723611"/>
                  </a:cubicBezTo>
                  <a:cubicBezTo>
                    <a:pt x="21377" y="513172"/>
                    <a:pt x="-8730" y="344669"/>
                    <a:pt x="0" y="231931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39907839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7348921B-E41F-4332-9BD9-E6C57296629B}"/>
                </a:ext>
              </a:extLst>
            </p:cNvPr>
            <p:cNvSpPr/>
            <p:nvPr/>
          </p:nvSpPr>
          <p:spPr>
            <a:xfrm>
              <a:off x="1946541" y="227648"/>
              <a:ext cx="14548213" cy="138499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vi-VN" sz="2800" b="0" cap="none" spc="0">
                  <a:ln w="0"/>
                  <a:solidFill>
                    <a:srgbClr val="C00000"/>
                  </a:solidFill>
                </a:rPr>
                <a:t>c) Giai đoạn cơ thể bắt đầu phát triển nhanh về chiều cao, cân nặng và được đánh dấu bằng sự xuất hiện kinh nguyệt lần đầu ở con gái và sự xuất tinh lần đầu </a:t>
              </a:r>
              <a:r>
                <a:rPr lang="fr-FR" sz="2800" b="0" cap="none" spc="0">
                  <a:ln w="0"/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 trai được gọi là gì?</a:t>
              </a:r>
              <a:endParaRPr lang="vi-VN" sz="2800" b="0" cap="none" spc="0">
                <a:ln w="0"/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C430F28-CD33-4FE1-86AC-28FF449AB8AD}"/>
              </a:ext>
            </a:extLst>
          </p:cNvPr>
          <p:cNvGrpSpPr/>
          <p:nvPr/>
        </p:nvGrpSpPr>
        <p:grpSpPr>
          <a:xfrm>
            <a:off x="1974984" y="154373"/>
            <a:ext cx="15005413" cy="1459811"/>
            <a:chOff x="1758587" y="146073"/>
            <a:chExt cx="15005413" cy="1459811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63D0E953-B695-493C-9EB7-7755B61912B4}"/>
                </a:ext>
              </a:extLst>
            </p:cNvPr>
            <p:cNvSpPr/>
            <p:nvPr/>
          </p:nvSpPr>
          <p:spPr>
            <a:xfrm>
              <a:off x="1758587" y="146073"/>
              <a:ext cx="15005413" cy="1391561"/>
            </a:xfrm>
            <a:custGeom>
              <a:avLst/>
              <a:gdLst>
                <a:gd name="connsiteX0" fmla="*/ 0 w 15005413"/>
                <a:gd name="connsiteY0" fmla="*/ 231931 h 1391561"/>
                <a:gd name="connsiteX1" fmla="*/ 231931 w 15005413"/>
                <a:gd name="connsiteY1" fmla="*/ 0 h 1391561"/>
                <a:gd name="connsiteX2" fmla="*/ 633555 w 15005413"/>
                <a:gd name="connsiteY2" fmla="*/ 0 h 1391561"/>
                <a:gd name="connsiteX3" fmla="*/ 1180594 w 15005413"/>
                <a:gd name="connsiteY3" fmla="*/ 0 h 1391561"/>
                <a:gd name="connsiteX4" fmla="*/ 1582218 w 15005413"/>
                <a:gd name="connsiteY4" fmla="*/ 0 h 1391561"/>
                <a:gd name="connsiteX5" fmla="*/ 2129257 w 15005413"/>
                <a:gd name="connsiteY5" fmla="*/ 0 h 1391561"/>
                <a:gd name="connsiteX6" fmla="*/ 2385465 w 15005413"/>
                <a:gd name="connsiteY6" fmla="*/ 0 h 1391561"/>
                <a:gd name="connsiteX7" fmla="*/ 3368751 w 15005413"/>
                <a:gd name="connsiteY7" fmla="*/ 0 h 1391561"/>
                <a:gd name="connsiteX8" fmla="*/ 3624960 w 15005413"/>
                <a:gd name="connsiteY8" fmla="*/ 0 h 1391561"/>
                <a:gd name="connsiteX9" fmla="*/ 4317414 w 15005413"/>
                <a:gd name="connsiteY9" fmla="*/ 0 h 1391561"/>
                <a:gd name="connsiteX10" fmla="*/ 5300700 w 15005413"/>
                <a:gd name="connsiteY10" fmla="*/ 0 h 1391561"/>
                <a:gd name="connsiteX11" fmla="*/ 6138571 w 15005413"/>
                <a:gd name="connsiteY11" fmla="*/ 0 h 1391561"/>
                <a:gd name="connsiteX12" fmla="*/ 6540194 w 15005413"/>
                <a:gd name="connsiteY12" fmla="*/ 0 h 1391561"/>
                <a:gd name="connsiteX13" fmla="*/ 7378065 w 15005413"/>
                <a:gd name="connsiteY13" fmla="*/ 0 h 1391561"/>
                <a:gd name="connsiteX14" fmla="*/ 8070519 w 15005413"/>
                <a:gd name="connsiteY14" fmla="*/ 0 h 1391561"/>
                <a:gd name="connsiteX15" fmla="*/ 9053805 w 15005413"/>
                <a:gd name="connsiteY15" fmla="*/ 0 h 1391561"/>
                <a:gd name="connsiteX16" fmla="*/ 9600845 w 15005413"/>
                <a:gd name="connsiteY16" fmla="*/ 0 h 1391561"/>
                <a:gd name="connsiteX17" fmla="*/ 10293299 w 15005413"/>
                <a:gd name="connsiteY17" fmla="*/ 0 h 1391561"/>
                <a:gd name="connsiteX18" fmla="*/ 10694923 w 15005413"/>
                <a:gd name="connsiteY18" fmla="*/ 0 h 1391561"/>
                <a:gd name="connsiteX19" fmla="*/ 11096547 w 15005413"/>
                <a:gd name="connsiteY19" fmla="*/ 0 h 1391561"/>
                <a:gd name="connsiteX20" fmla="*/ 11352755 w 15005413"/>
                <a:gd name="connsiteY20" fmla="*/ 0 h 1391561"/>
                <a:gd name="connsiteX21" fmla="*/ 12190626 w 15005413"/>
                <a:gd name="connsiteY21" fmla="*/ 0 h 1391561"/>
                <a:gd name="connsiteX22" fmla="*/ 12446834 w 15005413"/>
                <a:gd name="connsiteY22" fmla="*/ 0 h 1391561"/>
                <a:gd name="connsiteX23" fmla="*/ 12703042 w 15005413"/>
                <a:gd name="connsiteY23" fmla="*/ 0 h 1391561"/>
                <a:gd name="connsiteX24" fmla="*/ 13250081 w 15005413"/>
                <a:gd name="connsiteY24" fmla="*/ 0 h 1391561"/>
                <a:gd name="connsiteX25" fmla="*/ 13506290 w 15005413"/>
                <a:gd name="connsiteY25" fmla="*/ 0 h 1391561"/>
                <a:gd name="connsiteX26" fmla="*/ 14053329 w 15005413"/>
                <a:gd name="connsiteY26" fmla="*/ 0 h 1391561"/>
                <a:gd name="connsiteX27" fmla="*/ 14773482 w 15005413"/>
                <a:gd name="connsiteY27" fmla="*/ 0 h 1391561"/>
                <a:gd name="connsiteX28" fmla="*/ 15005413 w 15005413"/>
                <a:gd name="connsiteY28" fmla="*/ 231931 h 1391561"/>
                <a:gd name="connsiteX29" fmla="*/ 15005413 w 15005413"/>
                <a:gd name="connsiteY29" fmla="*/ 714334 h 1391561"/>
                <a:gd name="connsiteX30" fmla="*/ 15005413 w 15005413"/>
                <a:gd name="connsiteY30" fmla="*/ 1159630 h 1391561"/>
                <a:gd name="connsiteX31" fmla="*/ 14773482 w 15005413"/>
                <a:gd name="connsiteY31" fmla="*/ 1391561 h 1391561"/>
                <a:gd name="connsiteX32" fmla="*/ 14226443 w 15005413"/>
                <a:gd name="connsiteY32" fmla="*/ 1391561 h 1391561"/>
                <a:gd name="connsiteX33" fmla="*/ 13533988 w 15005413"/>
                <a:gd name="connsiteY33" fmla="*/ 1391561 h 1391561"/>
                <a:gd name="connsiteX34" fmla="*/ 12986949 w 15005413"/>
                <a:gd name="connsiteY34" fmla="*/ 1391561 h 1391561"/>
                <a:gd name="connsiteX35" fmla="*/ 12003663 w 15005413"/>
                <a:gd name="connsiteY35" fmla="*/ 1391561 h 1391561"/>
                <a:gd name="connsiteX36" fmla="*/ 11165792 w 15005413"/>
                <a:gd name="connsiteY36" fmla="*/ 1391561 h 1391561"/>
                <a:gd name="connsiteX37" fmla="*/ 10764169 w 15005413"/>
                <a:gd name="connsiteY37" fmla="*/ 1391561 h 1391561"/>
                <a:gd name="connsiteX38" fmla="*/ 9780883 w 15005413"/>
                <a:gd name="connsiteY38" fmla="*/ 1391561 h 1391561"/>
                <a:gd name="connsiteX39" fmla="*/ 8797597 w 15005413"/>
                <a:gd name="connsiteY39" fmla="*/ 1391561 h 1391561"/>
                <a:gd name="connsiteX40" fmla="*/ 8541389 w 15005413"/>
                <a:gd name="connsiteY40" fmla="*/ 1391561 h 1391561"/>
                <a:gd name="connsiteX41" fmla="*/ 7848934 w 15005413"/>
                <a:gd name="connsiteY41" fmla="*/ 1391561 h 1391561"/>
                <a:gd name="connsiteX42" fmla="*/ 7011064 w 15005413"/>
                <a:gd name="connsiteY42" fmla="*/ 1391561 h 1391561"/>
                <a:gd name="connsiteX43" fmla="*/ 6754855 w 15005413"/>
                <a:gd name="connsiteY43" fmla="*/ 1391561 h 1391561"/>
                <a:gd name="connsiteX44" fmla="*/ 6062400 w 15005413"/>
                <a:gd name="connsiteY44" fmla="*/ 1391561 h 1391561"/>
                <a:gd name="connsiteX45" fmla="*/ 5079115 w 15005413"/>
                <a:gd name="connsiteY45" fmla="*/ 1391561 h 1391561"/>
                <a:gd name="connsiteX46" fmla="*/ 4095829 w 15005413"/>
                <a:gd name="connsiteY46" fmla="*/ 1391561 h 1391561"/>
                <a:gd name="connsiteX47" fmla="*/ 3839621 w 15005413"/>
                <a:gd name="connsiteY47" fmla="*/ 1391561 h 1391561"/>
                <a:gd name="connsiteX48" fmla="*/ 3437997 w 15005413"/>
                <a:gd name="connsiteY48" fmla="*/ 1391561 h 1391561"/>
                <a:gd name="connsiteX49" fmla="*/ 3181788 w 15005413"/>
                <a:gd name="connsiteY49" fmla="*/ 1391561 h 1391561"/>
                <a:gd name="connsiteX50" fmla="*/ 2489334 w 15005413"/>
                <a:gd name="connsiteY50" fmla="*/ 1391561 h 1391561"/>
                <a:gd name="connsiteX51" fmla="*/ 2233125 w 15005413"/>
                <a:gd name="connsiteY51" fmla="*/ 1391561 h 1391561"/>
                <a:gd name="connsiteX52" fmla="*/ 1976917 w 15005413"/>
                <a:gd name="connsiteY52" fmla="*/ 1391561 h 1391561"/>
                <a:gd name="connsiteX53" fmla="*/ 1284462 w 15005413"/>
                <a:gd name="connsiteY53" fmla="*/ 1391561 h 1391561"/>
                <a:gd name="connsiteX54" fmla="*/ 1028254 w 15005413"/>
                <a:gd name="connsiteY54" fmla="*/ 1391561 h 1391561"/>
                <a:gd name="connsiteX55" fmla="*/ 231931 w 15005413"/>
                <a:gd name="connsiteY55" fmla="*/ 1391561 h 1391561"/>
                <a:gd name="connsiteX56" fmla="*/ 0 w 15005413"/>
                <a:gd name="connsiteY56" fmla="*/ 1159630 h 1391561"/>
                <a:gd name="connsiteX57" fmla="*/ 0 w 15005413"/>
                <a:gd name="connsiteY57" fmla="*/ 723611 h 1391561"/>
                <a:gd name="connsiteX58" fmla="*/ 0 w 15005413"/>
                <a:gd name="connsiteY58" fmla="*/ 231931 h 1391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5005413" h="1391561" fill="none" extrusionOk="0">
                  <a:moveTo>
                    <a:pt x="0" y="231931"/>
                  </a:moveTo>
                  <a:cubicBezTo>
                    <a:pt x="11535" y="109048"/>
                    <a:pt x="117387" y="19096"/>
                    <a:pt x="231931" y="0"/>
                  </a:cubicBezTo>
                  <a:cubicBezTo>
                    <a:pt x="342724" y="-18121"/>
                    <a:pt x="460197" y="619"/>
                    <a:pt x="633555" y="0"/>
                  </a:cubicBezTo>
                  <a:cubicBezTo>
                    <a:pt x="806913" y="-619"/>
                    <a:pt x="986615" y="22404"/>
                    <a:pt x="1180594" y="0"/>
                  </a:cubicBezTo>
                  <a:cubicBezTo>
                    <a:pt x="1374573" y="-22404"/>
                    <a:pt x="1383860" y="2454"/>
                    <a:pt x="1582218" y="0"/>
                  </a:cubicBezTo>
                  <a:cubicBezTo>
                    <a:pt x="1780576" y="-2454"/>
                    <a:pt x="1891333" y="-1975"/>
                    <a:pt x="2129257" y="0"/>
                  </a:cubicBezTo>
                  <a:cubicBezTo>
                    <a:pt x="2367181" y="1975"/>
                    <a:pt x="2266459" y="6794"/>
                    <a:pt x="2385465" y="0"/>
                  </a:cubicBezTo>
                  <a:cubicBezTo>
                    <a:pt x="2504471" y="-6794"/>
                    <a:pt x="3006464" y="-39378"/>
                    <a:pt x="3368751" y="0"/>
                  </a:cubicBezTo>
                  <a:cubicBezTo>
                    <a:pt x="3731038" y="39378"/>
                    <a:pt x="3519686" y="10917"/>
                    <a:pt x="3624960" y="0"/>
                  </a:cubicBezTo>
                  <a:cubicBezTo>
                    <a:pt x="3730234" y="-10917"/>
                    <a:pt x="4087803" y="-3013"/>
                    <a:pt x="4317414" y="0"/>
                  </a:cubicBezTo>
                  <a:cubicBezTo>
                    <a:pt x="4547025" y="3013"/>
                    <a:pt x="5044141" y="9075"/>
                    <a:pt x="5300700" y="0"/>
                  </a:cubicBezTo>
                  <a:cubicBezTo>
                    <a:pt x="5557259" y="-9075"/>
                    <a:pt x="5950115" y="-37291"/>
                    <a:pt x="6138571" y="0"/>
                  </a:cubicBezTo>
                  <a:cubicBezTo>
                    <a:pt x="6327027" y="37291"/>
                    <a:pt x="6344611" y="-1958"/>
                    <a:pt x="6540194" y="0"/>
                  </a:cubicBezTo>
                  <a:cubicBezTo>
                    <a:pt x="6735777" y="1958"/>
                    <a:pt x="7019401" y="9261"/>
                    <a:pt x="7378065" y="0"/>
                  </a:cubicBezTo>
                  <a:cubicBezTo>
                    <a:pt x="7736729" y="-9261"/>
                    <a:pt x="7890329" y="-4266"/>
                    <a:pt x="8070519" y="0"/>
                  </a:cubicBezTo>
                  <a:cubicBezTo>
                    <a:pt x="8250709" y="4266"/>
                    <a:pt x="8856191" y="-1491"/>
                    <a:pt x="9053805" y="0"/>
                  </a:cubicBezTo>
                  <a:cubicBezTo>
                    <a:pt x="9251419" y="1491"/>
                    <a:pt x="9342371" y="-11988"/>
                    <a:pt x="9600845" y="0"/>
                  </a:cubicBezTo>
                  <a:cubicBezTo>
                    <a:pt x="9859319" y="11988"/>
                    <a:pt x="9963665" y="3228"/>
                    <a:pt x="10293299" y="0"/>
                  </a:cubicBezTo>
                  <a:cubicBezTo>
                    <a:pt x="10622933" y="-3228"/>
                    <a:pt x="10495547" y="4621"/>
                    <a:pt x="10694923" y="0"/>
                  </a:cubicBezTo>
                  <a:cubicBezTo>
                    <a:pt x="10894299" y="-4621"/>
                    <a:pt x="10991740" y="-8502"/>
                    <a:pt x="11096547" y="0"/>
                  </a:cubicBezTo>
                  <a:cubicBezTo>
                    <a:pt x="11201354" y="8502"/>
                    <a:pt x="11245385" y="11736"/>
                    <a:pt x="11352755" y="0"/>
                  </a:cubicBezTo>
                  <a:cubicBezTo>
                    <a:pt x="11460125" y="-11736"/>
                    <a:pt x="11812798" y="-15410"/>
                    <a:pt x="12190626" y="0"/>
                  </a:cubicBezTo>
                  <a:cubicBezTo>
                    <a:pt x="12568454" y="15410"/>
                    <a:pt x="12342196" y="-9220"/>
                    <a:pt x="12446834" y="0"/>
                  </a:cubicBezTo>
                  <a:cubicBezTo>
                    <a:pt x="12551472" y="9220"/>
                    <a:pt x="12588310" y="10936"/>
                    <a:pt x="12703042" y="0"/>
                  </a:cubicBezTo>
                  <a:cubicBezTo>
                    <a:pt x="12817774" y="-10936"/>
                    <a:pt x="13069292" y="-23659"/>
                    <a:pt x="13250081" y="0"/>
                  </a:cubicBezTo>
                  <a:cubicBezTo>
                    <a:pt x="13430870" y="23659"/>
                    <a:pt x="13436234" y="-4428"/>
                    <a:pt x="13506290" y="0"/>
                  </a:cubicBezTo>
                  <a:cubicBezTo>
                    <a:pt x="13576346" y="4428"/>
                    <a:pt x="13892045" y="7908"/>
                    <a:pt x="14053329" y="0"/>
                  </a:cubicBezTo>
                  <a:cubicBezTo>
                    <a:pt x="14214613" y="-7908"/>
                    <a:pt x="14469003" y="7328"/>
                    <a:pt x="14773482" y="0"/>
                  </a:cubicBezTo>
                  <a:cubicBezTo>
                    <a:pt x="14922799" y="9025"/>
                    <a:pt x="15007782" y="113149"/>
                    <a:pt x="15005413" y="231931"/>
                  </a:cubicBezTo>
                  <a:cubicBezTo>
                    <a:pt x="15002553" y="401210"/>
                    <a:pt x="15012898" y="548410"/>
                    <a:pt x="15005413" y="714334"/>
                  </a:cubicBezTo>
                  <a:cubicBezTo>
                    <a:pt x="14997928" y="880258"/>
                    <a:pt x="15026868" y="1069162"/>
                    <a:pt x="15005413" y="1159630"/>
                  </a:cubicBezTo>
                  <a:cubicBezTo>
                    <a:pt x="14988730" y="1276628"/>
                    <a:pt x="14928041" y="1384365"/>
                    <a:pt x="14773482" y="1391561"/>
                  </a:cubicBezTo>
                  <a:cubicBezTo>
                    <a:pt x="14606357" y="1396600"/>
                    <a:pt x="14370095" y="1410238"/>
                    <a:pt x="14226443" y="1391561"/>
                  </a:cubicBezTo>
                  <a:cubicBezTo>
                    <a:pt x="14082791" y="1372884"/>
                    <a:pt x="13703270" y="1383172"/>
                    <a:pt x="13533988" y="1391561"/>
                  </a:cubicBezTo>
                  <a:cubicBezTo>
                    <a:pt x="13364707" y="1399950"/>
                    <a:pt x="13192831" y="1378345"/>
                    <a:pt x="12986949" y="1391561"/>
                  </a:cubicBezTo>
                  <a:cubicBezTo>
                    <a:pt x="12781067" y="1404777"/>
                    <a:pt x="12324532" y="1394903"/>
                    <a:pt x="12003663" y="1391561"/>
                  </a:cubicBezTo>
                  <a:cubicBezTo>
                    <a:pt x="11682794" y="1388219"/>
                    <a:pt x="11355247" y="1364320"/>
                    <a:pt x="11165792" y="1391561"/>
                  </a:cubicBezTo>
                  <a:cubicBezTo>
                    <a:pt x="10976337" y="1418802"/>
                    <a:pt x="10851688" y="1390406"/>
                    <a:pt x="10764169" y="1391561"/>
                  </a:cubicBezTo>
                  <a:cubicBezTo>
                    <a:pt x="10676650" y="1392716"/>
                    <a:pt x="10207565" y="1387296"/>
                    <a:pt x="9780883" y="1391561"/>
                  </a:cubicBezTo>
                  <a:cubicBezTo>
                    <a:pt x="9354201" y="1395826"/>
                    <a:pt x="9124085" y="1435954"/>
                    <a:pt x="8797597" y="1391561"/>
                  </a:cubicBezTo>
                  <a:cubicBezTo>
                    <a:pt x="8471109" y="1347168"/>
                    <a:pt x="8647013" y="1380475"/>
                    <a:pt x="8541389" y="1391561"/>
                  </a:cubicBezTo>
                  <a:cubicBezTo>
                    <a:pt x="8435765" y="1402647"/>
                    <a:pt x="7991362" y="1362786"/>
                    <a:pt x="7848934" y="1391561"/>
                  </a:cubicBezTo>
                  <a:cubicBezTo>
                    <a:pt x="7706506" y="1420336"/>
                    <a:pt x="7347408" y="1396463"/>
                    <a:pt x="7011064" y="1391561"/>
                  </a:cubicBezTo>
                  <a:cubicBezTo>
                    <a:pt x="6674720" y="1386660"/>
                    <a:pt x="6874193" y="1386615"/>
                    <a:pt x="6754855" y="1391561"/>
                  </a:cubicBezTo>
                  <a:cubicBezTo>
                    <a:pt x="6635517" y="1396507"/>
                    <a:pt x="6220094" y="1376257"/>
                    <a:pt x="6062400" y="1391561"/>
                  </a:cubicBezTo>
                  <a:cubicBezTo>
                    <a:pt x="5904706" y="1406865"/>
                    <a:pt x="5482607" y="1367198"/>
                    <a:pt x="5079115" y="1391561"/>
                  </a:cubicBezTo>
                  <a:cubicBezTo>
                    <a:pt x="4675623" y="1415924"/>
                    <a:pt x="4554325" y="1349246"/>
                    <a:pt x="4095829" y="1391561"/>
                  </a:cubicBezTo>
                  <a:cubicBezTo>
                    <a:pt x="3637333" y="1433876"/>
                    <a:pt x="3956093" y="1385203"/>
                    <a:pt x="3839621" y="1391561"/>
                  </a:cubicBezTo>
                  <a:cubicBezTo>
                    <a:pt x="3723149" y="1397919"/>
                    <a:pt x="3536293" y="1388204"/>
                    <a:pt x="3437997" y="1391561"/>
                  </a:cubicBezTo>
                  <a:cubicBezTo>
                    <a:pt x="3339701" y="1394918"/>
                    <a:pt x="3269070" y="1383503"/>
                    <a:pt x="3181788" y="1391561"/>
                  </a:cubicBezTo>
                  <a:cubicBezTo>
                    <a:pt x="3094506" y="1399619"/>
                    <a:pt x="2822233" y="1414973"/>
                    <a:pt x="2489334" y="1391561"/>
                  </a:cubicBezTo>
                  <a:cubicBezTo>
                    <a:pt x="2156435" y="1368149"/>
                    <a:pt x="2336266" y="1399311"/>
                    <a:pt x="2233125" y="1391561"/>
                  </a:cubicBezTo>
                  <a:cubicBezTo>
                    <a:pt x="2129984" y="1383811"/>
                    <a:pt x="2104265" y="1393301"/>
                    <a:pt x="1976917" y="1391561"/>
                  </a:cubicBezTo>
                  <a:cubicBezTo>
                    <a:pt x="1849569" y="1389821"/>
                    <a:pt x="1597213" y="1375957"/>
                    <a:pt x="1284462" y="1391561"/>
                  </a:cubicBezTo>
                  <a:cubicBezTo>
                    <a:pt x="971711" y="1407165"/>
                    <a:pt x="1145518" y="1387187"/>
                    <a:pt x="1028254" y="1391561"/>
                  </a:cubicBezTo>
                  <a:cubicBezTo>
                    <a:pt x="910990" y="1395935"/>
                    <a:pt x="596872" y="1424998"/>
                    <a:pt x="231931" y="1391561"/>
                  </a:cubicBezTo>
                  <a:cubicBezTo>
                    <a:pt x="121700" y="1378555"/>
                    <a:pt x="469" y="1276508"/>
                    <a:pt x="0" y="1159630"/>
                  </a:cubicBezTo>
                  <a:cubicBezTo>
                    <a:pt x="-7043" y="942518"/>
                    <a:pt x="17042" y="867911"/>
                    <a:pt x="0" y="723611"/>
                  </a:cubicBezTo>
                  <a:cubicBezTo>
                    <a:pt x="-17042" y="579311"/>
                    <a:pt x="-24529" y="435391"/>
                    <a:pt x="0" y="231931"/>
                  </a:cubicBezTo>
                  <a:close/>
                </a:path>
                <a:path w="15005413" h="1391561" stroke="0" extrusionOk="0">
                  <a:moveTo>
                    <a:pt x="0" y="231931"/>
                  </a:moveTo>
                  <a:cubicBezTo>
                    <a:pt x="2320" y="95094"/>
                    <a:pt x="94022" y="-10474"/>
                    <a:pt x="231931" y="0"/>
                  </a:cubicBezTo>
                  <a:cubicBezTo>
                    <a:pt x="567002" y="-6837"/>
                    <a:pt x="716195" y="10731"/>
                    <a:pt x="1069801" y="0"/>
                  </a:cubicBezTo>
                  <a:cubicBezTo>
                    <a:pt x="1423407" y="-10731"/>
                    <a:pt x="1732405" y="4871"/>
                    <a:pt x="2053087" y="0"/>
                  </a:cubicBezTo>
                  <a:cubicBezTo>
                    <a:pt x="2373769" y="-4871"/>
                    <a:pt x="2252625" y="-4618"/>
                    <a:pt x="2309295" y="0"/>
                  </a:cubicBezTo>
                  <a:cubicBezTo>
                    <a:pt x="2365965" y="4618"/>
                    <a:pt x="2833721" y="-31512"/>
                    <a:pt x="3147166" y="0"/>
                  </a:cubicBezTo>
                  <a:cubicBezTo>
                    <a:pt x="3460611" y="31512"/>
                    <a:pt x="3433375" y="-2923"/>
                    <a:pt x="3694205" y="0"/>
                  </a:cubicBezTo>
                  <a:cubicBezTo>
                    <a:pt x="3955035" y="2923"/>
                    <a:pt x="4151143" y="3379"/>
                    <a:pt x="4386660" y="0"/>
                  </a:cubicBezTo>
                  <a:cubicBezTo>
                    <a:pt x="4622177" y="-3379"/>
                    <a:pt x="4786540" y="-24158"/>
                    <a:pt x="4933699" y="0"/>
                  </a:cubicBezTo>
                  <a:cubicBezTo>
                    <a:pt x="5080858" y="24158"/>
                    <a:pt x="5502694" y="-18151"/>
                    <a:pt x="5771569" y="0"/>
                  </a:cubicBezTo>
                  <a:cubicBezTo>
                    <a:pt x="6040444" y="18151"/>
                    <a:pt x="5971034" y="6345"/>
                    <a:pt x="6027778" y="0"/>
                  </a:cubicBezTo>
                  <a:cubicBezTo>
                    <a:pt x="6084522" y="-6345"/>
                    <a:pt x="6745765" y="-24790"/>
                    <a:pt x="7011064" y="0"/>
                  </a:cubicBezTo>
                  <a:cubicBezTo>
                    <a:pt x="7276363" y="24790"/>
                    <a:pt x="7418352" y="25775"/>
                    <a:pt x="7703518" y="0"/>
                  </a:cubicBezTo>
                  <a:cubicBezTo>
                    <a:pt x="7988684" y="-25775"/>
                    <a:pt x="7859899" y="-6905"/>
                    <a:pt x="7959727" y="0"/>
                  </a:cubicBezTo>
                  <a:cubicBezTo>
                    <a:pt x="8059555" y="6905"/>
                    <a:pt x="8139366" y="-8999"/>
                    <a:pt x="8215935" y="0"/>
                  </a:cubicBezTo>
                  <a:cubicBezTo>
                    <a:pt x="8292504" y="8999"/>
                    <a:pt x="8481465" y="5084"/>
                    <a:pt x="8617559" y="0"/>
                  </a:cubicBezTo>
                  <a:cubicBezTo>
                    <a:pt x="8753653" y="-5084"/>
                    <a:pt x="9287855" y="-12407"/>
                    <a:pt x="9455429" y="0"/>
                  </a:cubicBezTo>
                  <a:cubicBezTo>
                    <a:pt x="9623003" y="12407"/>
                    <a:pt x="9986163" y="35970"/>
                    <a:pt x="10438715" y="0"/>
                  </a:cubicBezTo>
                  <a:cubicBezTo>
                    <a:pt x="10891267" y="-35970"/>
                    <a:pt x="10600391" y="6420"/>
                    <a:pt x="10694923" y="0"/>
                  </a:cubicBezTo>
                  <a:cubicBezTo>
                    <a:pt x="10789455" y="-6420"/>
                    <a:pt x="11343551" y="-2000"/>
                    <a:pt x="11532793" y="0"/>
                  </a:cubicBezTo>
                  <a:cubicBezTo>
                    <a:pt x="11722035" y="2000"/>
                    <a:pt x="12004205" y="6884"/>
                    <a:pt x="12225248" y="0"/>
                  </a:cubicBezTo>
                  <a:cubicBezTo>
                    <a:pt x="12446292" y="-6884"/>
                    <a:pt x="12524387" y="1107"/>
                    <a:pt x="12626872" y="0"/>
                  </a:cubicBezTo>
                  <a:cubicBezTo>
                    <a:pt x="12729357" y="-1107"/>
                    <a:pt x="13155840" y="-21589"/>
                    <a:pt x="13319327" y="0"/>
                  </a:cubicBezTo>
                  <a:cubicBezTo>
                    <a:pt x="13482815" y="21589"/>
                    <a:pt x="14326223" y="61168"/>
                    <a:pt x="14773482" y="0"/>
                  </a:cubicBezTo>
                  <a:cubicBezTo>
                    <a:pt x="14893122" y="-3621"/>
                    <a:pt x="15006964" y="83588"/>
                    <a:pt x="15005413" y="231931"/>
                  </a:cubicBezTo>
                  <a:cubicBezTo>
                    <a:pt x="15010396" y="429271"/>
                    <a:pt x="15002900" y="479390"/>
                    <a:pt x="15005413" y="705057"/>
                  </a:cubicBezTo>
                  <a:cubicBezTo>
                    <a:pt x="15007926" y="930724"/>
                    <a:pt x="15022461" y="984414"/>
                    <a:pt x="15005413" y="1159630"/>
                  </a:cubicBezTo>
                  <a:cubicBezTo>
                    <a:pt x="14984873" y="1289296"/>
                    <a:pt x="14912130" y="1403341"/>
                    <a:pt x="14773482" y="1391561"/>
                  </a:cubicBezTo>
                  <a:cubicBezTo>
                    <a:pt x="14412622" y="1397800"/>
                    <a:pt x="14199365" y="1394319"/>
                    <a:pt x="13935612" y="1391561"/>
                  </a:cubicBezTo>
                  <a:cubicBezTo>
                    <a:pt x="13671859" y="1388804"/>
                    <a:pt x="13528851" y="1380673"/>
                    <a:pt x="13243157" y="1391561"/>
                  </a:cubicBezTo>
                  <a:cubicBezTo>
                    <a:pt x="12957464" y="1402449"/>
                    <a:pt x="12590846" y="1365554"/>
                    <a:pt x="12405287" y="1391561"/>
                  </a:cubicBezTo>
                  <a:cubicBezTo>
                    <a:pt x="12219728" y="1417569"/>
                    <a:pt x="12085654" y="1377611"/>
                    <a:pt x="12003663" y="1391561"/>
                  </a:cubicBezTo>
                  <a:cubicBezTo>
                    <a:pt x="11921672" y="1405511"/>
                    <a:pt x="11569804" y="1390506"/>
                    <a:pt x="11456623" y="1391561"/>
                  </a:cubicBezTo>
                  <a:cubicBezTo>
                    <a:pt x="11343442" y="1392616"/>
                    <a:pt x="10889634" y="1396018"/>
                    <a:pt x="10618753" y="1391561"/>
                  </a:cubicBezTo>
                  <a:cubicBezTo>
                    <a:pt x="10347872" y="1387105"/>
                    <a:pt x="10076542" y="1360148"/>
                    <a:pt x="9926298" y="1391561"/>
                  </a:cubicBezTo>
                  <a:cubicBezTo>
                    <a:pt x="9776054" y="1422974"/>
                    <a:pt x="9723732" y="1403902"/>
                    <a:pt x="9670090" y="1391561"/>
                  </a:cubicBezTo>
                  <a:cubicBezTo>
                    <a:pt x="9616448" y="1379220"/>
                    <a:pt x="9421063" y="1399172"/>
                    <a:pt x="9268466" y="1391561"/>
                  </a:cubicBezTo>
                  <a:cubicBezTo>
                    <a:pt x="9115869" y="1383950"/>
                    <a:pt x="8711791" y="1414172"/>
                    <a:pt x="8430596" y="1391561"/>
                  </a:cubicBezTo>
                  <a:cubicBezTo>
                    <a:pt x="8149401" y="1368951"/>
                    <a:pt x="8109666" y="1373571"/>
                    <a:pt x="8028972" y="1391561"/>
                  </a:cubicBezTo>
                  <a:cubicBezTo>
                    <a:pt x="7948278" y="1409551"/>
                    <a:pt x="7817779" y="1399859"/>
                    <a:pt x="7627348" y="1391561"/>
                  </a:cubicBezTo>
                  <a:cubicBezTo>
                    <a:pt x="7436917" y="1383263"/>
                    <a:pt x="7397383" y="1374956"/>
                    <a:pt x="7225725" y="1391561"/>
                  </a:cubicBezTo>
                  <a:cubicBezTo>
                    <a:pt x="7054067" y="1408166"/>
                    <a:pt x="6983502" y="1376976"/>
                    <a:pt x="6824101" y="1391561"/>
                  </a:cubicBezTo>
                  <a:cubicBezTo>
                    <a:pt x="6664700" y="1406146"/>
                    <a:pt x="6320840" y="1402467"/>
                    <a:pt x="6131646" y="1391561"/>
                  </a:cubicBezTo>
                  <a:cubicBezTo>
                    <a:pt x="5942453" y="1380655"/>
                    <a:pt x="5874134" y="1397882"/>
                    <a:pt x="5730022" y="1391561"/>
                  </a:cubicBezTo>
                  <a:cubicBezTo>
                    <a:pt x="5585910" y="1385240"/>
                    <a:pt x="5562329" y="1400141"/>
                    <a:pt x="5473814" y="1391561"/>
                  </a:cubicBezTo>
                  <a:cubicBezTo>
                    <a:pt x="5385299" y="1382981"/>
                    <a:pt x="4950491" y="1372013"/>
                    <a:pt x="4781359" y="1391561"/>
                  </a:cubicBezTo>
                  <a:cubicBezTo>
                    <a:pt x="4612228" y="1411109"/>
                    <a:pt x="4638740" y="1385279"/>
                    <a:pt x="4525151" y="1391561"/>
                  </a:cubicBezTo>
                  <a:cubicBezTo>
                    <a:pt x="4411562" y="1397843"/>
                    <a:pt x="4315598" y="1410104"/>
                    <a:pt x="4123527" y="1391561"/>
                  </a:cubicBezTo>
                  <a:cubicBezTo>
                    <a:pt x="3931456" y="1373018"/>
                    <a:pt x="3946214" y="1379790"/>
                    <a:pt x="3867319" y="1391561"/>
                  </a:cubicBezTo>
                  <a:cubicBezTo>
                    <a:pt x="3788424" y="1403332"/>
                    <a:pt x="3444302" y="1405893"/>
                    <a:pt x="3029448" y="1391561"/>
                  </a:cubicBezTo>
                  <a:cubicBezTo>
                    <a:pt x="2614594" y="1377229"/>
                    <a:pt x="2847991" y="1383720"/>
                    <a:pt x="2773240" y="1391561"/>
                  </a:cubicBezTo>
                  <a:cubicBezTo>
                    <a:pt x="2698489" y="1399402"/>
                    <a:pt x="2508739" y="1407900"/>
                    <a:pt x="2371616" y="1391561"/>
                  </a:cubicBezTo>
                  <a:cubicBezTo>
                    <a:pt x="2234493" y="1375222"/>
                    <a:pt x="2215983" y="1384128"/>
                    <a:pt x="2115408" y="1391561"/>
                  </a:cubicBezTo>
                  <a:cubicBezTo>
                    <a:pt x="2014833" y="1398994"/>
                    <a:pt x="1444633" y="1387511"/>
                    <a:pt x="1132122" y="1391561"/>
                  </a:cubicBezTo>
                  <a:cubicBezTo>
                    <a:pt x="819611" y="1395611"/>
                    <a:pt x="973393" y="1381234"/>
                    <a:pt x="875914" y="1391561"/>
                  </a:cubicBezTo>
                  <a:cubicBezTo>
                    <a:pt x="778435" y="1401888"/>
                    <a:pt x="378222" y="1412614"/>
                    <a:pt x="231931" y="1391561"/>
                  </a:cubicBezTo>
                  <a:cubicBezTo>
                    <a:pt x="118555" y="1369933"/>
                    <a:pt x="-2782" y="1278961"/>
                    <a:pt x="0" y="1159630"/>
                  </a:cubicBezTo>
                  <a:cubicBezTo>
                    <a:pt x="-17768" y="997801"/>
                    <a:pt x="-21377" y="934050"/>
                    <a:pt x="0" y="723611"/>
                  </a:cubicBezTo>
                  <a:cubicBezTo>
                    <a:pt x="21377" y="513172"/>
                    <a:pt x="-8730" y="344669"/>
                    <a:pt x="0" y="231931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39907839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87D5C103-EC96-477B-8CE7-D979E1535D48}"/>
                </a:ext>
              </a:extLst>
            </p:cNvPr>
            <p:cNvSpPr/>
            <p:nvPr/>
          </p:nvSpPr>
          <p:spPr>
            <a:xfrm>
              <a:off x="1927860" y="159334"/>
              <a:ext cx="14548213" cy="14465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vi-VN" sz="4400" b="0" cap="none" spc="0">
                  <a:ln w="0"/>
                  <a:solidFill>
                    <a:srgbClr val="C00000"/>
                  </a:solidFill>
                </a:rPr>
                <a:t>d) Giai đoạn chuyển tiếp từ trẻ con sang người lớn trong cuộc đời của mỗi con người được gọi là gì?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3E51440-3686-42D2-B6EE-7E7166D0F912}"/>
              </a:ext>
            </a:extLst>
          </p:cNvPr>
          <p:cNvGrpSpPr/>
          <p:nvPr/>
        </p:nvGrpSpPr>
        <p:grpSpPr>
          <a:xfrm>
            <a:off x="1970839" y="140581"/>
            <a:ext cx="15005413" cy="1456192"/>
            <a:chOff x="1758587" y="146073"/>
            <a:chExt cx="15005413" cy="1456192"/>
          </a:xfrm>
        </p:grpSpPr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2A11FA0E-4E6B-49E9-8726-01D23043C755}"/>
                </a:ext>
              </a:extLst>
            </p:cNvPr>
            <p:cNvSpPr/>
            <p:nvPr/>
          </p:nvSpPr>
          <p:spPr>
            <a:xfrm>
              <a:off x="1758587" y="146073"/>
              <a:ext cx="15005413" cy="1391561"/>
            </a:xfrm>
            <a:custGeom>
              <a:avLst/>
              <a:gdLst>
                <a:gd name="connsiteX0" fmla="*/ 0 w 15005413"/>
                <a:gd name="connsiteY0" fmla="*/ 231931 h 1391561"/>
                <a:gd name="connsiteX1" fmla="*/ 231931 w 15005413"/>
                <a:gd name="connsiteY1" fmla="*/ 0 h 1391561"/>
                <a:gd name="connsiteX2" fmla="*/ 633555 w 15005413"/>
                <a:gd name="connsiteY2" fmla="*/ 0 h 1391561"/>
                <a:gd name="connsiteX3" fmla="*/ 1180594 w 15005413"/>
                <a:gd name="connsiteY3" fmla="*/ 0 h 1391561"/>
                <a:gd name="connsiteX4" fmla="*/ 1582218 w 15005413"/>
                <a:gd name="connsiteY4" fmla="*/ 0 h 1391561"/>
                <a:gd name="connsiteX5" fmla="*/ 2129257 w 15005413"/>
                <a:gd name="connsiteY5" fmla="*/ 0 h 1391561"/>
                <a:gd name="connsiteX6" fmla="*/ 2385465 w 15005413"/>
                <a:gd name="connsiteY6" fmla="*/ 0 h 1391561"/>
                <a:gd name="connsiteX7" fmla="*/ 3368751 w 15005413"/>
                <a:gd name="connsiteY7" fmla="*/ 0 h 1391561"/>
                <a:gd name="connsiteX8" fmla="*/ 3624960 w 15005413"/>
                <a:gd name="connsiteY8" fmla="*/ 0 h 1391561"/>
                <a:gd name="connsiteX9" fmla="*/ 4317414 w 15005413"/>
                <a:gd name="connsiteY9" fmla="*/ 0 h 1391561"/>
                <a:gd name="connsiteX10" fmla="*/ 5300700 w 15005413"/>
                <a:gd name="connsiteY10" fmla="*/ 0 h 1391561"/>
                <a:gd name="connsiteX11" fmla="*/ 6138571 w 15005413"/>
                <a:gd name="connsiteY11" fmla="*/ 0 h 1391561"/>
                <a:gd name="connsiteX12" fmla="*/ 6540194 w 15005413"/>
                <a:gd name="connsiteY12" fmla="*/ 0 h 1391561"/>
                <a:gd name="connsiteX13" fmla="*/ 7378065 w 15005413"/>
                <a:gd name="connsiteY13" fmla="*/ 0 h 1391561"/>
                <a:gd name="connsiteX14" fmla="*/ 8070519 w 15005413"/>
                <a:gd name="connsiteY14" fmla="*/ 0 h 1391561"/>
                <a:gd name="connsiteX15" fmla="*/ 9053805 w 15005413"/>
                <a:gd name="connsiteY15" fmla="*/ 0 h 1391561"/>
                <a:gd name="connsiteX16" fmla="*/ 9600845 w 15005413"/>
                <a:gd name="connsiteY16" fmla="*/ 0 h 1391561"/>
                <a:gd name="connsiteX17" fmla="*/ 10293299 w 15005413"/>
                <a:gd name="connsiteY17" fmla="*/ 0 h 1391561"/>
                <a:gd name="connsiteX18" fmla="*/ 10694923 w 15005413"/>
                <a:gd name="connsiteY18" fmla="*/ 0 h 1391561"/>
                <a:gd name="connsiteX19" fmla="*/ 11096547 w 15005413"/>
                <a:gd name="connsiteY19" fmla="*/ 0 h 1391561"/>
                <a:gd name="connsiteX20" fmla="*/ 11352755 w 15005413"/>
                <a:gd name="connsiteY20" fmla="*/ 0 h 1391561"/>
                <a:gd name="connsiteX21" fmla="*/ 12190626 w 15005413"/>
                <a:gd name="connsiteY21" fmla="*/ 0 h 1391561"/>
                <a:gd name="connsiteX22" fmla="*/ 12446834 w 15005413"/>
                <a:gd name="connsiteY22" fmla="*/ 0 h 1391561"/>
                <a:gd name="connsiteX23" fmla="*/ 12703042 w 15005413"/>
                <a:gd name="connsiteY23" fmla="*/ 0 h 1391561"/>
                <a:gd name="connsiteX24" fmla="*/ 13250081 w 15005413"/>
                <a:gd name="connsiteY24" fmla="*/ 0 h 1391561"/>
                <a:gd name="connsiteX25" fmla="*/ 13506290 w 15005413"/>
                <a:gd name="connsiteY25" fmla="*/ 0 h 1391561"/>
                <a:gd name="connsiteX26" fmla="*/ 14053329 w 15005413"/>
                <a:gd name="connsiteY26" fmla="*/ 0 h 1391561"/>
                <a:gd name="connsiteX27" fmla="*/ 14773482 w 15005413"/>
                <a:gd name="connsiteY27" fmla="*/ 0 h 1391561"/>
                <a:gd name="connsiteX28" fmla="*/ 15005413 w 15005413"/>
                <a:gd name="connsiteY28" fmla="*/ 231931 h 1391561"/>
                <a:gd name="connsiteX29" fmla="*/ 15005413 w 15005413"/>
                <a:gd name="connsiteY29" fmla="*/ 714334 h 1391561"/>
                <a:gd name="connsiteX30" fmla="*/ 15005413 w 15005413"/>
                <a:gd name="connsiteY30" fmla="*/ 1159630 h 1391561"/>
                <a:gd name="connsiteX31" fmla="*/ 14773482 w 15005413"/>
                <a:gd name="connsiteY31" fmla="*/ 1391561 h 1391561"/>
                <a:gd name="connsiteX32" fmla="*/ 14226443 w 15005413"/>
                <a:gd name="connsiteY32" fmla="*/ 1391561 h 1391561"/>
                <a:gd name="connsiteX33" fmla="*/ 13533988 w 15005413"/>
                <a:gd name="connsiteY33" fmla="*/ 1391561 h 1391561"/>
                <a:gd name="connsiteX34" fmla="*/ 12986949 w 15005413"/>
                <a:gd name="connsiteY34" fmla="*/ 1391561 h 1391561"/>
                <a:gd name="connsiteX35" fmla="*/ 12003663 w 15005413"/>
                <a:gd name="connsiteY35" fmla="*/ 1391561 h 1391561"/>
                <a:gd name="connsiteX36" fmla="*/ 11165792 w 15005413"/>
                <a:gd name="connsiteY36" fmla="*/ 1391561 h 1391561"/>
                <a:gd name="connsiteX37" fmla="*/ 10764169 w 15005413"/>
                <a:gd name="connsiteY37" fmla="*/ 1391561 h 1391561"/>
                <a:gd name="connsiteX38" fmla="*/ 9780883 w 15005413"/>
                <a:gd name="connsiteY38" fmla="*/ 1391561 h 1391561"/>
                <a:gd name="connsiteX39" fmla="*/ 8797597 w 15005413"/>
                <a:gd name="connsiteY39" fmla="*/ 1391561 h 1391561"/>
                <a:gd name="connsiteX40" fmla="*/ 8541389 w 15005413"/>
                <a:gd name="connsiteY40" fmla="*/ 1391561 h 1391561"/>
                <a:gd name="connsiteX41" fmla="*/ 7848934 w 15005413"/>
                <a:gd name="connsiteY41" fmla="*/ 1391561 h 1391561"/>
                <a:gd name="connsiteX42" fmla="*/ 7011064 w 15005413"/>
                <a:gd name="connsiteY42" fmla="*/ 1391561 h 1391561"/>
                <a:gd name="connsiteX43" fmla="*/ 6754855 w 15005413"/>
                <a:gd name="connsiteY43" fmla="*/ 1391561 h 1391561"/>
                <a:gd name="connsiteX44" fmla="*/ 6062400 w 15005413"/>
                <a:gd name="connsiteY44" fmla="*/ 1391561 h 1391561"/>
                <a:gd name="connsiteX45" fmla="*/ 5079115 w 15005413"/>
                <a:gd name="connsiteY45" fmla="*/ 1391561 h 1391561"/>
                <a:gd name="connsiteX46" fmla="*/ 4095829 w 15005413"/>
                <a:gd name="connsiteY46" fmla="*/ 1391561 h 1391561"/>
                <a:gd name="connsiteX47" fmla="*/ 3839621 w 15005413"/>
                <a:gd name="connsiteY47" fmla="*/ 1391561 h 1391561"/>
                <a:gd name="connsiteX48" fmla="*/ 3437997 w 15005413"/>
                <a:gd name="connsiteY48" fmla="*/ 1391561 h 1391561"/>
                <a:gd name="connsiteX49" fmla="*/ 3181788 w 15005413"/>
                <a:gd name="connsiteY49" fmla="*/ 1391561 h 1391561"/>
                <a:gd name="connsiteX50" fmla="*/ 2489334 w 15005413"/>
                <a:gd name="connsiteY50" fmla="*/ 1391561 h 1391561"/>
                <a:gd name="connsiteX51" fmla="*/ 2233125 w 15005413"/>
                <a:gd name="connsiteY51" fmla="*/ 1391561 h 1391561"/>
                <a:gd name="connsiteX52" fmla="*/ 1976917 w 15005413"/>
                <a:gd name="connsiteY52" fmla="*/ 1391561 h 1391561"/>
                <a:gd name="connsiteX53" fmla="*/ 1284462 w 15005413"/>
                <a:gd name="connsiteY53" fmla="*/ 1391561 h 1391561"/>
                <a:gd name="connsiteX54" fmla="*/ 1028254 w 15005413"/>
                <a:gd name="connsiteY54" fmla="*/ 1391561 h 1391561"/>
                <a:gd name="connsiteX55" fmla="*/ 231931 w 15005413"/>
                <a:gd name="connsiteY55" fmla="*/ 1391561 h 1391561"/>
                <a:gd name="connsiteX56" fmla="*/ 0 w 15005413"/>
                <a:gd name="connsiteY56" fmla="*/ 1159630 h 1391561"/>
                <a:gd name="connsiteX57" fmla="*/ 0 w 15005413"/>
                <a:gd name="connsiteY57" fmla="*/ 723611 h 1391561"/>
                <a:gd name="connsiteX58" fmla="*/ 0 w 15005413"/>
                <a:gd name="connsiteY58" fmla="*/ 231931 h 1391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5005413" h="1391561" fill="none" extrusionOk="0">
                  <a:moveTo>
                    <a:pt x="0" y="231931"/>
                  </a:moveTo>
                  <a:cubicBezTo>
                    <a:pt x="11535" y="109048"/>
                    <a:pt x="117387" y="19096"/>
                    <a:pt x="231931" y="0"/>
                  </a:cubicBezTo>
                  <a:cubicBezTo>
                    <a:pt x="342724" y="-18121"/>
                    <a:pt x="460197" y="619"/>
                    <a:pt x="633555" y="0"/>
                  </a:cubicBezTo>
                  <a:cubicBezTo>
                    <a:pt x="806913" y="-619"/>
                    <a:pt x="986615" y="22404"/>
                    <a:pt x="1180594" y="0"/>
                  </a:cubicBezTo>
                  <a:cubicBezTo>
                    <a:pt x="1374573" y="-22404"/>
                    <a:pt x="1383860" y="2454"/>
                    <a:pt x="1582218" y="0"/>
                  </a:cubicBezTo>
                  <a:cubicBezTo>
                    <a:pt x="1780576" y="-2454"/>
                    <a:pt x="1891333" y="-1975"/>
                    <a:pt x="2129257" y="0"/>
                  </a:cubicBezTo>
                  <a:cubicBezTo>
                    <a:pt x="2367181" y="1975"/>
                    <a:pt x="2266459" y="6794"/>
                    <a:pt x="2385465" y="0"/>
                  </a:cubicBezTo>
                  <a:cubicBezTo>
                    <a:pt x="2504471" y="-6794"/>
                    <a:pt x="3006464" y="-39378"/>
                    <a:pt x="3368751" y="0"/>
                  </a:cubicBezTo>
                  <a:cubicBezTo>
                    <a:pt x="3731038" y="39378"/>
                    <a:pt x="3519686" y="10917"/>
                    <a:pt x="3624960" y="0"/>
                  </a:cubicBezTo>
                  <a:cubicBezTo>
                    <a:pt x="3730234" y="-10917"/>
                    <a:pt x="4087803" y="-3013"/>
                    <a:pt x="4317414" y="0"/>
                  </a:cubicBezTo>
                  <a:cubicBezTo>
                    <a:pt x="4547025" y="3013"/>
                    <a:pt x="5044141" y="9075"/>
                    <a:pt x="5300700" y="0"/>
                  </a:cubicBezTo>
                  <a:cubicBezTo>
                    <a:pt x="5557259" y="-9075"/>
                    <a:pt x="5950115" y="-37291"/>
                    <a:pt x="6138571" y="0"/>
                  </a:cubicBezTo>
                  <a:cubicBezTo>
                    <a:pt x="6327027" y="37291"/>
                    <a:pt x="6344611" y="-1958"/>
                    <a:pt x="6540194" y="0"/>
                  </a:cubicBezTo>
                  <a:cubicBezTo>
                    <a:pt x="6735777" y="1958"/>
                    <a:pt x="7019401" y="9261"/>
                    <a:pt x="7378065" y="0"/>
                  </a:cubicBezTo>
                  <a:cubicBezTo>
                    <a:pt x="7736729" y="-9261"/>
                    <a:pt x="7890329" y="-4266"/>
                    <a:pt x="8070519" y="0"/>
                  </a:cubicBezTo>
                  <a:cubicBezTo>
                    <a:pt x="8250709" y="4266"/>
                    <a:pt x="8856191" y="-1491"/>
                    <a:pt x="9053805" y="0"/>
                  </a:cubicBezTo>
                  <a:cubicBezTo>
                    <a:pt x="9251419" y="1491"/>
                    <a:pt x="9342371" y="-11988"/>
                    <a:pt x="9600845" y="0"/>
                  </a:cubicBezTo>
                  <a:cubicBezTo>
                    <a:pt x="9859319" y="11988"/>
                    <a:pt x="9963665" y="3228"/>
                    <a:pt x="10293299" y="0"/>
                  </a:cubicBezTo>
                  <a:cubicBezTo>
                    <a:pt x="10622933" y="-3228"/>
                    <a:pt x="10495547" y="4621"/>
                    <a:pt x="10694923" y="0"/>
                  </a:cubicBezTo>
                  <a:cubicBezTo>
                    <a:pt x="10894299" y="-4621"/>
                    <a:pt x="10991740" y="-8502"/>
                    <a:pt x="11096547" y="0"/>
                  </a:cubicBezTo>
                  <a:cubicBezTo>
                    <a:pt x="11201354" y="8502"/>
                    <a:pt x="11245385" y="11736"/>
                    <a:pt x="11352755" y="0"/>
                  </a:cubicBezTo>
                  <a:cubicBezTo>
                    <a:pt x="11460125" y="-11736"/>
                    <a:pt x="11812798" y="-15410"/>
                    <a:pt x="12190626" y="0"/>
                  </a:cubicBezTo>
                  <a:cubicBezTo>
                    <a:pt x="12568454" y="15410"/>
                    <a:pt x="12342196" y="-9220"/>
                    <a:pt x="12446834" y="0"/>
                  </a:cubicBezTo>
                  <a:cubicBezTo>
                    <a:pt x="12551472" y="9220"/>
                    <a:pt x="12588310" y="10936"/>
                    <a:pt x="12703042" y="0"/>
                  </a:cubicBezTo>
                  <a:cubicBezTo>
                    <a:pt x="12817774" y="-10936"/>
                    <a:pt x="13069292" y="-23659"/>
                    <a:pt x="13250081" y="0"/>
                  </a:cubicBezTo>
                  <a:cubicBezTo>
                    <a:pt x="13430870" y="23659"/>
                    <a:pt x="13436234" y="-4428"/>
                    <a:pt x="13506290" y="0"/>
                  </a:cubicBezTo>
                  <a:cubicBezTo>
                    <a:pt x="13576346" y="4428"/>
                    <a:pt x="13892045" y="7908"/>
                    <a:pt x="14053329" y="0"/>
                  </a:cubicBezTo>
                  <a:cubicBezTo>
                    <a:pt x="14214613" y="-7908"/>
                    <a:pt x="14469003" y="7328"/>
                    <a:pt x="14773482" y="0"/>
                  </a:cubicBezTo>
                  <a:cubicBezTo>
                    <a:pt x="14922799" y="9025"/>
                    <a:pt x="15007782" y="113149"/>
                    <a:pt x="15005413" y="231931"/>
                  </a:cubicBezTo>
                  <a:cubicBezTo>
                    <a:pt x="15002553" y="401210"/>
                    <a:pt x="15012898" y="548410"/>
                    <a:pt x="15005413" y="714334"/>
                  </a:cubicBezTo>
                  <a:cubicBezTo>
                    <a:pt x="14997928" y="880258"/>
                    <a:pt x="15026868" y="1069162"/>
                    <a:pt x="15005413" y="1159630"/>
                  </a:cubicBezTo>
                  <a:cubicBezTo>
                    <a:pt x="14988730" y="1276628"/>
                    <a:pt x="14928041" y="1384365"/>
                    <a:pt x="14773482" y="1391561"/>
                  </a:cubicBezTo>
                  <a:cubicBezTo>
                    <a:pt x="14606357" y="1396600"/>
                    <a:pt x="14370095" y="1410238"/>
                    <a:pt x="14226443" y="1391561"/>
                  </a:cubicBezTo>
                  <a:cubicBezTo>
                    <a:pt x="14082791" y="1372884"/>
                    <a:pt x="13703270" y="1383172"/>
                    <a:pt x="13533988" y="1391561"/>
                  </a:cubicBezTo>
                  <a:cubicBezTo>
                    <a:pt x="13364707" y="1399950"/>
                    <a:pt x="13192831" y="1378345"/>
                    <a:pt x="12986949" y="1391561"/>
                  </a:cubicBezTo>
                  <a:cubicBezTo>
                    <a:pt x="12781067" y="1404777"/>
                    <a:pt x="12324532" y="1394903"/>
                    <a:pt x="12003663" y="1391561"/>
                  </a:cubicBezTo>
                  <a:cubicBezTo>
                    <a:pt x="11682794" y="1388219"/>
                    <a:pt x="11355247" y="1364320"/>
                    <a:pt x="11165792" y="1391561"/>
                  </a:cubicBezTo>
                  <a:cubicBezTo>
                    <a:pt x="10976337" y="1418802"/>
                    <a:pt x="10851688" y="1390406"/>
                    <a:pt x="10764169" y="1391561"/>
                  </a:cubicBezTo>
                  <a:cubicBezTo>
                    <a:pt x="10676650" y="1392716"/>
                    <a:pt x="10207565" y="1387296"/>
                    <a:pt x="9780883" y="1391561"/>
                  </a:cubicBezTo>
                  <a:cubicBezTo>
                    <a:pt x="9354201" y="1395826"/>
                    <a:pt x="9124085" y="1435954"/>
                    <a:pt x="8797597" y="1391561"/>
                  </a:cubicBezTo>
                  <a:cubicBezTo>
                    <a:pt x="8471109" y="1347168"/>
                    <a:pt x="8647013" y="1380475"/>
                    <a:pt x="8541389" y="1391561"/>
                  </a:cubicBezTo>
                  <a:cubicBezTo>
                    <a:pt x="8435765" y="1402647"/>
                    <a:pt x="7991362" y="1362786"/>
                    <a:pt x="7848934" y="1391561"/>
                  </a:cubicBezTo>
                  <a:cubicBezTo>
                    <a:pt x="7706506" y="1420336"/>
                    <a:pt x="7347408" y="1396463"/>
                    <a:pt x="7011064" y="1391561"/>
                  </a:cubicBezTo>
                  <a:cubicBezTo>
                    <a:pt x="6674720" y="1386660"/>
                    <a:pt x="6874193" y="1386615"/>
                    <a:pt x="6754855" y="1391561"/>
                  </a:cubicBezTo>
                  <a:cubicBezTo>
                    <a:pt x="6635517" y="1396507"/>
                    <a:pt x="6220094" y="1376257"/>
                    <a:pt x="6062400" y="1391561"/>
                  </a:cubicBezTo>
                  <a:cubicBezTo>
                    <a:pt x="5904706" y="1406865"/>
                    <a:pt x="5482607" y="1367198"/>
                    <a:pt x="5079115" y="1391561"/>
                  </a:cubicBezTo>
                  <a:cubicBezTo>
                    <a:pt x="4675623" y="1415924"/>
                    <a:pt x="4554325" y="1349246"/>
                    <a:pt x="4095829" y="1391561"/>
                  </a:cubicBezTo>
                  <a:cubicBezTo>
                    <a:pt x="3637333" y="1433876"/>
                    <a:pt x="3956093" y="1385203"/>
                    <a:pt x="3839621" y="1391561"/>
                  </a:cubicBezTo>
                  <a:cubicBezTo>
                    <a:pt x="3723149" y="1397919"/>
                    <a:pt x="3536293" y="1388204"/>
                    <a:pt x="3437997" y="1391561"/>
                  </a:cubicBezTo>
                  <a:cubicBezTo>
                    <a:pt x="3339701" y="1394918"/>
                    <a:pt x="3269070" y="1383503"/>
                    <a:pt x="3181788" y="1391561"/>
                  </a:cubicBezTo>
                  <a:cubicBezTo>
                    <a:pt x="3094506" y="1399619"/>
                    <a:pt x="2822233" y="1414973"/>
                    <a:pt x="2489334" y="1391561"/>
                  </a:cubicBezTo>
                  <a:cubicBezTo>
                    <a:pt x="2156435" y="1368149"/>
                    <a:pt x="2336266" y="1399311"/>
                    <a:pt x="2233125" y="1391561"/>
                  </a:cubicBezTo>
                  <a:cubicBezTo>
                    <a:pt x="2129984" y="1383811"/>
                    <a:pt x="2104265" y="1393301"/>
                    <a:pt x="1976917" y="1391561"/>
                  </a:cubicBezTo>
                  <a:cubicBezTo>
                    <a:pt x="1849569" y="1389821"/>
                    <a:pt x="1597213" y="1375957"/>
                    <a:pt x="1284462" y="1391561"/>
                  </a:cubicBezTo>
                  <a:cubicBezTo>
                    <a:pt x="971711" y="1407165"/>
                    <a:pt x="1145518" y="1387187"/>
                    <a:pt x="1028254" y="1391561"/>
                  </a:cubicBezTo>
                  <a:cubicBezTo>
                    <a:pt x="910990" y="1395935"/>
                    <a:pt x="596872" y="1424998"/>
                    <a:pt x="231931" y="1391561"/>
                  </a:cubicBezTo>
                  <a:cubicBezTo>
                    <a:pt x="121700" y="1378555"/>
                    <a:pt x="469" y="1276508"/>
                    <a:pt x="0" y="1159630"/>
                  </a:cubicBezTo>
                  <a:cubicBezTo>
                    <a:pt x="-7043" y="942518"/>
                    <a:pt x="17042" y="867911"/>
                    <a:pt x="0" y="723611"/>
                  </a:cubicBezTo>
                  <a:cubicBezTo>
                    <a:pt x="-17042" y="579311"/>
                    <a:pt x="-24529" y="435391"/>
                    <a:pt x="0" y="231931"/>
                  </a:cubicBezTo>
                  <a:close/>
                </a:path>
                <a:path w="15005413" h="1391561" stroke="0" extrusionOk="0">
                  <a:moveTo>
                    <a:pt x="0" y="231931"/>
                  </a:moveTo>
                  <a:cubicBezTo>
                    <a:pt x="2320" y="95094"/>
                    <a:pt x="94022" y="-10474"/>
                    <a:pt x="231931" y="0"/>
                  </a:cubicBezTo>
                  <a:cubicBezTo>
                    <a:pt x="567002" y="-6837"/>
                    <a:pt x="716195" y="10731"/>
                    <a:pt x="1069801" y="0"/>
                  </a:cubicBezTo>
                  <a:cubicBezTo>
                    <a:pt x="1423407" y="-10731"/>
                    <a:pt x="1732405" y="4871"/>
                    <a:pt x="2053087" y="0"/>
                  </a:cubicBezTo>
                  <a:cubicBezTo>
                    <a:pt x="2373769" y="-4871"/>
                    <a:pt x="2252625" y="-4618"/>
                    <a:pt x="2309295" y="0"/>
                  </a:cubicBezTo>
                  <a:cubicBezTo>
                    <a:pt x="2365965" y="4618"/>
                    <a:pt x="2833721" y="-31512"/>
                    <a:pt x="3147166" y="0"/>
                  </a:cubicBezTo>
                  <a:cubicBezTo>
                    <a:pt x="3460611" y="31512"/>
                    <a:pt x="3433375" y="-2923"/>
                    <a:pt x="3694205" y="0"/>
                  </a:cubicBezTo>
                  <a:cubicBezTo>
                    <a:pt x="3955035" y="2923"/>
                    <a:pt x="4151143" y="3379"/>
                    <a:pt x="4386660" y="0"/>
                  </a:cubicBezTo>
                  <a:cubicBezTo>
                    <a:pt x="4622177" y="-3379"/>
                    <a:pt x="4786540" y="-24158"/>
                    <a:pt x="4933699" y="0"/>
                  </a:cubicBezTo>
                  <a:cubicBezTo>
                    <a:pt x="5080858" y="24158"/>
                    <a:pt x="5502694" y="-18151"/>
                    <a:pt x="5771569" y="0"/>
                  </a:cubicBezTo>
                  <a:cubicBezTo>
                    <a:pt x="6040444" y="18151"/>
                    <a:pt x="5971034" y="6345"/>
                    <a:pt x="6027778" y="0"/>
                  </a:cubicBezTo>
                  <a:cubicBezTo>
                    <a:pt x="6084522" y="-6345"/>
                    <a:pt x="6745765" y="-24790"/>
                    <a:pt x="7011064" y="0"/>
                  </a:cubicBezTo>
                  <a:cubicBezTo>
                    <a:pt x="7276363" y="24790"/>
                    <a:pt x="7418352" y="25775"/>
                    <a:pt x="7703518" y="0"/>
                  </a:cubicBezTo>
                  <a:cubicBezTo>
                    <a:pt x="7988684" y="-25775"/>
                    <a:pt x="7859899" y="-6905"/>
                    <a:pt x="7959727" y="0"/>
                  </a:cubicBezTo>
                  <a:cubicBezTo>
                    <a:pt x="8059555" y="6905"/>
                    <a:pt x="8139366" y="-8999"/>
                    <a:pt x="8215935" y="0"/>
                  </a:cubicBezTo>
                  <a:cubicBezTo>
                    <a:pt x="8292504" y="8999"/>
                    <a:pt x="8481465" y="5084"/>
                    <a:pt x="8617559" y="0"/>
                  </a:cubicBezTo>
                  <a:cubicBezTo>
                    <a:pt x="8753653" y="-5084"/>
                    <a:pt x="9287855" y="-12407"/>
                    <a:pt x="9455429" y="0"/>
                  </a:cubicBezTo>
                  <a:cubicBezTo>
                    <a:pt x="9623003" y="12407"/>
                    <a:pt x="9986163" y="35970"/>
                    <a:pt x="10438715" y="0"/>
                  </a:cubicBezTo>
                  <a:cubicBezTo>
                    <a:pt x="10891267" y="-35970"/>
                    <a:pt x="10600391" y="6420"/>
                    <a:pt x="10694923" y="0"/>
                  </a:cubicBezTo>
                  <a:cubicBezTo>
                    <a:pt x="10789455" y="-6420"/>
                    <a:pt x="11343551" y="-2000"/>
                    <a:pt x="11532793" y="0"/>
                  </a:cubicBezTo>
                  <a:cubicBezTo>
                    <a:pt x="11722035" y="2000"/>
                    <a:pt x="12004205" y="6884"/>
                    <a:pt x="12225248" y="0"/>
                  </a:cubicBezTo>
                  <a:cubicBezTo>
                    <a:pt x="12446292" y="-6884"/>
                    <a:pt x="12524387" y="1107"/>
                    <a:pt x="12626872" y="0"/>
                  </a:cubicBezTo>
                  <a:cubicBezTo>
                    <a:pt x="12729357" y="-1107"/>
                    <a:pt x="13155840" y="-21589"/>
                    <a:pt x="13319327" y="0"/>
                  </a:cubicBezTo>
                  <a:cubicBezTo>
                    <a:pt x="13482815" y="21589"/>
                    <a:pt x="14326223" y="61168"/>
                    <a:pt x="14773482" y="0"/>
                  </a:cubicBezTo>
                  <a:cubicBezTo>
                    <a:pt x="14893122" y="-3621"/>
                    <a:pt x="15006964" y="83588"/>
                    <a:pt x="15005413" y="231931"/>
                  </a:cubicBezTo>
                  <a:cubicBezTo>
                    <a:pt x="15010396" y="429271"/>
                    <a:pt x="15002900" y="479390"/>
                    <a:pt x="15005413" y="705057"/>
                  </a:cubicBezTo>
                  <a:cubicBezTo>
                    <a:pt x="15007926" y="930724"/>
                    <a:pt x="15022461" y="984414"/>
                    <a:pt x="15005413" y="1159630"/>
                  </a:cubicBezTo>
                  <a:cubicBezTo>
                    <a:pt x="14984873" y="1289296"/>
                    <a:pt x="14912130" y="1403341"/>
                    <a:pt x="14773482" y="1391561"/>
                  </a:cubicBezTo>
                  <a:cubicBezTo>
                    <a:pt x="14412622" y="1397800"/>
                    <a:pt x="14199365" y="1394319"/>
                    <a:pt x="13935612" y="1391561"/>
                  </a:cubicBezTo>
                  <a:cubicBezTo>
                    <a:pt x="13671859" y="1388804"/>
                    <a:pt x="13528851" y="1380673"/>
                    <a:pt x="13243157" y="1391561"/>
                  </a:cubicBezTo>
                  <a:cubicBezTo>
                    <a:pt x="12957464" y="1402449"/>
                    <a:pt x="12590846" y="1365554"/>
                    <a:pt x="12405287" y="1391561"/>
                  </a:cubicBezTo>
                  <a:cubicBezTo>
                    <a:pt x="12219728" y="1417569"/>
                    <a:pt x="12085654" y="1377611"/>
                    <a:pt x="12003663" y="1391561"/>
                  </a:cubicBezTo>
                  <a:cubicBezTo>
                    <a:pt x="11921672" y="1405511"/>
                    <a:pt x="11569804" y="1390506"/>
                    <a:pt x="11456623" y="1391561"/>
                  </a:cubicBezTo>
                  <a:cubicBezTo>
                    <a:pt x="11343442" y="1392616"/>
                    <a:pt x="10889634" y="1396018"/>
                    <a:pt x="10618753" y="1391561"/>
                  </a:cubicBezTo>
                  <a:cubicBezTo>
                    <a:pt x="10347872" y="1387105"/>
                    <a:pt x="10076542" y="1360148"/>
                    <a:pt x="9926298" y="1391561"/>
                  </a:cubicBezTo>
                  <a:cubicBezTo>
                    <a:pt x="9776054" y="1422974"/>
                    <a:pt x="9723732" y="1403902"/>
                    <a:pt x="9670090" y="1391561"/>
                  </a:cubicBezTo>
                  <a:cubicBezTo>
                    <a:pt x="9616448" y="1379220"/>
                    <a:pt x="9421063" y="1399172"/>
                    <a:pt x="9268466" y="1391561"/>
                  </a:cubicBezTo>
                  <a:cubicBezTo>
                    <a:pt x="9115869" y="1383950"/>
                    <a:pt x="8711791" y="1414172"/>
                    <a:pt x="8430596" y="1391561"/>
                  </a:cubicBezTo>
                  <a:cubicBezTo>
                    <a:pt x="8149401" y="1368951"/>
                    <a:pt x="8109666" y="1373571"/>
                    <a:pt x="8028972" y="1391561"/>
                  </a:cubicBezTo>
                  <a:cubicBezTo>
                    <a:pt x="7948278" y="1409551"/>
                    <a:pt x="7817779" y="1399859"/>
                    <a:pt x="7627348" y="1391561"/>
                  </a:cubicBezTo>
                  <a:cubicBezTo>
                    <a:pt x="7436917" y="1383263"/>
                    <a:pt x="7397383" y="1374956"/>
                    <a:pt x="7225725" y="1391561"/>
                  </a:cubicBezTo>
                  <a:cubicBezTo>
                    <a:pt x="7054067" y="1408166"/>
                    <a:pt x="6983502" y="1376976"/>
                    <a:pt x="6824101" y="1391561"/>
                  </a:cubicBezTo>
                  <a:cubicBezTo>
                    <a:pt x="6664700" y="1406146"/>
                    <a:pt x="6320840" y="1402467"/>
                    <a:pt x="6131646" y="1391561"/>
                  </a:cubicBezTo>
                  <a:cubicBezTo>
                    <a:pt x="5942453" y="1380655"/>
                    <a:pt x="5874134" y="1397882"/>
                    <a:pt x="5730022" y="1391561"/>
                  </a:cubicBezTo>
                  <a:cubicBezTo>
                    <a:pt x="5585910" y="1385240"/>
                    <a:pt x="5562329" y="1400141"/>
                    <a:pt x="5473814" y="1391561"/>
                  </a:cubicBezTo>
                  <a:cubicBezTo>
                    <a:pt x="5385299" y="1382981"/>
                    <a:pt x="4950491" y="1372013"/>
                    <a:pt x="4781359" y="1391561"/>
                  </a:cubicBezTo>
                  <a:cubicBezTo>
                    <a:pt x="4612228" y="1411109"/>
                    <a:pt x="4638740" y="1385279"/>
                    <a:pt x="4525151" y="1391561"/>
                  </a:cubicBezTo>
                  <a:cubicBezTo>
                    <a:pt x="4411562" y="1397843"/>
                    <a:pt x="4315598" y="1410104"/>
                    <a:pt x="4123527" y="1391561"/>
                  </a:cubicBezTo>
                  <a:cubicBezTo>
                    <a:pt x="3931456" y="1373018"/>
                    <a:pt x="3946214" y="1379790"/>
                    <a:pt x="3867319" y="1391561"/>
                  </a:cubicBezTo>
                  <a:cubicBezTo>
                    <a:pt x="3788424" y="1403332"/>
                    <a:pt x="3444302" y="1405893"/>
                    <a:pt x="3029448" y="1391561"/>
                  </a:cubicBezTo>
                  <a:cubicBezTo>
                    <a:pt x="2614594" y="1377229"/>
                    <a:pt x="2847991" y="1383720"/>
                    <a:pt x="2773240" y="1391561"/>
                  </a:cubicBezTo>
                  <a:cubicBezTo>
                    <a:pt x="2698489" y="1399402"/>
                    <a:pt x="2508739" y="1407900"/>
                    <a:pt x="2371616" y="1391561"/>
                  </a:cubicBezTo>
                  <a:cubicBezTo>
                    <a:pt x="2234493" y="1375222"/>
                    <a:pt x="2215983" y="1384128"/>
                    <a:pt x="2115408" y="1391561"/>
                  </a:cubicBezTo>
                  <a:cubicBezTo>
                    <a:pt x="2014833" y="1398994"/>
                    <a:pt x="1444633" y="1387511"/>
                    <a:pt x="1132122" y="1391561"/>
                  </a:cubicBezTo>
                  <a:cubicBezTo>
                    <a:pt x="819611" y="1395611"/>
                    <a:pt x="973393" y="1381234"/>
                    <a:pt x="875914" y="1391561"/>
                  </a:cubicBezTo>
                  <a:cubicBezTo>
                    <a:pt x="778435" y="1401888"/>
                    <a:pt x="378222" y="1412614"/>
                    <a:pt x="231931" y="1391561"/>
                  </a:cubicBezTo>
                  <a:cubicBezTo>
                    <a:pt x="118555" y="1369933"/>
                    <a:pt x="-2782" y="1278961"/>
                    <a:pt x="0" y="1159630"/>
                  </a:cubicBezTo>
                  <a:cubicBezTo>
                    <a:pt x="-17768" y="997801"/>
                    <a:pt x="-21377" y="934050"/>
                    <a:pt x="0" y="723611"/>
                  </a:cubicBezTo>
                  <a:cubicBezTo>
                    <a:pt x="21377" y="513172"/>
                    <a:pt x="-8730" y="344669"/>
                    <a:pt x="0" y="231931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39907839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3DF082CA-17A8-4DE5-A91F-C41910E83AF9}"/>
                </a:ext>
              </a:extLst>
            </p:cNvPr>
            <p:cNvSpPr/>
            <p:nvPr/>
          </p:nvSpPr>
          <p:spPr>
            <a:xfrm>
              <a:off x="1995541" y="155715"/>
              <a:ext cx="14548213" cy="14465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vi-VN" sz="4400" b="0" cap="none" spc="0">
                  <a:ln w="0"/>
                  <a:solidFill>
                    <a:srgbClr val="C00000"/>
                  </a:solidFill>
                </a:rPr>
                <a:t>e) Từ nào được dùng để chỉ giai đoạn hoàn thiện của con người về mặt thể chất, tinh thần và xã hội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631FACD-AFA4-4EBC-BCAF-B951276E825A}"/>
              </a:ext>
            </a:extLst>
          </p:cNvPr>
          <p:cNvGrpSpPr/>
          <p:nvPr/>
        </p:nvGrpSpPr>
        <p:grpSpPr>
          <a:xfrm>
            <a:off x="1915656" y="152455"/>
            <a:ext cx="15005413" cy="1456192"/>
            <a:chOff x="1758587" y="146073"/>
            <a:chExt cx="15005413" cy="1456192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5DC04328-6EAF-4A7C-AEB0-427DFB1FC43A}"/>
                </a:ext>
              </a:extLst>
            </p:cNvPr>
            <p:cNvSpPr/>
            <p:nvPr/>
          </p:nvSpPr>
          <p:spPr>
            <a:xfrm>
              <a:off x="1758587" y="146073"/>
              <a:ext cx="15005413" cy="1391561"/>
            </a:xfrm>
            <a:custGeom>
              <a:avLst/>
              <a:gdLst>
                <a:gd name="connsiteX0" fmla="*/ 0 w 15005413"/>
                <a:gd name="connsiteY0" fmla="*/ 231931 h 1391561"/>
                <a:gd name="connsiteX1" fmla="*/ 231931 w 15005413"/>
                <a:gd name="connsiteY1" fmla="*/ 0 h 1391561"/>
                <a:gd name="connsiteX2" fmla="*/ 633555 w 15005413"/>
                <a:gd name="connsiteY2" fmla="*/ 0 h 1391561"/>
                <a:gd name="connsiteX3" fmla="*/ 1180594 w 15005413"/>
                <a:gd name="connsiteY3" fmla="*/ 0 h 1391561"/>
                <a:gd name="connsiteX4" fmla="*/ 1582218 w 15005413"/>
                <a:gd name="connsiteY4" fmla="*/ 0 h 1391561"/>
                <a:gd name="connsiteX5" fmla="*/ 2129257 w 15005413"/>
                <a:gd name="connsiteY5" fmla="*/ 0 h 1391561"/>
                <a:gd name="connsiteX6" fmla="*/ 2385465 w 15005413"/>
                <a:gd name="connsiteY6" fmla="*/ 0 h 1391561"/>
                <a:gd name="connsiteX7" fmla="*/ 3368751 w 15005413"/>
                <a:gd name="connsiteY7" fmla="*/ 0 h 1391561"/>
                <a:gd name="connsiteX8" fmla="*/ 3624960 w 15005413"/>
                <a:gd name="connsiteY8" fmla="*/ 0 h 1391561"/>
                <a:gd name="connsiteX9" fmla="*/ 4317414 w 15005413"/>
                <a:gd name="connsiteY9" fmla="*/ 0 h 1391561"/>
                <a:gd name="connsiteX10" fmla="*/ 5300700 w 15005413"/>
                <a:gd name="connsiteY10" fmla="*/ 0 h 1391561"/>
                <a:gd name="connsiteX11" fmla="*/ 6138571 w 15005413"/>
                <a:gd name="connsiteY11" fmla="*/ 0 h 1391561"/>
                <a:gd name="connsiteX12" fmla="*/ 6540194 w 15005413"/>
                <a:gd name="connsiteY12" fmla="*/ 0 h 1391561"/>
                <a:gd name="connsiteX13" fmla="*/ 7378065 w 15005413"/>
                <a:gd name="connsiteY13" fmla="*/ 0 h 1391561"/>
                <a:gd name="connsiteX14" fmla="*/ 8070519 w 15005413"/>
                <a:gd name="connsiteY14" fmla="*/ 0 h 1391561"/>
                <a:gd name="connsiteX15" fmla="*/ 9053805 w 15005413"/>
                <a:gd name="connsiteY15" fmla="*/ 0 h 1391561"/>
                <a:gd name="connsiteX16" fmla="*/ 9600845 w 15005413"/>
                <a:gd name="connsiteY16" fmla="*/ 0 h 1391561"/>
                <a:gd name="connsiteX17" fmla="*/ 10293299 w 15005413"/>
                <a:gd name="connsiteY17" fmla="*/ 0 h 1391561"/>
                <a:gd name="connsiteX18" fmla="*/ 10694923 w 15005413"/>
                <a:gd name="connsiteY18" fmla="*/ 0 h 1391561"/>
                <a:gd name="connsiteX19" fmla="*/ 11096547 w 15005413"/>
                <a:gd name="connsiteY19" fmla="*/ 0 h 1391561"/>
                <a:gd name="connsiteX20" fmla="*/ 11352755 w 15005413"/>
                <a:gd name="connsiteY20" fmla="*/ 0 h 1391561"/>
                <a:gd name="connsiteX21" fmla="*/ 12190626 w 15005413"/>
                <a:gd name="connsiteY21" fmla="*/ 0 h 1391561"/>
                <a:gd name="connsiteX22" fmla="*/ 12446834 w 15005413"/>
                <a:gd name="connsiteY22" fmla="*/ 0 h 1391561"/>
                <a:gd name="connsiteX23" fmla="*/ 12703042 w 15005413"/>
                <a:gd name="connsiteY23" fmla="*/ 0 h 1391561"/>
                <a:gd name="connsiteX24" fmla="*/ 13250081 w 15005413"/>
                <a:gd name="connsiteY24" fmla="*/ 0 h 1391561"/>
                <a:gd name="connsiteX25" fmla="*/ 13506290 w 15005413"/>
                <a:gd name="connsiteY25" fmla="*/ 0 h 1391561"/>
                <a:gd name="connsiteX26" fmla="*/ 14053329 w 15005413"/>
                <a:gd name="connsiteY26" fmla="*/ 0 h 1391561"/>
                <a:gd name="connsiteX27" fmla="*/ 14773482 w 15005413"/>
                <a:gd name="connsiteY27" fmla="*/ 0 h 1391561"/>
                <a:gd name="connsiteX28" fmla="*/ 15005413 w 15005413"/>
                <a:gd name="connsiteY28" fmla="*/ 231931 h 1391561"/>
                <a:gd name="connsiteX29" fmla="*/ 15005413 w 15005413"/>
                <a:gd name="connsiteY29" fmla="*/ 714334 h 1391561"/>
                <a:gd name="connsiteX30" fmla="*/ 15005413 w 15005413"/>
                <a:gd name="connsiteY30" fmla="*/ 1159630 h 1391561"/>
                <a:gd name="connsiteX31" fmla="*/ 14773482 w 15005413"/>
                <a:gd name="connsiteY31" fmla="*/ 1391561 h 1391561"/>
                <a:gd name="connsiteX32" fmla="*/ 14226443 w 15005413"/>
                <a:gd name="connsiteY32" fmla="*/ 1391561 h 1391561"/>
                <a:gd name="connsiteX33" fmla="*/ 13533988 w 15005413"/>
                <a:gd name="connsiteY33" fmla="*/ 1391561 h 1391561"/>
                <a:gd name="connsiteX34" fmla="*/ 12986949 w 15005413"/>
                <a:gd name="connsiteY34" fmla="*/ 1391561 h 1391561"/>
                <a:gd name="connsiteX35" fmla="*/ 12003663 w 15005413"/>
                <a:gd name="connsiteY35" fmla="*/ 1391561 h 1391561"/>
                <a:gd name="connsiteX36" fmla="*/ 11165792 w 15005413"/>
                <a:gd name="connsiteY36" fmla="*/ 1391561 h 1391561"/>
                <a:gd name="connsiteX37" fmla="*/ 10764169 w 15005413"/>
                <a:gd name="connsiteY37" fmla="*/ 1391561 h 1391561"/>
                <a:gd name="connsiteX38" fmla="*/ 9780883 w 15005413"/>
                <a:gd name="connsiteY38" fmla="*/ 1391561 h 1391561"/>
                <a:gd name="connsiteX39" fmla="*/ 8797597 w 15005413"/>
                <a:gd name="connsiteY39" fmla="*/ 1391561 h 1391561"/>
                <a:gd name="connsiteX40" fmla="*/ 8541389 w 15005413"/>
                <a:gd name="connsiteY40" fmla="*/ 1391561 h 1391561"/>
                <a:gd name="connsiteX41" fmla="*/ 7848934 w 15005413"/>
                <a:gd name="connsiteY41" fmla="*/ 1391561 h 1391561"/>
                <a:gd name="connsiteX42" fmla="*/ 7011064 w 15005413"/>
                <a:gd name="connsiteY42" fmla="*/ 1391561 h 1391561"/>
                <a:gd name="connsiteX43" fmla="*/ 6754855 w 15005413"/>
                <a:gd name="connsiteY43" fmla="*/ 1391561 h 1391561"/>
                <a:gd name="connsiteX44" fmla="*/ 6062400 w 15005413"/>
                <a:gd name="connsiteY44" fmla="*/ 1391561 h 1391561"/>
                <a:gd name="connsiteX45" fmla="*/ 5079115 w 15005413"/>
                <a:gd name="connsiteY45" fmla="*/ 1391561 h 1391561"/>
                <a:gd name="connsiteX46" fmla="*/ 4095829 w 15005413"/>
                <a:gd name="connsiteY46" fmla="*/ 1391561 h 1391561"/>
                <a:gd name="connsiteX47" fmla="*/ 3839621 w 15005413"/>
                <a:gd name="connsiteY47" fmla="*/ 1391561 h 1391561"/>
                <a:gd name="connsiteX48" fmla="*/ 3437997 w 15005413"/>
                <a:gd name="connsiteY48" fmla="*/ 1391561 h 1391561"/>
                <a:gd name="connsiteX49" fmla="*/ 3181788 w 15005413"/>
                <a:gd name="connsiteY49" fmla="*/ 1391561 h 1391561"/>
                <a:gd name="connsiteX50" fmla="*/ 2489334 w 15005413"/>
                <a:gd name="connsiteY50" fmla="*/ 1391561 h 1391561"/>
                <a:gd name="connsiteX51" fmla="*/ 2233125 w 15005413"/>
                <a:gd name="connsiteY51" fmla="*/ 1391561 h 1391561"/>
                <a:gd name="connsiteX52" fmla="*/ 1976917 w 15005413"/>
                <a:gd name="connsiteY52" fmla="*/ 1391561 h 1391561"/>
                <a:gd name="connsiteX53" fmla="*/ 1284462 w 15005413"/>
                <a:gd name="connsiteY53" fmla="*/ 1391561 h 1391561"/>
                <a:gd name="connsiteX54" fmla="*/ 1028254 w 15005413"/>
                <a:gd name="connsiteY54" fmla="*/ 1391561 h 1391561"/>
                <a:gd name="connsiteX55" fmla="*/ 231931 w 15005413"/>
                <a:gd name="connsiteY55" fmla="*/ 1391561 h 1391561"/>
                <a:gd name="connsiteX56" fmla="*/ 0 w 15005413"/>
                <a:gd name="connsiteY56" fmla="*/ 1159630 h 1391561"/>
                <a:gd name="connsiteX57" fmla="*/ 0 w 15005413"/>
                <a:gd name="connsiteY57" fmla="*/ 723611 h 1391561"/>
                <a:gd name="connsiteX58" fmla="*/ 0 w 15005413"/>
                <a:gd name="connsiteY58" fmla="*/ 231931 h 1391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5005413" h="1391561" fill="none" extrusionOk="0">
                  <a:moveTo>
                    <a:pt x="0" y="231931"/>
                  </a:moveTo>
                  <a:cubicBezTo>
                    <a:pt x="11535" y="109048"/>
                    <a:pt x="117387" y="19096"/>
                    <a:pt x="231931" y="0"/>
                  </a:cubicBezTo>
                  <a:cubicBezTo>
                    <a:pt x="342724" y="-18121"/>
                    <a:pt x="460197" y="619"/>
                    <a:pt x="633555" y="0"/>
                  </a:cubicBezTo>
                  <a:cubicBezTo>
                    <a:pt x="806913" y="-619"/>
                    <a:pt x="986615" y="22404"/>
                    <a:pt x="1180594" y="0"/>
                  </a:cubicBezTo>
                  <a:cubicBezTo>
                    <a:pt x="1374573" y="-22404"/>
                    <a:pt x="1383860" y="2454"/>
                    <a:pt x="1582218" y="0"/>
                  </a:cubicBezTo>
                  <a:cubicBezTo>
                    <a:pt x="1780576" y="-2454"/>
                    <a:pt x="1891333" y="-1975"/>
                    <a:pt x="2129257" y="0"/>
                  </a:cubicBezTo>
                  <a:cubicBezTo>
                    <a:pt x="2367181" y="1975"/>
                    <a:pt x="2266459" y="6794"/>
                    <a:pt x="2385465" y="0"/>
                  </a:cubicBezTo>
                  <a:cubicBezTo>
                    <a:pt x="2504471" y="-6794"/>
                    <a:pt x="3006464" y="-39378"/>
                    <a:pt x="3368751" y="0"/>
                  </a:cubicBezTo>
                  <a:cubicBezTo>
                    <a:pt x="3731038" y="39378"/>
                    <a:pt x="3519686" y="10917"/>
                    <a:pt x="3624960" y="0"/>
                  </a:cubicBezTo>
                  <a:cubicBezTo>
                    <a:pt x="3730234" y="-10917"/>
                    <a:pt x="4087803" y="-3013"/>
                    <a:pt x="4317414" y="0"/>
                  </a:cubicBezTo>
                  <a:cubicBezTo>
                    <a:pt x="4547025" y="3013"/>
                    <a:pt x="5044141" y="9075"/>
                    <a:pt x="5300700" y="0"/>
                  </a:cubicBezTo>
                  <a:cubicBezTo>
                    <a:pt x="5557259" y="-9075"/>
                    <a:pt x="5950115" y="-37291"/>
                    <a:pt x="6138571" y="0"/>
                  </a:cubicBezTo>
                  <a:cubicBezTo>
                    <a:pt x="6327027" y="37291"/>
                    <a:pt x="6344611" y="-1958"/>
                    <a:pt x="6540194" y="0"/>
                  </a:cubicBezTo>
                  <a:cubicBezTo>
                    <a:pt x="6735777" y="1958"/>
                    <a:pt x="7019401" y="9261"/>
                    <a:pt x="7378065" y="0"/>
                  </a:cubicBezTo>
                  <a:cubicBezTo>
                    <a:pt x="7736729" y="-9261"/>
                    <a:pt x="7890329" y="-4266"/>
                    <a:pt x="8070519" y="0"/>
                  </a:cubicBezTo>
                  <a:cubicBezTo>
                    <a:pt x="8250709" y="4266"/>
                    <a:pt x="8856191" y="-1491"/>
                    <a:pt x="9053805" y="0"/>
                  </a:cubicBezTo>
                  <a:cubicBezTo>
                    <a:pt x="9251419" y="1491"/>
                    <a:pt x="9342371" y="-11988"/>
                    <a:pt x="9600845" y="0"/>
                  </a:cubicBezTo>
                  <a:cubicBezTo>
                    <a:pt x="9859319" y="11988"/>
                    <a:pt x="9963665" y="3228"/>
                    <a:pt x="10293299" y="0"/>
                  </a:cubicBezTo>
                  <a:cubicBezTo>
                    <a:pt x="10622933" y="-3228"/>
                    <a:pt x="10495547" y="4621"/>
                    <a:pt x="10694923" y="0"/>
                  </a:cubicBezTo>
                  <a:cubicBezTo>
                    <a:pt x="10894299" y="-4621"/>
                    <a:pt x="10991740" y="-8502"/>
                    <a:pt x="11096547" y="0"/>
                  </a:cubicBezTo>
                  <a:cubicBezTo>
                    <a:pt x="11201354" y="8502"/>
                    <a:pt x="11245385" y="11736"/>
                    <a:pt x="11352755" y="0"/>
                  </a:cubicBezTo>
                  <a:cubicBezTo>
                    <a:pt x="11460125" y="-11736"/>
                    <a:pt x="11812798" y="-15410"/>
                    <a:pt x="12190626" y="0"/>
                  </a:cubicBezTo>
                  <a:cubicBezTo>
                    <a:pt x="12568454" y="15410"/>
                    <a:pt x="12342196" y="-9220"/>
                    <a:pt x="12446834" y="0"/>
                  </a:cubicBezTo>
                  <a:cubicBezTo>
                    <a:pt x="12551472" y="9220"/>
                    <a:pt x="12588310" y="10936"/>
                    <a:pt x="12703042" y="0"/>
                  </a:cubicBezTo>
                  <a:cubicBezTo>
                    <a:pt x="12817774" y="-10936"/>
                    <a:pt x="13069292" y="-23659"/>
                    <a:pt x="13250081" y="0"/>
                  </a:cubicBezTo>
                  <a:cubicBezTo>
                    <a:pt x="13430870" y="23659"/>
                    <a:pt x="13436234" y="-4428"/>
                    <a:pt x="13506290" y="0"/>
                  </a:cubicBezTo>
                  <a:cubicBezTo>
                    <a:pt x="13576346" y="4428"/>
                    <a:pt x="13892045" y="7908"/>
                    <a:pt x="14053329" y="0"/>
                  </a:cubicBezTo>
                  <a:cubicBezTo>
                    <a:pt x="14214613" y="-7908"/>
                    <a:pt x="14469003" y="7328"/>
                    <a:pt x="14773482" y="0"/>
                  </a:cubicBezTo>
                  <a:cubicBezTo>
                    <a:pt x="14922799" y="9025"/>
                    <a:pt x="15007782" y="113149"/>
                    <a:pt x="15005413" y="231931"/>
                  </a:cubicBezTo>
                  <a:cubicBezTo>
                    <a:pt x="15002553" y="401210"/>
                    <a:pt x="15012898" y="548410"/>
                    <a:pt x="15005413" y="714334"/>
                  </a:cubicBezTo>
                  <a:cubicBezTo>
                    <a:pt x="14997928" y="880258"/>
                    <a:pt x="15026868" y="1069162"/>
                    <a:pt x="15005413" y="1159630"/>
                  </a:cubicBezTo>
                  <a:cubicBezTo>
                    <a:pt x="14988730" y="1276628"/>
                    <a:pt x="14928041" y="1384365"/>
                    <a:pt x="14773482" y="1391561"/>
                  </a:cubicBezTo>
                  <a:cubicBezTo>
                    <a:pt x="14606357" y="1396600"/>
                    <a:pt x="14370095" y="1410238"/>
                    <a:pt x="14226443" y="1391561"/>
                  </a:cubicBezTo>
                  <a:cubicBezTo>
                    <a:pt x="14082791" y="1372884"/>
                    <a:pt x="13703270" y="1383172"/>
                    <a:pt x="13533988" y="1391561"/>
                  </a:cubicBezTo>
                  <a:cubicBezTo>
                    <a:pt x="13364707" y="1399950"/>
                    <a:pt x="13192831" y="1378345"/>
                    <a:pt x="12986949" y="1391561"/>
                  </a:cubicBezTo>
                  <a:cubicBezTo>
                    <a:pt x="12781067" y="1404777"/>
                    <a:pt x="12324532" y="1394903"/>
                    <a:pt x="12003663" y="1391561"/>
                  </a:cubicBezTo>
                  <a:cubicBezTo>
                    <a:pt x="11682794" y="1388219"/>
                    <a:pt x="11355247" y="1364320"/>
                    <a:pt x="11165792" y="1391561"/>
                  </a:cubicBezTo>
                  <a:cubicBezTo>
                    <a:pt x="10976337" y="1418802"/>
                    <a:pt x="10851688" y="1390406"/>
                    <a:pt x="10764169" y="1391561"/>
                  </a:cubicBezTo>
                  <a:cubicBezTo>
                    <a:pt x="10676650" y="1392716"/>
                    <a:pt x="10207565" y="1387296"/>
                    <a:pt x="9780883" y="1391561"/>
                  </a:cubicBezTo>
                  <a:cubicBezTo>
                    <a:pt x="9354201" y="1395826"/>
                    <a:pt x="9124085" y="1435954"/>
                    <a:pt x="8797597" y="1391561"/>
                  </a:cubicBezTo>
                  <a:cubicBezTo>
                    <a:pt x="8471109" y="1347168"/>
                    <a:pt x="8647013" y="1380475"/>
                    <a:pt x="8541389" y="1391561"/>
                  </a:cubicBezTo>
                  <a:cubicBezTo>
                    <a:pt x="8435765" y="1402647"/>
                    <a:pt x="7991362" y="1362786"/>
                    <a:pt x="7848934" y="1391561"/>
                  </a:cubicBezTo>
                  <a:cubicBezTo>
                    <a:pt x="7706506" y="1420336"/>
                    <a:pt x="7347408" y="1396463"/>
                    <a:pt x="7011064" y="1391561"/>
                  </a:cubicBezTo>
                  <a:cubicBezTo>
                    <a:pt x="6674720" y="1386660"/>
                    <a:pt x="6874193" y="1386615"/>
                    <a:pt x="6754855" y="1391561"/>
                  </a:cubicBezTo>
                  <a:cubicBezTo>
                    <a:pt x="6635517" y="1396507"/>
                    <a:pt x="6220094" y="1376257"/>
                    <a:pt x="6062400" y="1391561"/>
                  </a:cubicBezTo>
                  <a:cubicBezTo>
                    <a:pt x="5904706" y="1406865"/>
                    <a:pt x="5482607" y="1367198"/>
                    <a:pt x="5079115" y="1391561"/>
                  </a:cubicBezTo>
                  <a:cubicBezTo>
                    <a:pt x="4675623" y="1415924"/>
                    <a:pt x="4554325" y="1349246"/>
                    <a:pt x="4095829" y="1391561"/>
                  </a:cubicBezTo>
                  <a:cubicBezTo>
                    <a:pt x="3637333" y="1433876"/>
                    <a:pt x="3956093" y="1385203"/>
                    <a:pt x="3839621" y="1391561"/>
                  </a:cubicBezTo>
                  <a:cubicBezTo>
                    <a:pt x="3723149" y="1397919"/>
                    <a:pt x="3536293" y="1388204"/>
                    <a:pt x="3437997" y="1391561"/>
                  </a:cubicBezTo>
                  <a:cubicBezTo>
                    <a:pt x="3339701" y="1394918"/>
                    <a:pt x="3269070" y="1383503"/>
                    <a:pt x="3181788" y="1391561"/>
                  </a:cubicBezTo>
                  <a:cubicBezTo>
                    <a:pt x="3094506" y="1399619"/>
                    <a:pt x="2822233" y="1414973"/>
                    <a:pt x="2489334" y="1391561"/>
                  </a:cubicBezTo>
                  <a:cubicBezTo>
                    <a:pt x="2156435" y="1368149"/>
                    <a:pt x="2336266" y="1399311"/>
                    <a:pt x="2233125" y="1391561"/>
                  </a:cubicBezTo>
                  <a:cubicBezTo>
                    <a:pt x="2129984" y="1383811"/>
                    <a:pt x="2104265" y="1393301"/>
                    <a:pt x="1976917" y="1391561"/>
                  </a:cubicBezTo>
                  <a:cubicBezTo>
                    <a:pt x="1849569" y="1389821"/>
                    <a:pt x="1597213" y="1375957"/>
                    <a:pt x="1284462" y="1391561"/>
                  </a:cubicBezTo>
                  <a:cubicBezTo>
                    <a:pt x="971711" y="1407165"/>
                    <a:pt x="1145518" y="1387187"/>
                    <a:pt x="1028254" y="1391561"/>
                  </a:cubicBezTo>
                  <a:cubicBezTo>
                    <a:pt x="910990" y="1395935"/>
                    <a:pt x="596872" y="1424998"/>
                    <a:pt x="231931" y="1391561"/>
                  </a:cubicBezTo>
                  <a:cubicBezTo>
                    <a:pt x="121700" y="1378555"/>
                    <a:pt x="469" y="1276508"/>
                    <a:pt x="0" y="1159630"/>
                  </a:cubicBezTo>
                  <a:cubicBezTo>
                    <a:pt x="-7043" y="942518"/>
                    <a:pt x="17042" y="867911"/>
                    <a:pt x="0" y="723611"/>
                  </a:cubicBezTo>
                  <a:cubicBezTo>
                    <a:pt x="-17042" y="579311"/>
                    <a:pt x="-24529" y="435391"/>
                    <a:pt x="0" y="231931"/>
                  </a:cubicBezTo>
                  <a:close/>
                </a:path>
                <a:path w="15005413" h="1391561" stroke="0" extrusionOk="0">
                  <a:moveTo>
                    <a:pt x="0" y="231931"/>
                  </a:moveTo>
                  <a:cubicBezTo>
                    <a:pt x="2320" y="95094"/>
                    <a:pt x="94022" y="-10474"/>
                    <a:pt x="231931" y="0"/>
                  </a:cubicBezTo>
                  <a:cubicBezTo>
                    <a:pt x="567002" y="-6837"/>
                    <a:pt x="716195" y="10731"/>
                    <a:pt x="1069801" y="0"/>
                  </a:cubicBezTo>
                  <a:cubicBezTo>
                    <a:pt x="1423407" y="-10731"/>
                    <a:pt x="1732405" y="4871"/>
                    <a:pt x="2053087" y="0"/>
                  </a:cubicBezTo>
                  <a:cubicBezTo>
                    <a:pt x="2373769" y="-4871"/>
                    <a:pt x="2252625" y="-4618"/>
                    <a:pt x="2309295" y="0"/>
                  </a:cubicBezTo>
                  <a:cubicBezTo>
                    <a:pt x="2365965" y="4618"/>
                    <a:pt x="2833721" y="-31512"/>
                    <a:pt x="3147166" y="0"/>
                  </a:cubicBezTo>
                  <a:cubicBezTo>
                    <a:pt x="3460611" y="31512"/>
                    <a:pt x="3433375" y="-2923"/>
                    <a:pt x="3694205" y="0"/>
                  </a:cubicBezTo>
                  <a:cubicBezTo>
                    <a:pt x="3955035" y="2923"/>
                    <a:pt x="4151143" y="3379"/>
                    <a:pt x="4386660" y="0"/>
                  </a:cubicBezTo>
                  <a:cubicBezTo>
                    <a:pt x="4622177" y="-3379"/>
                    <a:pt x="4786540" y="-24158"/>
                    <a:pt x="4933699" y="0"/>
                  </a:cubicBezTo>
                  <a:cubicBezTo>
                    <a:pt x="5080858" y="24158"/>
                    <a:pt x="5502694" y="-18151"/>
                    <a:pt x="5771569" y="0"/>
                  </a:cubicBezTo>
                  <a:cubicBezTo>
                    <a:pt x="6040444" y="18151"/>
                    <a:pt x="5971034" y="6345"/>
                    <a:pt x="6027778" y="0"/>
                  </a:cubicBezTo>
                  <a:cubicBezTo>
                    <a:pt x="6084522" y="-6345"/>
                    <a:pt x="6745765" y="-24790"/>
                    <a:pt x="7011064" y="0"/>
                  </a:cubicBezTo>
                  <a:cubicBezTo>
                    <a:pt x="7276363" y="24790"/>
                    <a:pt x="7418352" y="25775"/>
                    <a:pt x="7703518" y="0"/>
                  </a:cubicBezTo>
                  <a:cubicBezTo>
                    <a:pt x="7988684" y="-25775"/>
                    <a:pt x="7859899" y="-6905"/>
                    <a:pt x="7959727" y="0"/>
                  </a:cubicBezTo>
                  <a:cubicBezTo>
                    <a:pt x="8059555" y="6905"/>
                    <a:pt x="8139366" y="-8999"/>
                    <a:pt x="8215935" y="0"/>
                  </a:cubicBezTo>
                  <a:cubicBezTo>
                    <a:pt x="8292504" y="8999"/>
                    <a:pt x="8481465" y="5084"/>
                    <a:pt x="8617559" y="0"/>
                  </a:cubicBezTo>
                  <a:cubicBezTo>
                    <a:pt x="8753653" y="-5084"/>
                    <a:pt x="9287855" y="-12407"/>
                    <a:pt x="9455429" y="0"/>
                  </a:cubicBezTo>
                  <a:cubicBezTo>
                    <a:pt x="9623003" y="12407"/>
                    <a:pt x="9986163" y="35970"/>
                    <a:pt x="10438715" y="0"/>
                  </a:cubicBezTo>
                  <a:cubicBezTo>
                    <a:pt x="10891267" y="-35970"/>
                    <a:pt x="10600391" y="6420"/>
                    <a:pt x="10694923" y="0"/>
                  </a:cubicBezTo>
                  <a:cubicBezTo>
                    <a:pt x="10789455" y="-6420"/>
                    <a:pt x="11343551" y="-2000"/>
                    <a:pt x="11532793" y="0"/>
                  </a:cubicBezTo>
                  <a:cubicBezTo>
                    <a:pt x="11722035" y="2000"/>
                    <a:pt x="12004205" y="6884"/>
                    <a:pt x="12225248" y="0"/>
                  </a:cubicBezTo>
                  <a:cubicBezTo>
                    <a:pt x="12446292" y="-6884"/>
                    <a:pt x="12524387" y="1107"/>
                    <a:pt x="12626872" y="0"/>
                  </a:cubicBezTo>
                  <a:cubicBezTo>
                    <a:pt x="12729357" y="-1107"/>
                    <a:pt x="13155840" y="-21589"/>
                    <a:pt x="13319327" y="0"/>
                  </a:cubicBezTo>
                  <a:cubicBezTo>
                    <a:pt x="13482815" y="21589"/>
                    <a:pt x="14326223" y="61168"/>
                    <a:pt x="14773482" y="0"/>
                  </a:cubicBezTo>
                  <a:cubicBezTo>
                    <a:pt x="14893122" y="-3621"/>
                    <a:pt x="15006964" y="83588"/>
                    <a:pt x="15005413" y="231931"/>
                  </a:cubicBezTo>
                  <a:cubicBezTo>
                    <a:pt x="15010396" y="429271"/>
                    <a:pt x="15002900" y="479390"/>
                    <a:pt x="15005413" y="705057"/>
                  </a:cubicBezTo>
                  <a:cubicBezTo>
                    <a:pt x="15007926" y="930724"/>
                    <a:pt x="15022461" y="984414"/>
                    <a:pt x="15005413" y="1159630"/>
                  </a:cubicBezTo>
                  <a:cubicBezTo>
                    <a:pt x="14984873" y="1289296"/>
                    <a:pt x="14912130" y="1403341"/>
                    <a:pt x="14773482" y="1391561"/>
                  </a:cubicBezTo>
                  <a:cubicBezTo>
                    <a:pt x="14412622" y="1397800"/>
                    <a:pt x="14199365" y="1394319"/>
                    <a:pt x="13935612" y="1391561"/>
                  </a:cubicBezTo>
                  <a:cubicBezTo>
                    <a:pt x="13671859" y="1388804"/>
                    <a:pt x="13528851" y="1380673"/>
                    <a:pt x="13243157" y="1391561"/>
                  </a:cubicBezTo>
                  <a:cubicBezTo>
                    <a:pt x="12957464" y="1402449"/>
                    <a:pt x="12590846" y="1365554"/>
                    <a:pt x="12405287" y="1391561"/>
                  </a:cubicBezTo>
                  <a:cubicBezTo>
                    <a:pt x="12219728" y="1417569"/>
                    <a:pt x="12085654" y="1377611"/>
                    <a:pt x="12003663" y="1391561"/>
                  </a:cubicBezTo>
                  <a:cubicBezTo>
                    <a:pt x="11921672" y="1405511"/>
                    <a:pt x="11569804" y="1390506"/>
                    <a:pt x="11456623" y="1391561"/>
                  </a:cubicBezTo>
                  <a:cubicBezTo>
                    <a:pt x="11343442" y="1392616"/>
                    <a:pt x="10889634" y="1396018"/>
                    <a:pt x="10618753" y="1391561"/>
                  </a:cubicBezTo>
                  <a:cubicBezTo>
                    <a:pt x="10347872" y="1387105"/>
                    <a:pt x="10076542" y="1360148"/>
                    <a:pt x="9926298" y="1391561"/>
                  </a:cubicBezTo>
                  <a:cubicBezTo>
                    <a:pt x="9776054" y="1422974"/>
                    <a:pt x="9723732" y="1403902"/>
                    <a:pt x="9670090" y="1391561"/>
                  </a:cubicBezTo>
                  <a:cubicBezTo>
                    <a:pt x="9616448" y="1379220"/>
                    <a:pt x="9421063" y="1399172"/>
                    <a:pt x="9268466" y="1391561"/>
                  </a:cubicBezTo>
                  <a:cubicBezTo>
                    <a:pt x="9115869" y="1383950"/>
                    <a:pt x="8711791" y="1414172"/>
                    <a:pt x="8430596" y="1391561"/>
                  </a:cubicBezTo>
                  <a:cubicBezTo>
                    <a:pt x="8149401" y="1368951"/>
                    <a:pt x="8109666" y="1373571"/>
                    <a:pt x="8028972" y="1391561"/>
                  </a:cubicBezTo>
                  <a:cubicBezTo>
                    <a:pt x="7948278" y="1409551"/>
                    <a:pt x="7817779" y="1399859"/>
                    <a:pt x="7627348" y="1391561"/>
                  </a:cubicBezTo>
                  <a:cubicBezTo>
                    <a:pt x="7436917" y="1383263"/>
                    <a:pt x="7397383" y="1374956"/>
                    <a:pt x="7225725" y="1391561"/>
                  </a:cubicBezTo>
                  <a:cubicBezTo>
                    <a:pt x="7054067" y="1408166"/>
                    <a:pt x="6983502" y="1376976"/>
                    <a:pt x="6824101" y="1391561"/>
                  </a:cubicBezTo>
                  <a:cubicBezTo>
                    <a:pt x="6664700" y="1406146"/>
                    <a:pt x="6320840" y="1402467"/>
                    <a:pt x="6131646" y="1391561"/>
                  </a:cubicBezTo>
                  <a:cubicBezTo>
                    <a:pt x="5942453" y="1380655"/>
                    <a:pt x="5874134" y="1397882"/>
                    <a:pt x="5730022" y="1391561"/>
                  </a:cubicBezTo>
                  <a:cubicBezTo>
                    <a:pt x="5585910" y="1385240"/>
                    <a:pt x="5562329" y="1400141"/>
                    <a:pt x="5473814" y="1391561"/>
                  </a:cubicBezTo>
                  <a:cubicBezTo>
                    <a:pt x="5385299" y="1382981"/>
                    <a:pt x="4950491" y="1372013"/>
                    <a:pt x="4781359" y="1391561"/>
                  </a:cubicBezTo>
                  <a:cubicBezTo>
                    <a:pt x="4612228" y="1411109"/>
                    <a:pt x="4638740" y="1385279"/>
                    <a:pt x="4525151" y="1391561"/>
                  </a:cubicBezTo>
                  <a:cubicBezTo>
                    <a:pt x="4411562" y="1397843"/>
                    <a:pt x="4315598" y="1410104"/>
                    <a:pt x="4123527" y="1391561"/>
                  </a:cubicBezTo>
                  <a:cubicBezTo>
                    <a:pt x="3931456" y="1373018"/>
                    <a:pt x="3946214" y="1379790"/>
                    <a:pt x="3867319" y="1391561"/>
                  </a:cubicBezTo>
                  <a:cubicBezTo>
                    <a:pt x="3788424" y="1403332"/>
                    <a:pt x="3444302" y="1405893"/>
                    <a:pt x="3029448" y="1391561"/>
                  </a:cubicBezTo>
                  <a:cubicBezTo>
                    <a:pt x="2614594" y="1377229"/>
                    <a:pt x="2847991" y="1383720"/>
                    <a:pt x="2773240" y="1391561"/>
                  </a:cubicBezTo>
                  <a:cubicBezTo>
                    <a:pt x="2698489" y="1399402"/>
                    <a:pt x="2508739" y="1407900"/>
                    <a:pt x="2371616" y="1391561"/>
                  </a:cubicBezTo>
                  <a:cubicBezTo>
                    <a:pt x="2234493" y="1375222"/>
                    <a:pt x="2215983" y="1384128"/>
                    <a:pt x="2115408" y="1391561"/>
                  </a:cubicBezTo>
                  <a:cubicBezTo>
                    <a:pt x="2014833" y="1398994"/>
                    <a:pt x="1444633" y="1387511"/>
                    <a:pt x="1132122" y="1391561"/>
                  </a:cubicBezTo>
                  <a:cubicBezTo>
                    <a:pt x="819611" y="1395611"/>
                    <a:pt x="973393" y="1381234"/>
                    <a:pt x="875914" y="1391561"/>
                  </a:cubicBezTo>
                  <a:cubicBezTo>
                    <a:pt x="778435" y="1401888"/>
                    <a:pt x="378222" y="1412614"/>
                    <a:pt x="231931" y="1391561"/>
                  </a:cubicBezTo>
                  <a:cubicBezTo>
                    <a:pt x="118555" y="1369933"/>
                    <a:pt x="-2782" y="1278961"/>
                    <a:pt x="0" y="1159630"/>
                  </a:cubicBezTo>
                  <a:cubicBezTo>
                    <a:pt x="-17768" y="997801"/>
                    <a:pt x="-21377" y="934050"/>
                    <a:pt x="0" y="723611"/>
                  </a:cubicBezTo>
                  <a:cubicBezTo>
                    <a:pt x="21377" y="513172"/>
                    <a:pt x="-8730" y="344669"/>
                    <a:pt x="0" y="231931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39907839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3937F90B-3EDB-4906-8A09-1D72DAB48DF3}"/>
                </a:ext>
              </a:extLst>
            </p:cNvPr>
            <p:cNvSpPr/>
            <p:nvPr/>
          </p:nvSpPr>
          <p:spPr>
            <a:xfrm>
              <a:off x="1995541" y="155715"/>
              <a:ext cx="14548213" cy="14465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vi-VN" sz="4400" b="0" cap="none" spc="0">
                  <a:ln w="0"/>
                  <a:solidFill>
                    <a:srgbClr val="C00000"/>
                  </a:solidFill>
                </a:rPr>
                <a:t>g) Từ nào được dùng để chỉ con người bước vào giai đoạn cuối của cuộc đời?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59787F2-C67D-4EEA-933C-66C9AB84044F}"/>
              </a:ext>
            </a:extLst>
          </p:cNvPr>
          <p:cNvGrpSpPr/>
          <p:nvPr/>
        </p:nvGrpSpPr>
        <p:grpSpPr>
          <a:xfrm>
            <a:off x="1910336" y="133219"/>
            <a:ext cx="15005413" cy="1456192"/>
            <a:chOff x="1758587" y="146073"/>
            <a:chExt cx="15005413" cy="1456192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ABEE7CD4-BD69-46EC-962A-9A27F654FCC3}"/>
                </a:ext>
              </a:extLst>
            </p:cNvPr>
            <p:cNvSpPr/>
            <p:nvPr/>
          </p:nvSpPr>
          <p:spPr>
            <a:xfrm>
              <a:off x="1758587" y="146073"/>
              <a:ext cx="15005413" cy="1391561"/>
            </a:xfrm>
            <a:custGeom>
              <a:avLst/>
              <a:gdLst>
                <a:gd name="connsiteX0" fmla="*/ 0 w 15005413"/>
                <a:gd name="connsiteY0" fmla="*/ 231931 h 1391561"/>
                <a:gd name="connsiteX1" fmla="*/ 231931 w 15005413"/>
                <a:gd name="connsiteY1" fmla="*/ 0 h 1391561"/>
                <a:gd name="connsiteX2" fmla="*/ 633555 w 15005413"/>
                <a:gd name="connsiteY2" fmla="*/ 0 h 1391561"/>
                <a:gd name="connsiteX3" fmla="*/ 1180594 w 15005413"/>
                <a:gd name="connsiteY3" fmla="*/ 0 h 1391561"/>
                <a:gd name="connsiteX4" fmla="*/ 1582218 w 15005413"/>
                <a:gd name="connsiteY4" fmla="*/ 0 h 1391561"/>
                <a:gd name="connsiteX5" fmla="*/ 2129257 w 15005413"/>
                <a:gd name="connsiteY5" fmla="*/ 0 h 1391561"/>
                <a:gd name="connsiteX6" fmla="*/ 2385465 w 15005413"/>
                <a:gd name="connsiteY6" fmla="*/ 0 h 1391561"/>
                <a:gd name="connsiteX7" fmla="*/ 3368751 w 15005413"/>
                <a:gd name="connsiteY7" fmla="*/ 0 h 1391561"/>
                <a:gd name="connsiteX8" fmla="*/ 3624960 w 15005413"/>
                <a:gd name="connsiteY8" fmla="*/ 0 h 1391561"/>
                <a:gd name="connsiteX9" fmla="*/ 4317414 w 15005413"/>
                <a:gd name="connsiteY9" fmla="*/ 0 h 1391561"/>
                <a:gd name="connsiteX10" fmla="*/ 5300700 w 15005413"/>
                <a:gd name="connsiteY10" fmla="*/ 0 h 1391561"/>
                <a:gd name="connsiteX11" fmla="*/ 6138571 w 15005413"/>
                <a:gd name="connsiteY11" fmla="*/ 0 h 1391561"/>
                <a:gd name="connsiteX12" fmla="*/ 6540194 w 15005413"/>
                <a:gd name="connsiteY12" fmla="*/ 0 h 1391561"/>
                <a:gd name="connsiteX13" fmla="*/ 7378065 w 15005413"/>
                <a:gd name="connsiteY13" fmla="*/ 0 h 1391561"/>
                <a:gd name="connsiteX14" fmla="*/ 8070519 w 15005413"/>
                <a:gd name="connsiteY14" fmla="*/ 0 h 1391561"/>
                <a:gd name="connsiteX15" fmla="*/ 9053805 w 15005413"/>
                <a:gd name="connsiteY15" fmla="*/ 0 h 1391561"/>
                <a:gd name="connsiteX16" fmla="*/ 9600845 w 15005413"/>
                <a:gd name="connsiteY16" fmla="*/ 0 h 1391561"/>
                <a:gd name="connsiteX17" fmla="*/ 10293299 w 15005413"/>
                <a:gd name="connsiteY17" fmla="*/ 0 h 1391561"/>
                <a:gd name="connsiteX18" fmla="*/ 10694923 w 15005413"/>
                <a:gd name="connsiteY18" fmla="*/ 0 h 1391561"/>
                <a:gd name="connsiteX19" fmla="*/ 11096547 w 15005413"/>
                <a:gd name="connsiteY19" fmla="*/ 0 h 1391561"/>
                <a:gd name="connsiteX20" fmla="*/ 11352755 w 15005413"/>
                <a:gd name="connsiteY20" fmla="*/ 0 h 1391561"/>
                <a:gd name="connsiteX21" fmla="*/ 12190626 w 15005413"/>
                <a:gd name="connsiteY21" fmla="*/ 0 h 1391561"/>
                <a:gd name="connsiteX22" fmla="*/ 12446834 w 15005413"/>
                <a:gd name="connsiteY22" fmla="*/ 0 h 1391561"/>
                <a:gd name="connsiteX23" fmla="*/ 12703042 w 15005413"/>
                <a:gd name="connsiteY23" fmla="*/ 0 h 1391561"/>
                <a:gd name="connsiteX24" fmla="*/ 13250081 w 15005413"/>
                <a:gd name="connsiteY24" fmla="*/ 0 h 1391561"/>
                <a:gd name="connsiteX25" fmla="*/ 13506290 w 15005413"/>
                <a:gd name="connsiteY25" fmla="*/ 0 h 1391561"/>
                <a:gd name="connsiteX26" fmla="*/ 14053329 w 15005413"/>
                <a:gd name="connsiteY26" fmla="*/ 0 h 1391561"/>
                <a:gd name="connsiteX27" fmla="*/ 14773482 w 15005413"/>
                <a:gd name="connsiteY27" fmla="*/ 0 h 1391561"/>
                <a:gd name="connsiteX28" fmla="*/ 15005413 w 15005413"/>
                <a:gd name="connsiteY28" fmla="*/ 231931 h 1391561"/>
                <a:gd name="connsiteX29" fmla="*/ 15005413 w 15005413"/>
                <a:gd name="connsiteY29" fmla="*/ 714334 h 1391561"/>
                <a:gd name="connsiteX30" fmla="*/ 15005413 w 15005413"/>
                <a:gd name="connsiteY30" fmla="*/ 1159630 h 1391561"/>
                <a:gd name="connsiteX31" fmla="*/ 14773482 w 15005413"/>
                <a:gd name="connsiteY31" fmla="*/ 1391561 h 1391561"/>
                <a:gd name="connsiteX32" fmla="*/ 14226443 w 15005413"/>
                <a:gd name="connsiteY32" fmla="*/ 1391561 h 1391561"/>
                <a:gd name="connsiteX33" fmla="*/ 13533988 w 15005413"/>
                <a:gd name="connsiteY33" fmla="*/ 1391561 h 1391561"/>
                <a:gd name="connsiteX34" fmla="*/ 12986949 w 15005413"/>
                <a:gd name="connsiteY34" fmla="*/ 1391561 h 1391561"/>
                <a:gd name="connsiteX35" fmla="*/ 12003663 w 15005413"/>
                <a:gd name="connsiteY35" fmla="*/ 1391561 h 1391561"/>
                <a:gd name="connsiteX36" fmla="*/ 11165792 w 15005413"/>
                <a:gd name="connsiteY36" fmla="*/ 1391561 h 1391561"/>
                <a:gd name="connsiteX37" fmla="*/ 10764169 w 15005413"/>
                <a:gd name="connsiteY37" fmla="*/ 1391561 h 1391561"/>
                <a:gd name="connsiteX38" fmla="*/ 9780883 w 15005413"/>
                <a:gd name="connsiteY38" fmla="*/ 1391561 h 1391561"/>
                <a:gd name="connsiteX39" fmla="*/ 8797597 w 15005413"/>
                <a:gd name="connsiteY39" fmla="*/ 1391561 h 1391561"/>
                <a:gd name="connsiteX40" fmla="*/ 8541389 w 15005413"/>
                <a:gd name="connsiteY40" fmla="*/ 1391561 h 1391561"/>
                <a:gd name="connsiteX41" fmla="*/ 7848934 w 15005413"/>
                <a:gd name="connsiteY41" fmla="*/ 1391561 h 1391561"/>
                <a:gd name="connsiteX42" fmla="*/ 7011064 w 15005413"/>
                <a:gd name="connsiteY42" fmla="*/ 1391561 h 1391561"/>
                <a:gd name="connsiteX43" fmla="*/ 6754855 w 15005413"/>
                <a:gd name="connsiteY43" fmla="*/ 1391561 h 1391561"/>
                <a:gd name="connsiteX44" fmla="*/ 6062400 w 15005413"/>
                <a:gd name="connsiteY44" fmla="*/ 1391561 h 1391561"/>
                <a:gd name="connsiteX45" fmla="*/ 5079115 w 15005413"/>
                <a:gd name="connsiteY45" fmla="*/ 1391561 h 1391561"/>
                <a:gd name="connsiteX46" fmla="*/ 4095829 w 15005413"/>
                <a:gd name="connsiteY46" fmla="*/ 1391561 h 1391561"/>
                <a:gd name="connsiteX47" fmla="*/ 3839621 w 15005413"/>
                <a:gd name="connsiteY47" fmla="*/ 1391561 h 1391561"/>
                <a:gd name="connsiteX48" fmla="*/ 3437997 w 15005413"/>
                <a:gd name="connsiteY48" fmla="*/ 1391561 h 1391561"/>
                <a:gd name="connsiteX49" fmla="*/ 3181788 w 15005413"/>
                <a:gd name="connsiteY49" fmla="*/ 1391561 h 1391561"/>
                <a:gd name="connsiteX50" fmla="*/ 2489334 w 15005413"/>
                <a:gd name="connsiteY50" fmla="*/ 1391561 h 1391561"/>
                <a:gd name="connsiteX51" fmla="*/ 2233125 w 15005413"/>
                <a:gd name="connsiteY51" fmla="*/ 1391561 h 1391561"/>
                <a:gd name="connsiteX52" fmla="*/ 1976917 w 15005413"/>
                <a:gd name="connsiteY52" fmla="*/ 1391561 h 1391561"/>
                <a:gd name="connsiteX53" fmla="*/ 1284462 w 15005413"/>
                <a:gd name="connsiteY53" fmla="*/ 1391561 h 1391561"/>
                <a:gd name="connsiteX54" fmla="*/ 1028254 w 15005413"/>
                <a:gd name="connsiteY54" fmla="*/ 1391561 h 1391561"/>
                <a:gd name="connsiteX55" fmla="*/ 231931 w 15005413"/>
                <a:gd name="connsiteY55" fmla="*/ 1391561 h 1391561"/>
                <a:gd name="connsiteX56" fmla="*/ 0 w 15005413"/>
                <a:gd name="connsiteY56" fmla="*/ 1159630 h 1391561"/>
                <a:gd name="connsiteX57" fmla="*/ 0 w 15005413"/>
                <a:gd name="connsiteY57" fmla="*/ 723611 h 1391561"/>
                <a:gd name="connsiteX58" fmla="*/ 0 w 15005413"/>
                <a:gd name="connsiteY58" fmla="*/ 231931 h 1391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5005413" h="1391561" fill="none" extrusionOk="0">
                  <a:moveTo>
                    <a:pt x="0" y="231931"/>
                  </a:moveTo>
                  <a:cubicBezTo>
                    <a:pt x="11535" y="109048"/>
                    <a:pt x="117387" y="19096"/>
                    <a:pt x="231931" y="0"/>
                  </a:cubicBezTo>
                  <a:cubicBezTo>
                    <a:pt x="342724" y="-18121"/>
                    <a:pt x="460197" y="619"/>
                    <a:pt x="633555" y="0"/>
                  </a:cubicBezTo>
                  <a:cubicBezTo>
                    <a:pt x="806913" y="-619"/>
                    <a:pt x="986615" y="22404"/>
                    <a:pt x="1180594" y="0"/>
                  </a:cubicBezTo>
                  <a:cubicBezTo>
                    <a:pt x="1374573" y="-22404"/>
                    <a:pt x="1383860" y="2454"/>
                    <a:pt x="1582218" y="0"/>
                  </a:cubicBezTo>
                  <a:cubicBezTo>
                    <a:pt x="1780576" y="-2454"/>
                    <a:pt x="1891333" y="-1975"/>
                    <a:pt x="2129257" y="0"/>
                  </a:cubicBezTo>
                  <a:cubicBezTo>
                    <a:pt x="2367181" y="1975"/>
                    <a:pt x="2266459" y="6794"/>
                    <a:pt x="2385465" y="0"/>
                  </a:cubicBezTo>
                  <a:cubicBezTo>
                    <a:pt x="2504471" y="-6794"/>
                    <a:pt x="3006464" y="-39378"/>
                    <a:pt x="3368751" y="0"/>
                  </a:cubicBezTo>
                  <a:cubicBezTo>
                    <a:pt x="3731038" y="39378"/>
                    <a:pt x="3519686" y="10917"/>
                    <a:pt x="3624960" y="0"/>
                  </a:cubicBezTo>
                  <a:cubicBezTo>
                    <a:pt x="3730234" y="-10917"/>
                    <a:pt x="4087803" y="-3013"/>
                    <a:pt x="4317414" y="0"/>
                  </a:cubicBezTo>
                  <a:cubicBezTo>
                    <a:pt x="4547025" y="3013"/>
                    <a:pt x="5044141" y="9075"/>
                    <a:pt x="5300700" y="0"/>
                  </a:cubicBezTo>
                  <a:cubicBezTo>
                    <a:pt x="5557259" y="-9075"/>
                    <a:pt x="5950115" y="-37291"/>
                    <a:pt x="6138571" y="0"/>
                  </a:cubicBezTo>
                  <a:cubicBezTo>
                    <a:pt x="6327027" y="37291"/>
                    <a:pt x="6344611" y="-1958"/>
                    <a:pt x="6540194" y="0"/>
                  </a:cubicBezTo>
                  <a:cubicBezTo>
                    <a:pt x="6735777" y="1958"/>
                    <a:pt x="7019401" y="9261"/>
                    <a:pt x="7378065" y="0"/>
                  </a:cubicBezTo>
                  <a:cubicBezTo>
                    <a:pt x="7736729" y="-9261"/>
                    <a:pt x="7890329" y="-4266"/>
                    <a:pt x="8070519" y="0"/>
                  </a:cubicBezTo>
                  <a:cubicBezTo>
                    <a:pt x="8250709" y="4266"/>
                    <a:pt x="8856191" y="-1491"/>
                    <a:pt x="9053805" y="0"/>
                  </a:cubicBezTo>
                  <a:cubicBezTo>
                    <a:pt x="9251419" y="1491"/>
                    <a:pt x="9342371" y="-11988"/>
                    <a:pt x="9600845" y="0"/>
                  </a:cubicBezTo>
                  <a:cubicBezTo>
                    <a:pt x="9859319" y="11988"/>
                    <a:pt x="9963665" y="3228"/>
                    <a:pt x="10293299" y="0"/>
                  </a:cubicBezTo>
                  <a:cubicBezTo>
                    <a:pt x="10622933" y="-3228"/>
                    <a:pt x="10495547" y="4621"/>
                    <a:pt x="10694923" y="0"/>
                  </a:cubicBezTo>
                  <a:cubicBezTo>
                    <a:pt x="10894299" y="-4621"/>
                    <a:pt x="10991740" y="-8502"/>
                    <a:pt x="11096547" y="0"/>
                  </a:cubicBezTo>
                  <a:cubicBezTo>
                    <a:pt x="11201354" y="8502"/>
                    <a:pt x="11245385" y="11736"/>
                    <a:pt x="11352755" y="0"/>
                  </a:cubicBezTo>
                  <a:cubicBezTo>
                    <a:pt x="11460125" y="-11736"/>
                    <a:pt x="11812798" y="-15410"/>
                    <a:pt x="12190626" y="0"/>
                  </a:cubicBezTo>
                  <a:cubicBezTo>
                    <a:pt x="12568454" y="15410"/>
                    <a:pt x="12342196" y="-9220"/>
                    <a:pt x="12446834" y="0"/>
                  </a:cubicBezTo>
                  <a:cubicBezTo>
                    <a:pt x="12551472" y="9220"/>
                    <a:pt x="12588310" y="10936"/>
                    <a:pt x="12703042" y="0"/>
                  </a:cubicBezTo>
                  <a:cubicBezTo>
                    <a:pt x="12817774" y="-10936"/>
                    <a:pt x="13069292" y="-23659"/>
                    <a:pt x="13250081" y="0"/>
                  </a:cubicBezTo>
                  <a:cubicBezTo>
                    <a:pt x="13430870" y="23659"/>
                    <a:pt x="13436234" y="-4428"/>
                    <a:pt x="13506290" y="0"/>
                  </a:cubicBezTo>
                  <a:cubicBezTo>
                    <a:pt x="13576346" y="4428"/>
                    <a:pt x="13892045" y="7908"/>
                    <a:pt x="14053329" y="0"/>
                  </a:cubicBezTo>
                  <a:cubicBezTo>
                    <a:pt x="14214613" y="-7908"/>
                    <a:pt x="14469003" y="7328"/>
                    <a:pt x="14773482" y="0"/>
                  </a:cubicBezTo>
                  <a:cubicBezTo>
                    <a:pt x="14922799" y="9025"/>
                    <a:pt x="15007782" y="113149"/>
                    <a:pt x="15005413" y="231931"/>
                  </a:cubicBezTo>
                  <a:cubicBezTo>
                    <a:pt x="15002553" y="401210"/>
                    <a:pt x="15012898" y="548410"/>
                    <a:pt x="15005413" y="714334"/>
                  </a:cubicBezTo>
                  <a:cubicBezTo>
                    <a:pt x="14997928" y="880258"/>
                    <a:pt x="15026868" y="1069162"/>
                    <a:pt x="15005413" y="1159630"/>
                  </a:cubicBezTo>
                  <a:cubicBezTo>
                    <a:pt x="14988730" y="1276628"/>
                    <a:pt x="14928041" y="1384365"/>
                    <a:pt x="14773482" y="1391561"/>
                  </a:cubicBezTo>
                  <a:cubicBezTo>
                    <a:pt x="14606357" y="1396600"/>
                    <a:pt x="14370095" y="1410238"/>
                    <a:pt x="14226443" y="1391561"/>
                  </a:cubicBezTo>
                  <a:cubicBezTo>
                    <a:pt x="14082791" y="1372884"/>
                    <a:pt x="13703270" y="1383172"/>
                    <a:pt x="13533988" y="1391561"/>
                  </a:cubicBezTo>
                  <a:cubicBezTo>
                    <a:pt x="13364707" y="1399950"/>
                    <a:pt x="13192831" y="1378345"/>
                    <a:pt x="12986949" y="1391561"/>
                  </a:cubicBezTo>
                  <a:cubicBezTo>
                    <a:pt x="12781067" y="1404777"/>
                    <a:pt x="12324532" y="1394903"/>
                    <a:pt x="12003663" y="1391561"/>
                  </a:cubicBezTo>
                  <a:cubicBezTo>
                    <a:pt x="11682794" y="1388219"/>
                    <a:pt x="11355247" y="1364320"/>
                    <a:pt x="11165792" y="1391561"/>
                  </a:cubicBezTo>
                  <a:cubicBezTo>
                    <a:pt x="10976337" y="1418802"/>
                    <a:pt x="10851688" y="1390406"/>
                    <a:pt x="10764169" y="1391561"/>
                  </a:cubicBezTo>
                  <a:cubicBezTo>
                    <a:pt x="10676650" y="1392716"/>
                    <a:pt x="10207565" y="1387296"/>
                    <a:pt x="9780883" y="1391561"/>
                  </a:cubicBezTo>
                  <a:cubicBezTo>
                    <a:pt x="9354201" y="1395826"/>
                    <a:pt x="9124085" y="1435954"/>
                    <a:pt x="8797597" y="1391561"/>
                  </a:cubicBezTo>
                  <a:cubicBezTo>
                    <a:pt x="8471109" y="1347168"/>
                    <a:pt x="8647013" y="1380475"/>
                    <a:pt x="8541389" y="1391561"/>
                  </a:cubicBezTo>
                  <a:cubicBezTo>
                    <a:pt x="8435765" y="1402647"/>
                    <a:pt x="7991362" y="1362786"/>
                    <a:pt x="7848934" y="1391561"/>
                  </a:cubicBezTo>
                  <a:cubicBezTo>
                    <a:pt x="7706506" y="1420336"/>
                    <a:pt x="7347408" y="1396463"/>
                    <a:pt x="7011064" y="1391561"/>
                  </a:cubicBezTo>
                  <a:cubicBezTo>
                    <a:pt x="6674720" y="1386660"/>
                    <a:pt x="6874193" y="1386615"/>
                    <a:pt x="6754855" y="1391561"/>
                  </a:cubicBezTo>
                  <a:cubicBezTo>
                    <a:pt x="6635517" y="1396507"/>
                    <a:pt x="6220094" y="1376257"/>
                    <a:pt x="6062400" y="1391561"/>
                  </a:cubicBezTo>
                  <a:cubicBezTo>
                    <a:pt x="5904706" y="1406865"/>
                    <a:pt x="5482607" y="1367198"/>
                    <a:pt x="5079115" y="1391561"/>
                  </a:cubicBezTo>
                  <a:cubicBezTo>
                    <a:pt x="4675623" y="1415924"/>
                    <a:pt x="4554325" y="1349246"/>
                    <a:pt x="4095829" y="1391561"/>
                  </a:cubicBezTo>
                  <a:cubicBezTo>
                    <a:pt x="3637333" y="1433876"/>
                    <a:pt x="3956093" y="1385203"/>
                    <a:pt x="3839621" y="1391561"/>
                  </a:cubicBezTo>
                  <a:cubicBezTo>
                    <a:pt x="3723149" y="1397919"/>
                    <a:pt x="3536293" y="1388204"/>
                    <a:pt x="3437997" y="1391561"/>
                  </a:cubicBezTo>
                  <a:cubicBezTo>
                    <a:pt x="3339701" y="1394918"/>
                    <a:pt x="3269070" y="1383503"/>
                    <a:pt x="3181788" y="1391561"/>
                  </a:cubicBezTo>
                  <a:cubicBezTo>
                    <a:pt x="3094506" y="1399619"/>
                    <a:pt x="2822233" y="1414973"/>
                    <a:pt x="2489334" y="1391561"/>
                  </a:cubicBezTo>
                  <a:cubicBezTo>
                    <a:pt x="2156435" y="1368149"/>
                    <a:pt x="2336266" y="1399311"/>
                    <a:pt x="2233125" y="1391561"/>
                  </a:cubicBezTo>
                  <a:cubicBezTo>
                    <a:pt x="2129984" y="1383811"/>
                    <a:pt x="2104265" y="1393301"/>
                    <a:pt x="1976917" y="1391561"/>
                  </a:cubicBezTo>
                  <a:cubicBezTo>
                    <a:pt x="1849569" y="1389821"/>
                    <a:pt x="1597213" y="1375957"/>
                    <a:pt x="1284462" y="1391561"/>
                  </a:cubicBezTo>
                  <a:cubicBezTo>
                    <a:pt x="971711" y="1407165"/>
                    <a:pt x="1145518" y="1387187"/>
                    <a:pt x="1028254" y="1391561"/>
                  </a:cubicBezTo>
                  <a:cubicBezTo>
                    <a:pt x="910990" y="1395935"/>
                    <a:pt x="596872" y="1424998"/>
                    <a:pt x="231931" y="1391561"/>
                  </a:cubicBezTo>
                  <a:cubicBezTo>
                    <a:pt x="121700" y="1378555"/>
                    <a:pt x="469" y="1276508"/>
                    <a:pt x="0" y="1159630"/>
                  </a:cubicBezTo>
                  <a:cubicBezTo>
                    <a:pt x="-7043" y="942518"/>
                    <a:pt x="17042" y="867911"/>
                    <a:pt x="0" y="723611"/>
                  </a:cubicBezTo>
                  <a:cubicBezTo>
                    <a:pt x="-17042" y="579311"/>
                    <a:pt x="-24529" y="435391"/>
                    <a:pt x="0" y="231931"/>
                  </a:cubicBezTo>
                  <a:close/>
                </a:path>
                <a:path w="15005413" h="1391561" stroke="0" extrusionOk="0">
                  <a:moveTo>
                    <a:pt x="0" y="231931"/>
                  </a:moveTo>
                  <a:cubicBezTo>
                    <a:pt x="2320" y="95094"/>
                    <a:pt x="94022" y="-10474"/>
                    <a:pt x="231931" y="0"/>
                  </a:cubicBezTo>
                  <a:cubicBezTo>
                    <a:pt x="567002" y="-6837"/>
                    <a:pt x="716195" y="10731"/>
                    <a:pt x="1069801" y="0"/>
                  </a:cubicBezTo>
                  <a:cubicBezTo>
                    <a:pt x="1423407" y="-10731"/>
                    <a:pt x="1732405" y="4871"/>
                    <a:pt x="2053087" y="0"/>
                  </a:cubicBezTo>
                  <a:cubicBezTo>
                    <a:pt x="2373769" y="-4871"/>
                    <a:pt x="2252625" y="-4618"/>
                    <a:pt x="2309295" y="0"/>
                  </a:cubicBezTo>
                  <a:cubicBezTo>
                    <a:pt x="2365965" y="4618"/>
                    <a:pt x="2833721" y="-31512"/>
                    <a:pt x="3147166" y="0"/>
                  </a:cubicBezTo>
                  <a:cubicBezTo>
                    <a:pt x="3460611" y="31512"/>
                    <a:pt x="3433375" y="-2923"/>
                    <a:pt x="3694205" y="0"/>
                  </a:cubicBezTo>
                  <a:cubicBezTo>
                    <a:pt x="3955035" y="2923"/>
                    <a:pt x="4151143" y="3379"/>
                    <a:pt x="4386660" y="0"/>
                  </a:cubicBezTo>
                  <a:cubicBezTo>
                    <a:pt x="4622177" y="-3379"/>
                    <a:pt x="4786540" y="-24158"/>
                    <a:pt x="4933699" y="0"/>
                  </a:cubicBezTo>
                  <a:cubicBezTo>
                    <a:pt x="5080858" y="24158"/>
                    <a:pt x="5502694" y="-18151"/>
                    <a:pt x="5771569" y="0"/>
                  </a:cubicBezTo>
                  <a:cubicBezTo>
                    <a:pt x="6040444" y="18151"/>
                    <a:pt x="5971034" y="6345"/>
                    <a:pt x="6027778" y="0"/>
                  </a:cubicBezTo>
                  <a:cubicBezTo>
                    <a:pt x="6084522" y="-6345"/>
                    <a:pt x="6745765" y="-24790"/>
                    <a:pt x="7011064" y="0"/>
                  </a:cubicBezTo>
                  <a:cubicBezTo>
                    <a:pt x="7276363" y="24790"/>
                    <a:pt x="7418352" y="25775"/>
                    <a:pt x="7703518" y="0"/>
                  </a:cubicBezTo>
                  <a:cubicBezTo>
                    <a:pt x="7988684" y="-25775"/>
                    <a:pt x="7859899" y="-6905"/>
                    <a:pt x="7959727" y="0"/>
                  </a:cubicBezTo>
                  <a:cubicBezTo>
                    <a:pt x="8059555" y="6905"/>
                    <a:pt x="8139366" y="-8999"/>
                    <a:pt x="8215935" y="0"/>
                  </a:cubicBezTo>
                  <a:cubicBezTo>
                    <a:pt x="8292504" y="8999"/>
                    <a:pt x="8481465" y="5084"/>
                    <a:pt x="8617559" y="0"/>
                  </a:cubicBezTo>
                  <a:cubicBezTo>
                    <a:pt x="8753653" y="-5084"/>
                    <a:pt x="9287855" y="-12407"/>
                    <a:pt x="9455429" y="0"/>
                  </a:cubicBezTo>
                  <a:cubicBezTo>
                    <a:pt x="9623003" y="12407"/>
                    <a:pt x="9986163" y="35970"/>
                    <a:pt x="10438715" y="0"/>
                  </a:cubicBezTo>
                  <a:cubicBezTo>
                    <a:pt x="10891267" y="-35970"/>
                    <a:pt x="10600391" y="6420"/>
                    <a:pt x="10694923" y="0"/>
                  </a:cubicBezTo>
                  <a:cubicBezTo>
                    <a:pt x="10789455" y="-6420"/>
                    <a:pt x="11343551" y="-2000"/>
                    <a:pt x="11532793" y="0"/>
                  </a:cubicBezTo>
                  <a:cubicBezTo>
                    <a:pt x="11722035" y="2000"/>
                    <a:pt x="12004205" y="6884"/>
                    <a:pt x="12225248" y="0"/>
                  </a:cubicBezTo>
                  <a:cubicBezTo>
                    <a:pt x="12446292" y="-6884"/>
                    <a:pt x="12524387" y="1107"/>
                    <a:pt x="12626872" y="0"/>
                  </a:cubicBezTo>
                  <a:cubicBezTo>
                    <a:pt x="12729357" y="-1107"/>
                    <a:pt x="13155840" y="-21589"/>
                    <a:pt x="13319327" y="0"/>
                  </a:cubicBezTo>
                  <a:cubicBezTo>
                    <a:pt x="13482815" y="21589"/>
                    <a:pt x="14326223" y="61168"/>
                    <a:pt x="14773482" y="0"/>
                  </a:cubicBezTo>
                  <a:cubicBezTo>
                    <a:pt x="14893122" y="-3621"/>
                    <a:pt x="15006964" y="83588"/>
                    <a:pt x="15005413" y="231931"/>
                  </a:cubicBezTo>
                  <a:cubicBezTo>
                    <a:pt x="15010396" y="429271"/>
                    <a:pt x="15002900" y="479390"/>
                    <a:pt x="15005413" y="705057"/>
                  </a:cubicBezTo>
                  <a:cubicBezTo>
                    <a:pt x="15007926" y="930724"/>
                    <a:pt x="15022461" y="984414"/>
                    <a:pt x="15005413" y="1159630"/>
                  </a:cubicBezTo>
                  <a:cubicBezTo>
                    <a:pt x="14984873" y="1289296"/>
                    <a:pt x="14912130" y="1403341"/>
                    <a:pt x="14773482" y="1391561"/>
                  </a:cubicBezTo>
                  <a:cubicBezTo>
                    <a:pt x="14412622" y="1397800"/>
                    <a:pt x="14199365" y="1394319"/>
                    <a:pt x="13935612" y="1391561"/>
                  </a:cubicBezTo>
                  <a:cubicBezTo>
                    <a:pt x="13671859" y="1388804"/>
                    <a:pt x="13528851" y="1380673"/>
                    <a:pt x="13243157" y="1391561"/>
                  </a:cubicBezTo>
                  <a:cubicBezTo>
                    <a:pt x="12957464" y="1402449"/>
                    <a:pt x="12590846" y="1365554"/>
                    <a:pt x="12405287" y="1391561"/>
                  </a:cubicBezTo>
                  <a:cubicBezTo>
                    <a:pt x="12219728" y="1417569"/>
                    <a:pt x="12085654" y="1377611"/>
                    <a:pt x="12003663" y="1391561"/>
                  </a:cubicBezTo>
                  <a:cubicBezTo>
                    <a:pt x="11921672" y="1405511"/>
                    <a:pt x="11569804" y="1390506"/>
                    <a:pt x="11456623" y="1391561"/>
                  </a:cubicBezTo>
                  <a:cubicBezTo>
                    <a:pt x="11343442" y="1392616"/>
                    <a:pt x="10889634" y="1396018"/>
                    <a:pt x="10618753" y="1391561"/>
                  </a:cubicBezTo>
                  <a:cubicBezTo>
                    <a:pt x="10347872" y="1387105"/>
                    <a:pt x="10076542" y="1360148"/>
                    <a:pt x="9926298" y="1391561"/>
                  </a:cubicBezTo>
                  <a:cubicBezTo>
                    <a:pt x="9776054" y="1422974"/>
                    <a:pt x="9723732" y="1403902"/>
                    <a:pt x="9670090" y="1391561"/>
                  </a:cubicBezTo>
                  <a:cubicBezTo>
                    <a:pt x="9616448" y="1379220"/>
                    <a:pt x="9421063" y="1399172"/>
                    <a:pt x="9268466" y="1391561"/>
                  </a:cubicBezTo>
                  <a:cubicBezTo>
                    <a:pt x="9115869" y="1383950"/>
                    <a:pt x="8711791" y="1414172"/>
                    <a:pt x="8430596" y="1391561"/>
                  </a:cubicBezTo>
                  <a:cubicBezTo>
                    <a:pt x="8149401" y="1368951"/>
                    <a:pt x="8109666" y="1373571"/>
                    <a:pt x="8028972" y="1391561"/>
                  </a:cubicBezTo>
                  <a:cubicBezTo>
                    <a:pt x="7948278" y="1409551"/>
                    <a:pt x="7817779" y="1399859"/>
                    <a:pt x="7627348" y="1391561"/>
                  </a:cubicBezTo>
                  <a:cubicBezTo>
                    <a:pt x="7436917" y="1383263"/>
                    <a:pt x="7397383" y="1374956"/>
                    <a:pt x="7225725" y="1391561"/>
                  </a:cubicBezTo>
                  <a:cubicBezTo>
                    <a:pt x="7054067" y="1408166"/>
                    <a:pt x="6983502" y="1376976"/>
                    <a:pt x="6824101" y="1391561"/>
                  </a:cubicBezTo>
                  <a:cubicBezTo>
                    <a:pt x="6664700" y="1406146"/>
                    <a:pt x="6320840" y="1402467"/>
                    <a:pt x="6131646" y="1391561"/>
                  </a:cubicBezTo>
                  <a:cubicBezTo>
                    <a:pt x="5942453" y="1380655"/>
                    <a:pt x="5874134" y="1397882"/>
                    <a:pt x="5730022" y="1391561"/>
                  </a:cubicBezTo>
                  <a:cubicBezTo>
                    <a:pt x="5585910" y="1385240"/>
                    <a:pt x="5562329" y="1400141"/>
                    <a:pt x="5473814" y="1391561"/>
                  </a:cubicBezTo>
                  <a:cubicBezTo>
                    <a:pt x="5385299" y="1382981"/>
                    <a:pt x="4950491" y="1372013"/>
                    <a:pt x="4781359" y="1391561"/>
                  </a:cubicBezTo>
                  <a:cubicBezTo>
                    <a:pt x="4612228" y="1411109"/>
                    <a:pt x="4638740" y="1385279"/>
                    <a:pt x="4525151" y="1391561"/>
                  </a:cubicBezTo>
                  <a:cubicBezTo>
                    <a:pt x="4411562" y="1397843"/>
                    <a:pt x="4315598" y="1410104"/>
                    <a:pt x="4123527" y="1391561"/>
                  </a:cubicBezTo>
                  <a:cubicBezTo>
                    <a:pt x="3931456" y="1373018"/>
                    <a:pt x="3946214" y="1379790"/>
                    <a:pt x="3867319" y="1391561"/>
                  </a:cubicBezTo>
                  <a:cubicBezTo>
                    <a:pt x="3788424" y="1403332"/>
                    <a:pt x="3444302" y="1405893"/>
                    <a:pt x="3029448" y="1391561"/>
                  </a:cubicBezTo>
                  <a:cubicBezTo>
                    <a:pt x="2614594" y="1377229"/>
                    <a:pt x="2847991" y="1383720"/>
                    <a:pt x="2773240" y="1391561"/>
                  </a:cubicBezTo>
                  <a:cubicBezTo>
                    <a:pt x="2698489" y="1399402"/>
                    <a:pt x="2508739" y="1407900"/>
                    <a:pt x="2371616" y="1391561"/>
                  </a:cubicBezTo>
                  <a:cubicBezTo>
                    <a:pt x="2234493" y="1375222"/>
                    <a:pt x="2215983" y="1384128"/>
                    <a:pt x="2115408" y="1391561"/>
                  </a:cubicBezTo>
                  <a:cubicBezTo>
                    <a:pt x="2014833" y="1398994"/>
                    <a:pt x="1444633" y="1387511"/>
                    <a:pt x="1132122" y="1391561"/>
                  </a:cubicBezTo>
                  <a:cubicBezTo>
                    <a:pt x="819611" y="1395611"/>
                    <a:pt x="973393" y="1381234"/>
                    <a:pt x="875914" y="1391561"/>
                  </a:cubicBezTo>
                  <a:cubicBezTo>
                    <a:pt x="778435" y="1401888"/>
                    <a:pt x="378222" y="1412614"/>
                    <a:pt x="231931" y="1391561"/>
                  </a:cubicBezTo>
                  <a:cubicBezTo>
                    <a:pt x="118555" y="1369933"/>
                    <a:pt x="-2782" y="1278961"/>
                    <a:pt x="0" y="1159630"/>
                  </a:cubicBezTo>
                  <a:cubicBezTo>
                    <a:pt x="-17768" y="997801"/>
                    <a:pt x="-21377" y="934050"/>
                    <a:pt x="0" y="723611"/>
                  </a:cubicBezTo>
                  <a:cubicBezTo>
                    <a:pt x="21377" y="513172"/>
                    <a:pt x="-8730" y="344669"/>
                    <a:pt x="0" y="231931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39907839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F6201DB6-B1BD-45A0-B0DB-8C32AB6FFB51}"/>
                </a:ext>
              </a:extLst>
            </p:cNvPr>
            <p:cNvSpPr/>
            <p:nvPr/>
          </p:nvSpPr>
          <p:spPr>
            <a:xfrm>
              <a:off x="1995541" y="155715"/>
              <a:ext cx="14548213" cy="14465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vi-VN" sz="4400" b="0" cap="none" spc="0">
                  <a:ln w="0"/>
                  <a:solidFill>
                    <a:srgbClr val="C00000"/>
                  </a:solidFill>
                </a:rPr>
                <a:t>h) Bệnh nào do một loại kí sinh trùng gây ra và bị lây truyền do muỗi a-nô-phen?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C13158C-AC14-4E87-9E84-6DDD0FFD1C0D}"/>
              </a:ext>
            </a:extLst>
          </p:cNvPr>
          <p:cNvGrpSpPr/>
          <p:nvPr/>
        </p:nvGrpSpPr>
        <p:grpSpPr>
          <a:xfrm>
            <a:off x="1950573" y="101894"/>
            <a:ext cx="15005413" cy="1456192"/>
            <a:chOff x="1758587" y="146073"/>
            <a:chExt cx="15005413" cy="1456192"/>
          </a:xfrm>
        </p:grpSpPr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0F892B12-45F7-49EF-B91C-05BA492E3839}"/>
                </a:ext>
              </a:extLst>
            </p:cNvPr>
            <p:cNvSpPr/>
            <p:nvPr/>
          </p:nvSpPr>
          <p:spPr>
            <a:xfrm>
              <a:off x="1758587" y="146073"/>
              <a:ext cx="15005413" cy="1391561"/>
            </a:xfrm>
            <a:custGeom>
              <a:avLst/>
              <a:gdLst>
                <a:gd name="connsiteX0" fmla="*/ 0 w 15005413"/>
                <a:gd name="connsiteY0" fmla="*/ 231931 h 1391561"/>
                <a:gd name="connsiteX1" fmla="*/ 231931 w 15005413"/>
                <a:gd name="connsiteY1" fmla="*/ 0 h 1391561"/>
                <a:gd name="connsiteX2" fmla="*/ 633555 w 15005413"/>
                <a:gd name="connsiteY2" fmla="*/ 0 h 1391561"/>
                <a:gd name="connsiteX3" fmla="*/ 1180594 w 15005413"/>
                <a:gd name="connsiteY3" fmla="*/ 0 h 1391561"/>
                <a:gd name="connsiteX4" fmla="*/ 1582218 w 15005413"/>
                <a:gd name="connsiteY4" fmla="*/ 0 h 1391561"/>
                <a:gd name="connsiteX5" fmla="*/ 2129257 w 15005413"/>
                <a:gd name="connsiteY5" fmla="*/ 0 h 1391561"/>
                <a:gd name="connsiteX6" fmla="*/ 2385465 w 15005413"/>
                <a:gd name="connsiteY6" fmla="*/ 0 h 1391561"/>
                <a:gd name="connsiteX7" fmla="*/ 3368751 w 15005413"/>
                <a:gd name="connsiteY7" fmla="*/ 0 h 1391561"/>
                <a:gd name="connsiteX8" fmla="*/ 3624960 w 15005413"/>
                <a:gd name="connsiteY8" fmla="*/ 0 h 1391561"/>
                <a:gd name="connsiteX9" fmla="*/ 4317414 w 15005413"/>
                <a:gd name="connsiteY9" fmla="*/ 0 h 1391561"/>
                <a:gd name="connsiteX10" fmla="*/ 5300700 w 15005413"/>
                <a:gd name="connsiteY10" fmla="*/ 0 h 1391561"/>
                <a:gd name="connsiteX11" fmla="*/ 6138571 w 15005413"/>
                <a:gd name="connsiteY11" fmla="*/ 0 h 1391561"/>
                <a:gd name="connsiteX12" fmla="*/ 6540194 w 15005413"/>
                <a:gd name="connsiteY12" fmla="*/ 0 h 1391561"/>
                <a:gd name="connsiteX13" fmla="*/ 7378065 w 15005413"/>
                <a:gd name="connsiteY13" fmla="*/ 0 h 1391561"/>
                <a:gd name="connsiteX14" fmla="*/ 8070519 w 15005413"/>
                <a:gd name="connsiteY14" fmla="*/ 0 h 1391561"/>
                <a:gd name="connsiteX15" fmla="*/ 9053805 w 15005413"/>
                <a:gd name="connsiteY15" fmla="*/ 0 h 1391561"/>
                <a:gd name="connsiteX16" fmla="*/ 9600845 w 15005413"/>
                <a:gd name="connsiteY16" fmla="*/ 0 h 1391561"/>
                <a:gd name="connsiteX17" fmla="*/ 10293299 w 15005413"/>
                <a:gd name="connsiteY17" fmla="*/ 0 h 1391561"/>
                <a:gd name="connsiteX18" fmla="*/ 10694923 w 15005413"/>
                <a:gd name="connsiteY18" fmla="*/ 0 h 1391561"/>
                <a:gd name="connsiteX19" fmla="*/ 11096547 w 15005413"/>
                <a:gd name="connsiteY19" fmla="*/ 0 h 1391561"/>
                <a:gd name="connsiteX20" fmla="*/ 11352755 w 15005413"/>
                <a:gd name="connsiteY20" fmla="*/ 0 h 1391561"/>
                <a:gd name="connsiteX21" fmla="*/ 12190626 w 15005413"/>
                <a:gd name="connsiteY21" fmla="*/ 0 h 1391561"/>
                <a:gd name="connsiteX22" fmla="*/ 12446834 w 15005413"/>
                <a:gd name="connsiteY22" fmla="*/ 0 h 1391561"/>
                <a:gd name="connsiteX23" fmla="*/ 12703042 w 15005413"/>
                <a:gd name="connsiteY23" fmla="*/ 0 h 1391561"/>
                <a:gd name="connsiteX24" fmla="*/ 13250081 w 15005413"/>
                <a:gd name="connsiteY24" fmla="*/ 0 h 1391561"/>
                <a:gd name="connsiteX25" fmla="*/ 13506290 w 15005413"/>
                <a:gd name="connsiteY25" fmla="*/ 0 h 1391561"/>
                <a:gd name="connsiteX26" fmla="*/ 14053329 w 15005413"/>
                <a:gd name="connsiteY26" fmla="*/ 0 h 1391561"/>
                <a:gd name="connsiteX27" fmla="*/ 14773482 w 15005413"/>
                <a:gd name="connsiteY27" fmla="*/ 0 h 1391561"/>
                <a:gd name="connsiteX28" fmla="*/ 15005413 w 15005413"/>
                <a:gd name="connsiteY28" fmla="*/ 231931 h 1391561"/>
                <a:gd name="connsiteX29" fmla="*/ 15005413 w 15005413"/>
                <a:gd name="connsiteY29" fmla="*/ 714334 h 1391561"/>
                <a:gd name="connsiteX30" fmla="*/ 15005413 w 15005413"/>
                <a:gd name="connsiteY30" fmla="*/ 1159630 h 1391561"/>
                <a:gd name="connsiteX31" fmla="*/ 14773482 w 15005413"/>
                <a:gd name="connsiteY31" fmla="*/ 1391561 h 1391561"/>
                <a:gd name="connsiteX32" fmla="*/ 14226443 w 15005413"/>
                <a:gd name="connsiteY32" fmla="*/ 1391561 h 1391561"/>
                <a:gd name="connsiteX33" fmla="*/ 13533988 w 15005413"/>
                <a:gd name="connsiteY33" fmla="*/ 1391561 h 1391561"/>
                <a:gd name="connsiteX34" fmla="*/ 12986949 w 15005413"/>
                <a:gd name="connsiteY34" fmla="*/ 1391561 h 1391561"/>
                <a:gd name="connsiteX35" fmla="*/ 12003663 w 15005413"/>
                <a:gd name="connsiteY35" fmla="*/ 1391561 h 1391561"/>
                <a:gd name="connsiteX36" fmla="*/ 11165792 w 15005413"/>
                <a:gd name="connsiteY36" fmla="*/ 1391561 h 1391561"/>
                <a:gd name="connsiteX37" fmla="*/ 10764169 w 15005413"/>
                <a:gd name="connsiteY37" fmla="*/ 1391561 h 1391561"/>
                <a:gd name="connsiteX38" fmla="*/ 9780883 w 15005413"/>
                <a:gd name="connsiteY38" fmla="*/ 1391561 h 1391561"/>
                <a:gd name="connsiteX39" fmla="*/ 8797597 w 15005413"/>
                <a:gd name="connsiteY39" fmla="*/ 1391561 h 1391561"/>
                <a:gd name="connsiteX40" fmla="*/ 8541389 w 15005413"/>
                <a:gd name="connsiteY40" fmla="*/ 1391561 h 1391561"/>
                <a:gd name="connsiteX41" fmla="*/ 7848934 w 15005413"/>
                <a:gd name="connsiteY41" fmla="*/ 1391561 h 1391561"/>
                <a:gd name="connsiteX42" fmla="*/ 7011064 w 15005413"/>
                <a:gd name="connsiteY42" fmla="*/ 1391561 h 1391561"/>
                <a:gd name="connsiteX43" fmla="*/ 6754855 w 15005413"/>
                <a:gd name="connsiteY43" fmla="*/ 1391561 h 1391561"/>
                <a:gd name="connsiteX44" fmla="*/ 6062400 w 15005413"/>
                <a:gd name="connsiteY44" fmla="*/ 1391561 h 1391561"/>
                <a:gd name="connsiteX45" fmla="*/ 5079115 w 15005413"/>
                <a:gd name="connsiteY45" fmla="*/ 1391561 h 1391561"/>
                <a:gd name="connsiteX46" fmla="*/ 4095829 w 15005413"/>
                <a:gd name="connsiteY46" fmla="*/ 1391561 h 1391561"/>
                <a:gd name="connsiteX47" fmla="*/ 3839621 w 15005413"/>
                <a:gd name="connsiteY47" fmla="*/ 1391561 h 1391561"/>
                <a:gd name="connsiteX48" fmla="*/ 3437997 w 15005413"/>
                <a:gd name="connsiteY48" fmla="*/ 1391561 h 1391561"/>
                <a:gd name="connsiteX49" fmla="*/ 3181788 w 15005413"/>
                <a:gd name="connsiteY49" fmla="*/ 1391561 h 1391561"/>
                <a:gd name="connsiteX50" fmla="*/ 2489334 w 15005413"/>
                <a:gd name="connsiteY50" fmla="*/ 1391561 h 1391561"/>
                <a:gd name="connsiteX51" fmla="*/ 2233125 w 15005413"/>
                <a:gd name="connsiteY51" fmla="*/ 1391561 h 1391561"/>
                <a:gd name="connsiteX52" fmla="*/ 1976917 w 15005413"/>
                <a:gd name="connsiteY52" fmla="*/ 1391561 h 1391561"/>
                <a:gd name="connsiteX53" fmla="*/ 1284462 w 15005413"/>
                <a:gd name="connsiteY53" fmla="*/ 1391561 h 1391561"/>
                <a:gd name="connsiteX54" fmla="*/ 1028254 w 15005413"/>
                <a:gd name="connsiteY54" fmla="*/ 1391561 h 1391561"/>
                <a:gd name="connsiteX55" fmla="*/ 231931 w 15005413"/>
                <a:gd name="connsiteY55" fmla="*/ 1391561 h 1391561"/>
                <a:gd name="connsiteX56" fmla="*/ 0 w 15005413"/>
                <a:gd name="connsiteY56" fmla="*/ 1159630 h 1391561"/>
                <a:gd name="connsiteX57" fmla="*/ 0 w 15005413"/>
                <a:gd name="connsiteY57" fmla="*/ 723611 h 1391561"/>
                <a:gd name="connsiteX58" fmla="*/ 0 w 15005413"/>
                <a:gd name="connsiteY58" fmla="*/ 231931 h 1391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5005413" h="1391561" fill="none" extrusionOk="0">
                  <a:moveTo>
                    <a:pt x="0" y="231931"/>
                  </a:moveTo>
                  <a:cubicBezTo>
                    <a:pt x="11535" y="109048"/>
                    <a:pt x="117387" y="19096"/>
                    <a:pt x="231931" y="0"/>
                  </a:cubicBezTo>
                  <a:cubicBezTo>
                    <a:pt x="342724" y="-18121"/>
                    <a:pt x="460197" y="619"/>
                    <a:pt x="633555" y="0"/>
                  </a:cubicBezTo>
                  <a:cubicBezTo>
                    <a:pt x="806913" y="-619"/>
                    <a:pt x="986615" y="22404"/>
                    <a:pt x="1180594" y="0"/>
                  </a:cubicBezTo>
                  <a:cubicBezTo>
                    <a:pt x="1374573" y="-22404"/>
                    <a:pt x="1383860" y="2454"/>
                    <a:pt x="1582218" y="0"/>
                  </a:cubicBezTo>
                  <a:cubicBezTo>
                    <a:pt x="1780576" y="-2454"/>
                    <a:pt x="1891333" y="-1975"/>
                    <a:pt x="2129257" y="0"/>
                  </a:cubicBezTo>
                  <a:cubicBezTo>
                    <a:pt x="2367181" y="1975"/>
                    <a:pt x="2266459" y="6794"/>
                    <a:pt x="2385465" y="0"/>
                  </a:cubicBezTo>
                  <a:cubicBezTo>
                    <a:pt x="2504471" y="-6794"/>
                    <a:pt x="3006464" y="-39378"/>
                    <a:pt x="3368751" y="0"/>
                  </a:cubicBezTo>
                  <a:cubicBezTo>
                    <a:pt x="3731038" y="39378"/>
                    <a:pt x="3519686" y="10917"/>
                    <a:pt x="3624960" y="0"/>
                  </a:cubicBezTo>
                  <a:cubicBezTo>
                    <a:pt x="3730234" y="-10917"/>
                    <a:pt x="4087803" y="-3013"/>
                    <a:pt x="4317414" y="0"/>
                  </a:cubicBezTo>
                  <a:cubicBezTo>
                    <a:pt x="4547025" y="3013"/>
                    <a:pt x="5044141" y="9075"/>
                    <a:pt x="5300700" y="0"/>
                  </a:cubicBezTo>
                  <a:cubicBezTo>
                    <a:pt x="5557259" y="-9075"/>
                    <a:pt x="5950115" y="-37291"/>
                    <a:pt x="6138571" y="0"/>
                  </a:cubicBezTo>
                  <a:cubicBezTo>
                    <a:pt x="6327027" y="37291"/>
                    <a:pt x="6344611" y="-1958"/>
                    <a:pt x="6540194" y="0"/>
                  </a:cubicBezTo>
                  <a:cubicBezTo>
                    <a:pt x="6735777" y="1958"/>
                    <a:pt x="7019401" y="9261"/>
                    <a:pt x="7378065" y="0"/>
                  </a:cubicBezTo>
                  <a:cubicBezTo>
                    <a:pt x="7736729" y="-9261"/>
                    <a:pt x="7890329" y="-4266"/>
                    <a:pt x="8070519" y="0"/>
                  </a:cubicBezTo>
                  <a:cubicBezTo>
                    <a:pt x="8250709" y="4266"/>
                    <a:pt x="8856191" y="-1491"/>
                    <a:pt x="9053805" y="0"/>
                  </a:cubicBezTo>
                  <a:cubicBezTo>
                    <a:pt x="9251419" y="1491"/>
                    <a:pt x="9342371" y="-11988"/>
                    <a:pt x="9600845" y="0"/>
                  </a:cubicBezTo>
                  <a:cubicBezTo>
                    <a:pt x="9859319" y="11988"/>
                    <a:pt x="9963665" y="3228"/>
                    <a:pt x="10293299" y="0"/>
                  </a:cubicBezTo>
                  <a:cubicBezTo>
                    <a:pt x="10622933" y="-3228"/>
                    <a:pt x="10495547" y="4621"/>
                    <a:pt x="10694923" y="0"/>
                  </a:cubicBezTo>
                  <a:cubicBezTo>
                    <a:pt x="10894299" y="-4621"/>
                    <a:pt x="10991740" y="-8502"/>
                    <a:pt x="11096547" y="0"/>
                  </a:cubicBezTo>
                  <a:cubicBezTo>
                    <a:pt x="11201354" y="8502"/>
                    <a:pt x="11245385" y="11736"/>
                    <a:pt x="11352755" y="0"/>
                  </a:cubicBezTo>
                  <a:cubicBezTo>
                    <a:pt x="11460125" y="-11736"/>
                    <a:pt x="11812798" y="-15410"/>
                    <a:pt x="12190626" y="0"/>
                  </a:cubicBezTo>
                  <a:cubicBezTo>
                    <a:pt x="12568454" y="15410"/>
                    <a:pt x="12342196" y="-9220"/>
                    <a:pt x="12446834" y="0"/>
                  </a:cubicBezTo>
                  <a:cubicBezTo>
                    <a:pt x="12551472" y="9220"/>
                    <a:pt x="12588310" y="10936"/>
                    <a:pt x="12703042" y="0"/>
                  </a:cubicBezTo>
                  <a:cubicBezTo>
                    <a:pt x="12817774" y="-10936"/>
                    <a:pt x="13069292" y="-23659"/>
                    <a:pt x="13250081" y="0"/>
                  </a:cubicBezTo>
                  <a:cubicBezTo>
                    <a:pt x="13430870" y="23659"/>
                    <a:pt x="13436234" y="-4428"/>
                    <a:pt x="13506290" y="0"/>
                  </a:cubicBezTo>
                  <a:cubicBezTo>
                    <a:pt x="13576346" y="4428"/>
                    <a:pt x="13892045" y="7908"/>
                    <a:pt x="14053329" y="0"/>
                  </a:cubicBezTo>
                  <a:cubicBezTo>
                    <a:pt x="14214613" y="-7908"/>
                    <a:pt x="14469003" y="7328"/>
                    <a:pt x="14773482" y="0"/>
                  </a:cubicBezTo>
                  <a:cubicBezTo>
                    <a:pt x="14922799" y="9025"/>
                    <a:pt x="15007782" y="113149"/>
                    <a:pt x="15005413" y="231931"/>
                  </a:cubicBezTo>
                  <a:cubicBezTo>
                    <a:pt x="15002553" y="401210"/>
                    <a:pt x="15012898" y="548410"/>
                    <a:pt x="15005413" y="714334"/>
                  </a:cubicBezTo>
                  <a:cubicBezTo>
                    <a:pt x="14997928" y="880258"/>
                    <a:pt x="15026868" y="1069162"/>
                    <a:pt x="15005413" y="1159630"/>
                  </a:cubicBezTo>
                  <a:cubicBezTo>
                    <a:pt x="14988730" y="1276628"/>
                    <a:pt x="14928041" y="1384365"/>
                    <a:pt x="14773482" y="1391561"/>
                  </a:cubicBezTo>
                  <a:cubicBezTo>
                    <a:pt x="14606357" y="1396600"/>
                    <a:pt x="14370095" y="1410238"/>
                    <a:pt x="14226443" y="1391561"/>
                  </a:cubicBezTo>
                  <a:cubicBezTo>
                    <a:pt x="14082791" y="1372884"/>
                    <a:pt x="13703270" y="1383172"/>
                    <a:pt x="13533988" y="1391561"/>
                  </a:cubicBezTo>
                  <a:cubicBezTo>
                    <a:pt x="13364707" y="1399950"/>
                    <a:pt x="13192831" y="1378345"/>
                    <a:pt x="12986949" y="1391561"/>
                  </a:cubicBezTo>
                  <a:cubicBezTo>
                    <a:pt x="12781067" y="1404777"/>
                    <a:pt x="12324532" y="1394903"/>
                    <a:pt x="12003663" y="1391561"/>
                  </a:cubicBezTo>
                  <a:cubicBezTo>
                    <a:pt x="11682794" y="1388219"/>
                    <a:pt x="11355247" y="1364320"/>
                    <a:pt x="11165792" y="1391561"/>
                  </a:cubicBezTo>
                  <a:cubicBezTo>
                    <a:pt x="10976337" y="1418802"/>
                    <a:pt x="10851688" y="1390406"/>
                    <a:pt x="10764169" y="1391561"/>
                  </a:cubicBezTo>
                  <a:cubicBezTo>
                    <a:pt x="10676650" y="1392716"/>
                    <a:pt x="10207565" y="1387296"/>
                    <a:pt x="9780883" y="1391561"/>
                  </a:cubicBezTo>
                  <a:cubicBezTo>
                    <a:pt x="9354201" y="1395826"/>
                    <a:pt x="9124085" y="1435954"/>
                    <a:pt x="8797597" y="1391561"/>
                  </a:cubicBezTo>
                  <a:cubicBezTo>
                    <a:pt x="8471109" y="1347168"/>
                    <a:pt x="8647013" y="1380475"/>
                    <a:pt x="8541389" y="1391561"/>
                  </a:cubicBezTo>
                  <a:cubicBezTo>
                    <a:pt x="8435765" y="1402647"/>
                    <a:pt x="7991362" y="1362786"/>
                    <a:pt x="7848934" y="1391561"/>
                  </a:cubicBezTo>
                  <a:cubicBezTo>
                    <a:pt x="7706506" y="1420336"/>
                    <a:pt x="7347408" y="1396463"/>
                    <a:pt x="7011064" y="1391561"/>
                  </a:cubicBezTo>
                  <a:cubicBezTo>
                    <a:pt x="6674720" y="1386660"/>
                    <a:pt x="6874193" y="1386615"/>
                    <a:pt x="6754855" y="1391561"/>
                  </a:cubicBezTo>
                  <a:cubicBezTo>
                    <a:pt x="6635517" y="1396507"/>
                    <a:pt x="6220094" y="1376257"/>
                    <a:pt x="6062400" y="1391561"/>
                  </a:cubicBezTo>
                  <a:cubicBezTo>
                    <a:pt x="5904706" y="1406865"/>
                    <a:pt x="5482607" y="1367198"/>
                    <a:pt x="5079115" y="1391561"/>
                  </a:cubicBezTo>
                  <a:cubicBezTo>
                    <a:pt x="4675623" y="1415924"/>
                    <a:pt x="4554325" y="1349246"/>
                    <a:pt x="4095829" y="1391561"/>
                  </a:cubicBezTo>
                  <a:cubicBezTo>
                    <a:pt x="3637333" y="1433876"/>
                    <a:pt x="3956093" y="1385203"/>
                    <a:pt x="3839621" y="1391561"/>
                  </a:cubicBezTo>
                  <a:cubicBezTo>
                    <a:pt x="3723149" y="1397919"/>
                    <a:pt x="3536293" y="1388204"/>
                    <a:pt x="3437997" y="1391561"/>
                  </a:cubicBezTo>
                  <a:cubicBezTo>
                    <a:pt x="3339701" y="1394918"/>
                    <a:pt x="3269070" y="1383503"/>
                    <a:pt x="3181788" y="1391561"/>
                  </a:cubicBezTo>
                  <a:cubicBezTo>
                    <a:pt x="3094506" y="1399619"/>
                    <a:pt x="2822233" y="1414973"/>
                    <a:pt x="2489334" y="1391561"/>
                  </a:cubicBezTo>
                  <a:cubicBezTo>
                    <a:pt x="2156435" y="1368149"/>
                    <a:pt x="2336266" y="1399311"/>
                    <a:pt x="2233125" y="1391561"/>
                  </a:cubicBezTo>
                  <a:cubicBezTo>
                    <a:pt x="2129984" y="1383811"/>
                    <a:pt x="2104265" y="1393301"/>
                    <a:pt x="1976917" y="1391561"/>
                  </a:cubicBezTo>
                  <a:cubicBezTo>
                    <a:pt x="1849569" y="1389821"/>
                    <a:pt x="1597213" y="1375957"/>
                    <a:pt x="1284462" y="1391561"/>
                  </a:cubicBezTo>
                  <a:cubicBezTo>
                    <a:pt x="971711" y="1407165"/>
                    <a:pt x="1145518" y="1387187"/>
                    <a:pt x="1028254" y="1391561"/>
                  </a:cubicBezTo>
                  <a:cubicBezTo>
                    <a:pt x="910990" y="1395935"/>
                    <a:pt x="596872" y="1424998"/>
                    <a:pt x="231931" y="1391561"/>
                  </a:cubicBezTo>
                  <a:cubicBezTo>
                    <a:pt x="121700" y="1378555"/>
                    <a:pt x="469" y="1276508"/>
                    <a:pt x="0" y="1159630"/>
                  </a:cubicBezTo>
                  <a:cubicBezTo>
                    <a:pt x="-7043" y="942518"/>
                    <a:pt x="17042" y="867911"/>
                    <a:pt x="0" y="723611"/>
                  </a:cubicBezTo>
                  <a:cubicBezTo>
                    <a:pt x="-17042" y="579311"/>
                    <a:pt x="-24529" y="435391"/>
                    <a:pt x="0" y="231931"/>
                  </a:cubicBezTo>
                  <a:close/>
                </a:path>
                <a:path w="15005413" h="1391561" stroke="0" extrusionOk="0">
                  <a:moveTo>
                    <a:pt x="0" y="231931"/>
                  </a:moveTo>
                  <a:cubicBezTo>
                    <a:pt x="2320" y="95094"/>
                    <a:pt x="94022" y="-10474"/>
                    <a:pt x="231931" y="0"/>
                  </a:cubicBezTo>
                  <a:cubicBezTo>
                    <a:pt x="567002" y="-6837"/>
                    <a:pt x="716195" y="10731"/>
                    <a:pt x="1069801" y="0"/>
                  </a:cubicBezTo>
                  <a:cubicBezTo>
                    <a:pt x="1423407" y="-10731"/>
                    <a:pt x="1732405" y="4871"/>
                    <a:pt x="2053087" y="0"/>
                  </a:cubicBezTo>
                  <a:cubicBezTo>
                    <a:pt x="2373769" y="-4871"/>
                    <a:pt x="2252625" y="-4618"/>
                    <a:pt x="2309295" y="0"/>
                  </a:cubicBezTo>
                  <a:cubicBezTo>
                    <a:pt x="2365965" y="4618"/>
                    <a:pt x="2833721" y="-31512"/>
                    <a:pt x="3147166" y="0"/>
                  </a:cubicBezTo>
                  <a:cubicBezTo>
                    <a:pt x="3460611" y="31512"/>
                    <a:pt x="3433375" y="-2923"/>
                    <a:pt x="3694205" y="0"/>
                  </a:cubicBezTo>
                  <a:cubicBezTo>
                    <a:pt x="3955035" y="2923"/>
                    <a:pt x="4151143" y="3379"/>
                    <a:pt x="4386660" y="0"/>
                  </a:cubicBezTo>
                  <a:cubicBezTo>
                    <a:pt x="4622177" y="-3379"/>
                    <a:pt x="4786540" y="-24158"/>
                    <a:pt x="4933699" y="0"/>
                  </a:cubicBezTo>
                  <a:cubicBezTo>
                    <a:pt x="5080858" y="24158"/>
                    <a:pt x="5502694" y="-18151"/>
                    <a:pt x="5771569" y="0"/>
                  </a:cubicBezTo>
                  <a:cubicBezTo>
                    <a:pt x="6040444" y="18151"/>
                    <a:pt x="5971034" y="6345"/>
                    <a:pt x="6027778" y="0"/>
                  </a:cubicBezTo>
                  <a:cubicBezTo>
                    <a:pt x="6084522" y="-6345"/>
                    <a:pt x="6745765" y="-24790"/>
                    <a:pt x="7011064" y="0"/>
                  </a:cubicBezTo>
                  <a:cubicBezTo>
                    <a:pt x="7276363" y="24790"/>
                    <a:pt x="7418352" y="25775"/>
                    <a:pt x="7703518" y="0"/>
                  </a:cubicBezTo>
                  <a:cubicBezTo>
                    <a:pt x="7988684" y="-25775"/>
                    <a:pt x="7859899" y="-6905"/>
                    <a:pt x="7959727" y="0"/>
                  </a:cubicBezTo>
                  <a:cubicBezTo>
                    <a:pt x="8059555" y="6905"/>
                    <a:pt x="8139366" y="-8999"/>
                    <a:pt x="8215935" y="0"/>
                  </a:cubicBezTo>
                  <a:cubicBezTo>
                    <a:pt x="8292504" y="8999"/>
                    <a:pt x="8481465" y="5084"/>
                    <a:pt x="8617559" y="0"/>
                  </a:cubicBezTo>
                  <a:cubicBezTo>
                    <a:pt x="8753653" y="-5084"/>
                    <a:pt x="9287855" y="-12407"/>
                    <a:pt x="9455429" y="0"/>
                  </a:cubicBezTo>
                  <a:cubicBezTo>
                    <a:pt x="9623003" y="12407"/>
                    <a:pt x="9986163" y="35970"/>
                    <a:pt x="10438715" y="0"/>
                  </a:cubicBezTo>
                  <a:cubicBezTo>
                    <a:pt x="10891267" y="-35970"/>
                    <a:pt x="10600391" y="6420"/>
                    <a:pt x="10694923" y="0"/>
                  </a:cubicBezTo>
                  <a:cubicBezTo>
                    <a:pt x="10789455" y="-6420"/>
                    <a:pt x="11343551" y="-2000"/>
                    <a:pt x="11532793" y="0"/>
                  </a:cubicBezTo>
                  <a:cubicBezTo>
                    <a:pt x="11722035" y="2000"/>
                    <a:pt x="12004205" y="6884"/>
                    <a:pt x="12225248" y="0"/>
                  </a:cubicBezTo>
                  <a:cubicBezTo>
                    <a:pt x="12446292" y="-6884"/>
                    <a:pt x="12524387" y="1107"/>
                    <a:pt x="12626872" y="0"/>
                  </a:cubicBezTo>
                  <a:cubicBezTo>
                    <a:pt x="12729357" y="-1107"/>
                    <a:pt x="13155840" y="-21589"/>
                    <a:pt x="13319327" y="0"/>
                  </a:cubicBezTo>
                  <a:cubicBezTo>
                    <a:pt x="13482815" y="21589"/>
                    <a:pt x="14326223" y="61168"/>
                    <a:pt x="14773482" y="0"/>
                  </a:cubicBezTo>
                  <a:cubicBezTo>
                    <a:pt x="14893122" y="-3621"/>
                    <a:pt x="15006964" y="83588"/>
                    <a:pt x="15005413" y="231931"/>
                  </a:cubicBezTo>
                  <a:cubicBezTo>
                    <a:pt x="15010396" y="429271"/>
                    <a:pt x="15002900" y="479390"/>
                    <a:pt x="15005413" y="705057"/>
                  </a:cubicBezTo>
                  <a:cubicBezTo>
                    <a:pt x="15007926" y="930724"/>
                    <a:pt x="15022461" y="984414"/>
                    <a:pt x="15005413" y="1159630"/>
                  </a:cubicBezTo>
                  <a:cubicBezTo>
                    <a:pt x="14984873" y="1289296"/>
                    <a:pt x="14912130" y="1403341"/>
                    <a:pt x="14773482" y="1391561"/>
                  </a:cubicBezTo>
                  <a:cubicBezTo>
                    <a:pt x="14412622" y="1397800"/>
                    <a:pt x="14199365" y="1394319"/>
                    <a:pt x="13935612" y="1391561"/>
                  </a:cubicBezTo>
                  <a:cubicBezTo>
                    <a:pt x="13671859" y="1388804"/>
                    <a:pt x="13528851" y="1380673"/>
                    <a:pt x="13243157" y="1391561"/>
                  </a:cubicBezTo>
                  <a:cubicBezTo>
                    <a:pt x="12957464" y="1402449"/>
                    <a:pt x="12590846" y="1365554"/>
                    <a:pt x="12405287" y="1391561"/>
                  </a:cubicBezTo>
                  <a:cubicBezTo>
                    <a:pt x="12219728" y="1417569"/>
                    <a:pt x="12085654" y="1377611"/>
                    <a:pt x="12003663" y="1391561"/>
                  </a:cubicBezTo>
                  <a:cubicBezTo>
                    <a:pt x="11921672" y="1405511"/>
                    <a:pt x="11569804" y="1390506"/>
                    <a:pt x="11456623" y="1391561"/>
                  </a:cubicBezTo>
                  <a:cubicBezTo>
                    <a:pt x="11343442" y="1392616"/>
                    <a:pt x="10889634" y="1396018"/>
                    <a:pt x="10618753" y="1391561"/>
                  </a:cubicBezTo>
                  <a:cubicBezTo>
                    <a:pt x="10347872" y="1387105"/>
                    <a:pt x="10076542" y="1360148"/>
                    <a:pt x="9926298" y="1391561"/>
                  </a:cubicBezTo>
                  <a:cubicBezTo>
                    <a:pt x="9776054" y="1422974"/>
                    <a:pt x="9723732" y="1403902"/>
                    <a:pt x="9670090" y="1391561"/>
                  </a:cubicBezTo>
                  <a:cubicBezTo>
                    <a:pt x="9616448" y="1379220"/>
                    <a:pt x="9421063" y="1399172"/>
                    <a:pt x="9268466" y="1391561"/>
                  </a:cubicBezTo>
                  <a:cubicBezTo>
                    <a:pt x="9115869" y="1383950"/>
                    <a:pt x="8711791" y="1414172"/>
                    <a:pt x="8430596" y="1391561"/>
                  </a:cubicBezTo>
                  <a:cubicBezTo>
                    <a:pt x="8149401" y="1368951"/>
                    <a:pt x="8109666" y="1373571"/>
                    <a:pt x="8028972" y="1391561"/>
                  </a:cubicBezTo>
                  <a:cubicBezTo>
                    <a:pt x="7948278" y="1409551"/>
                    <a:pt x="7817779" y="1399859"/>
                    <a:pt x="7627348" y="1391561"/>
                  </a:cubicBezTo>
                  <a:cubicBezTo>
                    <a:pt x="7436917" y="1383263"/>
                    <a:pt x="7397383" y="1374956"/>
                    <a:pt x="7225725" y="1391561"/>
                  </a:cubicBezTo>
                  <a:cubicBezTo>
                    <a:pt x="7054067" y="1408166"/>
                    <a:pt x="6983502" y="1376976"/>
                    <a:pt x="6824101" y="1391561"/>
                  </a:cubicBezTo>
                  <a:cubicBezTo>
                    <a:pt x="6664700" y="1406146"/>
                    <a:pt x="6320840" y="1402467"/>
                    <a:pt x="6131646" y="1391561"/>
                  </a:cubicBezTo>
                  <a:cubicBezTo>
                    <a:pt x="5942453" y="1380655"/>
                    <a:pt x="5874134" y="1397882"/>
                    <a:pt x="5730022" y="1391561"/>
                  </a:cubicBezTo>
                  <a:cubicBezTo>
                    <a:pt x="5585910" y="1385240"/>
                    <a:pt x="5562329" y="1400141"/>
                    <a:pt x="5473814" y="1391561"/>
                  </a:cubicBezTo>
                  <a:cubicBezTo>
                    <a:pt x="5385299" y="1382981"/>
                    <a:pt x="4950491" y="1372013"/>
                    <a:pt x="4781359" y="1391561"/>
                  </a:cubicBezTo>
                  <a:cubicBezTo>
                    <a:pt x="4612228" y="1411109"/>
                    <a:pt x="4638740" y="1385279"/>
                    <a:pt x="4525151" y="1391561"/>
                  </a:cubicBezTo>
                  <a:cubicBezTo>
                    <a:pt x="4411562" y="1397843"/>
                    <a:pt x="4315598" y="1410104"/>
                    <a:pt x="4123527" y="1391561"/>
                  </a:cubicBezTo>
                  <a:cubicBezTo>
                    <a:pt x="3931456" y="1373018"/>
                    <a:pt x="3946214" y="1379790"/>
                    <a:pt x="3867319" y="1391561"/>
                  </a:cubicBezTo>
                  <a:cubicBezTo>
                    <a:pt x="3788424" y="1403332"/>
                    <a:pt x="3444302" y="1405893"/>
                    <a:pt x="3029448" y="1391561"/>
                  </a:cubicBezTo>
                  <a:cubicBezTo>
                    <a:pt x="2614594" y="1377229"/>
                    <a:pt x="2847991" y="1383720"/>
                    <a:pt x="2773240" y="1391561"/>
                  </a:cubicBezTo>
                  <a:cubicBezTo>
                    <a:pt x="2698489" y="1399402"/>
                    <a:pt x="2508739" y="1407900"/>
                    <a:pt x="2371616" y="1391561"/>
                  </a:cubicBezTo>
                  <a:cubicBezTo>
                    <a:pt x="2234493" y="1375222"/>
                    <a:pt x="2215983" y="1384128"/>
                    <a:pt x="2115408" y="1391561"/>
                  </a:cubicBezTo>
                  <a:cubicBezTo>
                    <a:pt x="2014833" y="1398994"/>
                    <a:pt x="1444633" y="1387511"/>
                    <a:pt x="1132122" y="1391561"/>
                  </a:cubicBezTo>
                  <a:cubicBezTo>
                    <a:pt x="819611" y="1395611"/>
                    <a:pt x="973393" y="1381234"/>
                    <a:pt x="875914" y="1391561"/>
                  </a:cubicBezTo>
                  <a:cubicBezTo>
                    <a:pt x="778435" y="1401888"/>
                    <a:pt x="378222" y="1412614"/>
                    <a:pt x="231931" y="1391561"/>
                  </a:cubicBezTo>
                  <a:cubicBezTo>
                    <a:pt x="118555" y="1369933"/>
                    <a:pt x="-2782" y="1278961"/>
                    <a:pt x="0" y="1159630"/>
                  </a:cubicBezTo>
                  <a:cubicBezTo>
                    <a:pt x="-17768" y="997801"/>
                    <a:pt x="-21377" y="934050"/>
                    <a:pt x="0" y="723611"/>
                  </a:cubicBezTo>
                  <a:cubicBezTo>
                    <a:pt x="21377" y="513172"/>
                    <a:pt x="-8730" y="344669"/>
                    <a:pt x="0" y="231931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39907839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342BB15B-FB09-4809-B124-4C05CFA78D3F}"/>
                </a:ext>
              </a:extLst>
            </p:cNvPr>
            <p:cNvSpPr/>
            <p:nvPr/>
          </p:nvSpPr>
          <p:spPr>
            <a:xfrm>
              <a:off x="1995541" y="155715"/>
              <a:ext cx="14548213" cy="14465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vi-VN" sz="4400" b="0" cap="none" spc="0">
                  <a:ln w="0"/>
                  <a:solidFill>
                    <a:srgbClr val="C00000"/>
                  </a:solidFill>
                </a:rPr>
                <a:t>i) Bệnh nào do một loại vi-rút gây ra và bị lây truyền do muỗi vằn?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3C5372F2-BFFF-4420-92FB-D4FD74E52099}"/>
              </a:ext>
            </a:extLst>
          </p:cNvPr>
          <p:cNvGrpSpPr/>
          <p:nvPr/>
        </p:nvGrpSpPr>
        <p:grpSpPr>
          <a:xfrm>
            <a:off x="1970184" y="150712"/>
            <a:ext cx="15005413" cy="1825524"/>
            <a:chOff x="1758587" y="146073"/>
            <a:chExt cx="15005413" cy="1825524"/>
          </a:xfrm>
        </p:grpSpPr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2AE932AB-B503-431E-B7DD-34F4E8C05DB9}"/>
                </a:ext>
              </a:extLst>
            </p:cNvPr>
            <p:cNvSpPr/>
            <p:nvPr/>
          </p:nvSpPr>
          <p:spPr>
            <a:xfrm>
              <a:off x="1758587" y="146073"/>
              <a:ext cx="15005413" cy="1391561"/>
            </a:xfrm>
            <a:custGeom>
              <a:avLst/>
              <a:gdLst>
                <a:gd name="connsiteX0" fmla="*/ 0 w 15005413"/>
                <a:gd name="connsiteY0" fmla="*/ 231931 h 1391561"/>
                <a:gd name="connsiteX1" fmla="*/ 231931 w 15005413"/>
                <a:gd name="connsiteY1" fmla="*/ 0 h 1391561"/>
                <a:gd name="connsiteX2" fmla="*/ 633555 w 15005413"/>
                <a:gd name="connsiteY2" fmla="*/ 0 h 1391561"/>
                <a:gd name="connsiteX3" fmla="*/ 1180594 w 15005413"/>
                <a:gd name="connsiteY3" fmla="*/ 0 h 1391561"/>
                <a:gd name="connsiteX4" fmla="*/ 1582218 w 15005413"/>
                <a:gd name="connsiteY4" fmla="*/ 0 h 1391561"/>
                <a:gd name="connsiteX5" fmla="*/ 2129257 w 15005413"/>
                <a:gd name="connsiteY5" fmla="*/ 0 h 1391561"/>
                <a:gd name="connsiteX6" fmla="*/ 2385465 w 15005413"/>
                <a:gd name="connsiteY6" fmla="*/ 0 h 1391561"/>
                <a:gd name="connsiteX7" fmla="*/ 3368751 w 15005413"/>
                <a:gd name="connsiteY7" fmla="*/ 0 h 1391561"/>
                <a:gd name="connsiteX8" fmla="*/ 3624960 w 15005413"/>
                <a:gd name="connsiteY8" fmla="*/ 0 h 1391561"/>
                <a:gd name="connsiteX9" fmla="*/ 4317414 w 15005413"/>
                <a:gd name="connsiteY9" fmla="*/ 0 h 1391561"/>
                <a:gd name="connsiteX10" fmla="*/ 5300700 w 15005413"/>
                <a:gd name="connsiteY10" fmla="*/ 0 h 1391561"/>
                <a:gd name="connsiteX11" fmla="*/ 6138571 w 15005413"/>
                <a:gd name="connsiteY11" fmla="*/ 0 h 1391561"/>
                <a:gd name="connsiteX12" fmla="*/ 6540194 w 15005413"/>
                <a:gd name="connsiteY12" fmla="*/ 0 h 1391561"/>
                <a:gd name="connsiteX13" fmla="*/ 7378065 w 15005413"/>
                <a:gd name="connsiteY13" fmla="*/ 0 h 1391561"/>
                <a:gd name="connsiteX14" fmla="*/ 8070519 w 15005413"/>
                <a:gd name="connsiteY14" fmla="*/ 0 h 1391561"/>
                <a:gd name="connsiteX15" fmla="*/ 9053805 w 15005413"/>
                <a:gd name="connsiteY15" fmla="*/ 0 h 1391561"/>
                <a:gd name="connsiteX16" fmla="*/ 9600845 w 15005413"/>
                <a:gd name="connsiteY16" fmla="*/ 0 h 1391561"/>
                <a:gd name="connsiteX17" fmla="*/ 10293299 w 15005413"/>
                <a:gd name="connsiteY17" fmla="*/ 0 h 1391561"/>
                <a:gd name="connsiteX18" fmla="*/ 10694923 w 15005413"/>
                <a:gd name="connsiteY18" fmla="*/ 0 h 1391561"/>
                <a:gd name="connsiteX19" fmla="*/ 11096547 w 15005413"/>
                <a:gd name="connsiteY19" fmla="*/ 0 h 1391561"/>
                <a:gd name="connsiteX20" fmla="*/ 11352755 w 15005413"/>
                <a:gd name="connsiteY20" fmla="*/ 0 h 1391561"/>
                <a:gd name="connsiteX21" fmla="*/ 12190626 w 15005413"/>
                <a:gd name="connsiteY21" fmla="*/ 0 h 1391561"/>
                <a:gd name="connsiteX22" fmla="*/ 12446834 w 15005413"/>
                <a:gd name="connsiteY22" fmla="*/ 0 h 1391561"/>
                <a:gd name="connsiteX23" fmla="*/ 12703042 w 15005413"/>
                <a:gd name="connsiteY23" fmla="*/ 0 h 1391561"/>
                <a:gd name="connsiteX24" fmla="*/ 13250081 w 15005413"/>
                <a:gd name="connsiteY24" fmla="*/ 0 h 1391561"/>
                <a:gd name="connsiteX25" fmla="*/ 13506290 w 15005413"/>
                <a:gd name="connsiteY25" fmla="*/ 0 h 1391561"/>
                <a:gd name="connsiteX26" fmla="*/ 14053329 w 15005413"/>
                <a:gd name="connsiteY26" fmla="*/ 0 h 1391561"/>
                <a:gd name="connsiteX27" fmla="*/ 14773482 w 15005413"/>
                <a:gd name="connsiteY27" fmla="*/ 0 h 1391561"/>
                <a:gd name="connsiteX28" fmla="*/ 15005413 w 15005413"/>
                <a:gd name="connsiteY28" fmla="*/ 231931 h 1391561"/>
                <a:gd name="connsiteX29" fmla="*/ 15005413 w 15005413"/>
                <a:gd name="connsiteY29" fmla="*/ 714334 h 1391561"/>
                <a:gd name="connsiteX30" fmla="*/ 15005413 w 15005413"/>
                <a:gd name="connsiteY30" fmla="*/ 1159630 h 1391561"/>
                <a:gd name="connsiteX31" fmla="*/ 14773482 w 15005413"/>
                <a:gd name="connsiteY31" fmla="*/ 1391561 h 1391561"/>
                <a:gd name="connsiteX32" fmla="*/ 14226443 w 15005413"/>
                <a:gd name="connsiteY32" fmla="*/ 1391561 h 1391561"/>
                <a:gd name="connsiteX33" fmla="*/ 13533988 w 15005413"/>
                <a:gd name="connsiteY33" fmla="*/ 1391561 h 1391561"/>
                <a:gd name="connsiteX34" fmla="*/ 12986949 w 15005413"/>
                <a:gd name="connsiteY34" fmla="*/ 1391561 h 1391561"/>
                <a:gd name="connsiteX35" fmla="*/ 12003663 w 15005413"/>
                <a:gd name="connsiteY35" fmla="*/ 1391561 h 1391561"/>
                <a:gd name="connsiteX36" fmla="*/ 11165792 w 15005413"/>
                <a:gd name="connsiteY36" fmla="*/ 1391561 h 1391561"/>
                <a:gd name="connsiteX37" fmla="*/ 10764169 w 15005413"/>
                <a:gd name="connsiteY37" fmla="*/ 1391561 h 1391561"/>
                <a:gd name="connsiteX38" fmla="*/ 9780883 w 15005413"/>
                <a:gd name="connsiteY38" fmla="*/ 1391561 h 1391561"/>
                <a:gd name="connsiteX39" fmla="*/ 8797597 w 15005413"/>
                <a:gd name="connsiteY39" fmla="*/ 1391561 h 1391561"/>
                <a:gd name="connsiteX40" fmla="*/ 8541389 w 15005413"/>
                <a:gd name="connsiteY40" fmla="*/ 1391561 h 1391561"/>
                <a:gd name="connsiteX41" fmla="*/ 7848934 w 15005413"/>
                <a:gd name="connsiteY41" fmla="*/ 1391561 h 1391561"/>
                <a:gd name="connsiteX42" fmla="*/ 7011064 w 15005413"/>
                <a:gd name="connsiteY42" fmla="*/ 1391561 h 1391561"/>
                <a:gd name="connsiteX43" fmla="*/ 6754855 w 15005413"/>
                <a:gd name="connsiteY43" fmla="*/ 1391561 h 1391561"/>
                <a:gd name="connsiteX44" fmla="*/ 6062400 w 15005413"/>
                <a:gd name="connsiteY44" fmla="*/ 1391561 h 1391561"/>
                <a:gd name="connsiteX45" fmla="*/ 5079115 w 15005413"/>
                <a:gd name="connsiteY45" fmla="*/ 1391561 h 1391561"/>
                <a:gd name="connsiteX46" fmla="*/ 4095829 w 15005413"/>
                <a:gd name="connsiteY46" fmla="*/ 1391561 h 1391561"/>
                <a:gd name="connsiteX47" fmla="*/ 3839621 w 15005413"/>
                <a:gd name="connsiteY47" fmla="*/ 1391561 h 1391561"/>
                <a:gd name="connsiteX48" fmla="*/ 3437997 w 15005413"/>
                <a:gd name="connsiteY48" fmla="*/ 1391561 h 1391561"/>
                <a:gd name="connsiteX49" fmla="*/ 3181788 w 15005413"/>
                <a:gd name="connsiteY49" fmla="*/ 1391561 h 1391561"/>
                <a:gd name="connsiteX50" fmla="*/ 2489334 w 15005413"/>
                <a:gd name="connsiteY50" fmla="*/ 1391561 h 1391561"/>
                <a:gd name="connsiteX51" fmla="*/ 2233125 w 15005413"/>
                <a:gd name="connsiteY51" fmla="*/ 1391561 h 1391561"/>
                <a:gd name="connsiteX52" fmla="*/ 1976917 w 15005413"/>
                <a:gd name="connsiteY52" fmla="*/ 1391561 h 1391561"/>
                <a:gd name="connsiteX53" fmla="*/ 1284462 w 15005413"/>
                <a:gd name="connsiteY53" fmla="*/ 1391561 h 1391561"/>
                <a:gd name="connsiteX54" fmla="*/ 1028254 w 15005413"/>
                <a:gd name="connsiteY54" fmla="*/ 1391561 h 1391561"/>
                <a:gd name="connsiteX55" fmla="*/ 231931 w 15005413"/>
                <a:gd name="connsiteY55" fmla="*/ 1391561 h 1391561"/>
                <a:gd name="connsiteX56" fmla="*/ 0 w 15005413"/>
                <a:gd name="connsiteY56" fmla="*/ 1159630 h 1391561"/>
                <a:gd name="connsiteX57" fmla="*/ 0 w 15005413"/>
                <a:gd name="connsiteY57" fmla="*/ 723611 h 1391561"/>
                <a:gd name="connsiteX58" fmla="*/ 0 w 15005413"/>
                <a:gd name="connsiteY58" fmla="*/ 231931 h 1391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5005413" h="1391561" fill="none" extrusionOk="0">
                  <a:moveTo>
                    <a:pt x="0" y="231931"/>
                  </a:moveTo>
                  <a:cubicBezTo>
                    <a:pt x="11535" y="109048"/>
                    <a:pt x="117387" y="19096"/>
                    <a:pt x="231931" y="0"/>
                  </a:cubicBezTo>
                  <a:cubicBezTo>
                    <a:pt x="342724" y="-18121"/>
                    <a:pt x="460197" y="619"/>
                    <a:pt x="633555" y="0"/>
                  </a:cubicBezTo>
                  <a:cubicBezTo>
                    <a:pt x="806913" y="-619"/>
                    <a:pt x="986615" y="22404"/>
                    <a:pt x="1180594" y="0"/>
                  </a:cubicBezTo>
                  <a:cubicBezTo>
                    <a:pt x="1374573" y="-22404"/>
                    <a:pt x="1383860" y="2454"/>
                    <a:pt x="1582218" y="0"/>
                  </a:cubicBezTo>
                  <a:cubicBezTo>
                    <a:pt x="1780576" y="-2454"/>
                    <a:pt x="1891333" y="-1975"/>
                    <a:pt x="2129257" y="0"/>
                  </a:cubicBezTo>
                  <a:cubicBezTo>
                    <a:pt x="2367181" y="1975"/>
                    <a:pt x="2266459" y="6794"/>
                    <a:pt x="2385465" y="0"/>
                  </a:cubicBezTo>
                  <a:cubicBezTo>
                    <a:pt x="2504471" y="-6794"/>
                    <a:pt x="3006464" y="-39378"/>
                    <a:pt x="3368751" y="0"/>
                  </a:cubicBezTo>
                  <a:cubicBezTo>
                    <a:pt x="3731038" y="39378"/>
                    <a:pt x="3519686" y="10917"/>
                    <a:pt x="3624960" y="0"/>
                  </a:cubicBezTo>
                  <a:cubicBezTo>
                    <a:pt x="3730234" y="-10917"/>
                    <a:pt x="4087803" y="-3013"/>
                    <a:pt x="4317414" y="0"/>
                  </a:cubicBezTo>
                  <a:cubicBezTo>
                    <a:pt x="4547025" y="3013"/>
                    <a:pt x="5044141" y="9075"/>
                    <a:pt x="5300700" y="0"/>
                  </a:cubicBezTo>
                  <a:cubicBezTo>
                    <a:pt x="5557259" y="-9075"/>
                    <a:pt x="5950115" y="-37291"/>
                    <a:pt x="6138571" y="0"/>
                  </a:cubicBezTo>
                  <a:cubicBezTo>
                    <a:pt x="6327027" y="37291"/>
                    <a:pt x="6344611" y="-1958"/>
                    <a:pt x="6540194" y="0"/>
                  </a:cubicBezTo>
                  <a:cubicBezTo>
                    <a:pt x="6735777" y="1958"/>
                    <a:pt x="7019401" y="9261"/>
                    <a:pt x="7378065" y="0"/>
                  </a:cubicBezTo>
                  <a:cubicBezTo>
                    <a:pt x="7736729" y="-9261"/>
                    <a:pt x="7890329" y="-4266"/>
                    <a:pt x="8070519" y="0"/>
                  </a:cubicBezTo>
                  <a:cubicBezTo>
                    <a:pt x="8250709" y="4266"/>
                    <a:pt x="8856191" y="-1491"/>
                    <a:pt x="9053805" y="0"/>
                  </a:cubicBezTo>
                  <a:cubicBezTo>
                    <a:pt x="9251419" y="1491"/>
                    <a:pt x="9342371" y="-11988"/>
                    <a:pt x="9600845" y="0"/>
                  </a:cubicBezTo>
                  <a:cubicBezTo>
                    <a:pt x="9859319" y="11988"/>
                    <a:pt x="9963665" y="3228"/>
                    <a:pt x="10293299" y="0"/>
                  </a:cubicBezTo>
                  <a:cubicBezTo>
                    <a:pt x="10622933" y="-3228"/>
                    <a:pt x="10495547" y="4621"/>
                    <a:pt x="10694923" y="0"/>
                  </a:cubicBezTo>
                  <a:cubicBezTo>
                    <a:pt x="10894299" y="-4621"/>
                    <a:pt x="10991740" y="-8502"/>
                    <a:pt x="11096547" y="0"/>
                  </a:cubicBezTo>
                  <a:cubicBezTo>
                    <a:pt x="11201354" y="8502"/>
                    <a:pt x="11245385" y="11736"/>
                    <a:pt x="11352755" y="0"/>
                  </a:cubicBezTo>
                  <a:cubicBezTo>
                    <a:pt x="11460125" y="-11736"/>
                    <a:pt x="11812798" y="-15410"/>
                    <a:pt x="12190626" y="0"/>
                  </a:cubicBezTo>
                  <a:cubicBezTo>
                    <a:pt x="12568454" y="15410"/>
                    <a:pt x="12342196" y="-9220"/>
                    <a:pt x="12446834" y="0"/>
                  </a:cubicBezTo>
                  <a:cubicBezTo>
                    <a:pt x="12551472" y="9220"/>
                    <a:pt x="12588310" y="10936"/>
                    <a:pt x="12703042" y="0"/>
                  </a:cubicBezTo>
                  <a:cubicBezTo>
                    <a:pt x="12817774" y="-10936"/>
                    <a:pt x="13069292" y="-23659"/>
                    <a:pt x="13250081" y="0"/>
                  </a:cubicBezTo>
                  <a:cubicBezTo>
                    <a:pt x="13430870" y="23659"/>
                    <a:pt x="13436234" y="-4428"/>
                    <a:pt x="13506290" y="0"/>
                  </a:cubicBezTo>
                  <a:cubicBezTo>
                    <a:pt x="13576346" y="4428"/>
                    <a:pt x="13892045" y="7908"/>
                    <a:pt x="14053329" y="0"/>
                  </a:cubicBezTo>
                  <a:cubicBezTo>
                    <a:pt x="14214613" y="-7908"/>
                    <a:pt x="14469003" y="7328"/>
                    <a:pt x="14773482" y="0"/>
                  </a:cubicBezTo>
                  <a:cubicBezTo>
                    <a:pt x="14922799" y="9025"/>
                    <a:pt x="15007782" y="113149"/>
                    <a:pt x="15005413" y="231931"/>
                  </a:cubicBezTo>
                  <a:cubicBezTo>
                    <a:pt x="15002553" y="401210"/>
                    <a:pt x="15012898" y="548410"/>
                    <a:pt x="15005413" y="714334"/>
                  </a:cubicBezTo>
                  <a:cubicBezTo>
                    <a:pt x="14997928" y="880258"/>
                    <a:pt x="15026868" y="1069162"/>
                    <a:pt x="15005413" y="1159630"/>
                  </a:cubicBezTo>
                  <a:cubicBezTo>
                    <a:pt x="14988730" y="1276628"/>
                    <a:pt x="14928041" y="1384365"/>
                    <a:pt x="14773482" y="1391561"/>
                  </a:cubicBezTo>
                  <a:cubicBezTo>
                    <a:pt x="14606357" y="1396600"/>
                    <a:pt x="14370095" y="1410238"/>
                    <a:pt x="14226443" y="1391561"/>
                  </a:cubicBezTo>
                  <a:cubicBezTo>
                    <a:pt x="14082791" y="1372884"/>
                    <a:pt x="13703270" y="1383172"/>
                    <a:pt x="13533988" y="1391561"/>
                  </a:cubicBezTo>
                  <a:cubicBezTo>
                    <a:pt x="13364707" y="1399950"/>
                    <a:pt x="13192831" y="1378345"/>
                    <a:pt x="12986949" y="1391561"/>
                  </a:cubicBezTo>
                  <a:cubicBezTo>
                    <a:pt x="12781067" y="1404777"/>
                    <a:pt x="12324532" y="1394903"/>
                    <a:pt x="12003663" y="1391561"/>
                  </a:cubicBezTo>
                  <a:cubicBezTo>
                    <a:pt x="11682794" y="1388219"/>
                    <a:pt x="11355247" y="1364320"/>
                    <a:pt x="11165792" y="1391561"/>
                  </a:cubicBezTo>
                  <a:cubicBezTo>
                    <a:pt x="10976337" y="1418802"/>
                    <a:pt x="10851688" y="1390406"/>
                    <a:pt x="10764169" y="1391561"/>
                  </a:cubicBezTo>
                  <a:cubicBezTo>
                    <a:pt x="10676650" y="1392716"/>
                    <a:pt x="10207565" y="1387296"/>
                    <a:pt x="9780883" y="1391561"/>
                  </a:cubicBezTo>
                  <a:cubicBezTo>
                    <a:pt x="9354201" y="1395826"/>
                    <a:pt x="9124085" y="1435954"/>
                    <a:pt x="8797597" y="1391561"/>
                  </a:cubicBezTo>
                  <a:cubicBezTo>
                    <a:pt x="8471109" y="1347168"/>
                    <a:pt x="8647013" y="1380475"/>
                    <a:pt x="8541389" y="1391561"/>
                  </a:cubicBezTo>
                  <a:cubicBezTo>
                    <a:pt x="8435765" y="1402647"/>
                    <a:pt x="7991362" y="1362786"/>
                    <a:pt x="7848934" y="1391561"/>
                  </a:cubicBezTo>
                  <a:cubicBezTo>
                    <a:pt x="7706506" y="1420336"/>
                    <a:pt x="7347408" y="1396463"/>
                    <a:pt x="7011064" y="1391561"/>
                  </a:cubicBezTo>
                  <a:cubicBezTo>
                    <a:pt x="6674720" y="1386660"/>
                    <a:pt x="6874193" y="1386615"/>
                    <a:pt x="6754855" y="1391561"/>
                  </a:cubicBezTo>
                  <a:cubicBezTo>
                    <a:pt x="6635517" y="1396507"/>
                    <a:pt x="6220094" y="1376257"/>
                    <a:pt x="6062400" y="1391561"/>
                  </a:cubicBezTo>
                  <a:cubicBezTo>
                    <a:pt x="5904706" y="1406865"/>
                    <a:pt x="5482607" y="1367198"/>
                    <a:pt x="5079115" y="1391561"/>
                  </a:cubicBezTo>
                  <a:cubicBezTo>
                    <a:pt x="4675623" y="1415924"/>
                    <a:pt x="4554325" y="1349246"/>
                    <a:pt x="4095829" y="1391561"/>
                  </a:cubicBezTo>
                  <a:cubicBezTo>
                    <a:pt x="3637333" y="1433876"/>
                    <a:pt x="3956093" y="1385203"/>
                    <a:pt x="3839621" y="1391561"/>
                  </a:cubicBezTo>
                  <a:cubicBezTo>
                    <a:pt x="3723149" y="1397919"/>
                    <a:pt x="3536293" y="1388204"/>
                    <a:pt x="3437997" y="1391561"/>
                  </a:cubicBezTo>
                  <a:cubicBezTo>
                    <a:pt x="3339701" y="1394918"/>
                    <a:pt x="3269070" y="1383503"/>
                    <a:pt x="3181788" y="1391561"/>
                  </a:cubicBezTo>
                  <a:cubicBezTo>
                    <a:pt x="3094506" y="1399619"/>
                    <a:pt x="2822233" y="1414973"/>
                    <a:pt x="2489334" y="1391561"/>
                  </a:cubicBezTo>
                  <a:cubicBezTo>
                    <a:pt x="2156435" y="1368149"/>
                    <a:pt x="2336266" y="1399311"/>
                    <a:pt x="2233125" y="1391561"/>
                  </a:cubicBezTo>
                  <a:cubicBezTo>
                    <a:pt x="2129984" y="1383811"/>
                    <a:pt x="2104265" y="1393301"/>
                    <a:pt x="1976917" y="1391561"/>
                  </a:cubicBezTo>
                  <a:cubicBezTo>
                    <a:pt x="1849569" y="1389821"/>
                    <a:pt x="1597213" y="1375957"/>
                    <a:pt x="1284462" y="1391561"/>
                  </a:cubicBezTo>
                  <a:cubicBezTo>
                    <a:pt x="971711" y="1407165"/>
                    <a:pt x="1145518" y="1387187"/>
                    <a:pt x="1028254" y="1391561"/>
                  </a:cubicBezTo>
                  <a:cubicBezTo>
                    <a:pt x="910990" y="1395935"/>
                    <a:pt x="596872" y="1424998"/>
                    <a:pt x="231931" y="1391561"/>
                  </a:cubicBezTo>
                  <a:cubicBezTo>
                    <a:pt x="121700" y="1378555"/>
                    <a:pt x="469" y="1276508"/>
                    <a:pt x="0" y="1159630"/>
                  </a:cubicBezTo>
                  <a:cubicBezTo>
                    <a:pt x="-7043" y="942518"/>
                    <a:pt x="17042" y="867911"/>
                    <a:pt x="0" y="723611"/>
                  </a:cubicBezTo>
                  <a:cubicBezTo>
                    <a:pt x="-17042" y="579311"/>
                    <a:pt x="-24529" y="435391"/>
                    <a:pt x="0" y="231931"/>
                  </a:cubicBezTo>
                  <a:close/>
                </a:path>
                <a:path w="15005413" h="1391561" stroke="0" extrusionOk="0">
                  <a:moveTo>
                    <a:pt x="0" y="231931"/>
                  </a:moveTo>
                  <a:cubicBezTo>
                    <a:pt x="2320" y="95094"/>
                    <a:pt x="94022" y="-10474"/>
                    <a:pt x="231931" y="0"/>
                  </a:cubicBezTo>
                  <a:cubicBezTo>
                    <a:pt x="567002" y="-6837"/>
                    <a:pt x="716195" y="10731"/>
                    <a:pt x="1069801" y="0"/>
                  </a:cubicBezTo>
                  <a:cubicBezTo>
                    <a:pt x="1423407" y="-10731"/>
                    <a:pt x="1732405" y="4871"/>
                    <a:pt x="2053087" y="0"/>
                  </a:cubicBezTo>
                  <a:cubicBezTo>
                    <a:pt x="2373769" y="-4871"/>
                    <a:pt x="2252625" y="-4618"/>
                    <a:pt x="2309295" y="0"/>
                  </a:cubicBezTo>
                  <a:cubicBezTo>
                    <a:pt x="2365965" y="4618"/>
                    <a:pt x="2833721" y="-31512"/>
                    <a:pt x="3147166" y="0"/>
                  </a:cubicBezTo>
                  <a:cubicBezTo>
                    <a:pt x="3460611" y="31512"/>
                    <a:pt x="3433375" y="-2923"/>
                    <a:pt x="3694205" y="0"/>
                  </a:cubicBezTo>
                  <a:cubicBezTo>
                    <a:pt x="3955035" y="2923"/>
                    <a:pt x="4151143" y="3379"/>
                    <a:pt x="4386660" y="0"/>
                  </a:cubicBezTo>
                  <a:cubicBezTo>
                    <a:pt x="4622177" y="-3379"/>
                    <a:pt x="4786540" y="-24158"/>
                    <a:pt x="4933699" y="0"/>
                  </a:cubicBezTo>
                  <a:cubicBezTo>
                    <a:pt x="5080858" y="24158"/>
                    <a:pt x="5502694" y="-18151"/>
                    <a:pt x="5771569" y="0"/>
                  </a:cubicBezTo>
                  <a:cubicBezTo>
                    <a:pt x="6040444" y="18151"/>
                    <a:pt x="5971034" y="6345"/>
                    <a:pt x="6027778" y="0"/>
                  </a:cubicBezTo>
                  <a:cubicBezTo>
                    <a:pt x="6084522" y="-6345"/>
                    <a:pt x="6745765" y="-24790"/>
                    <a:pt x="7011064" y="0"/>
                  </a:cubicBezTo>
                  <a:cubicBezTo>
                    <a:pt x="7276363" y="24790"/>
                    <a:pt x="7418352" y="25775"/>
                    <a:pt x="7703518" y="0"/>
                  </a:cubicBezTo>
                  <a:cubicBezTo>
                    <a:pt x="7988684" y="-25775"/>
                    <a:pt x="7859899" y="-6905"/>
                    <a:pt x="7959727" y="0"/>
                  </a:cubicBezTo>
                  <a:cubicBezTo>
                    <a:pt x="8059555" y="6905"/>
                    <a:pt x="8139366" y="-8999"/>
                    <a:pt x="8215935" y="0"/>
                  </a:cubicBezTo>
                  <a:cubicBezTo>
                    <a:pt x="8292504" y="8999"/>
                    <a:pt x="8481465" y="5084"/>
                    <a:pt x="8617559" y="0"/>
                  </a:cubicBezTo>
                  <a:cubicBezTo>
                    <a:pt x="8753653" y="-5084"/>
                    <a:pt x="9287855" y="-12407"/>
                    <a:pt x="9455429" y="0"/>
                  </a:cubicBezTo>
                  <a:cubicBezTo>
                    <a:pt x="9623003" y="12407"/>
                    <a:pt x="9986163" y="35970"/>
                    <a:pt x="10438715" y="0"/>
                  </a:cubicBezTo>
                  <a:cubicBezTo>
                    <a:pt x="10891267" y="-35970"/>
                    <a:pt x="10600391" y="6420"/>
                    <a:pt x="10694923" y="0"/>
                  </a:cubicBezTo>
                  <a:cubicBezTo>
                    <a:pt x="10789455" y="-6420"/>
                    <a:pt x="11343551" y="-2000"/>
                    <a:pt x="11532793" y="0"/>
                  </a:cubicBezTo>
                  <a:cubicBezTo>
                    <a:pt x="11722035" y="2000"/>
                    <a:pt x="12004205" y="6884"/>
                    <a:pt x="12225248" y="0"/>
                  </a:cubicBezTo>
                  <a:cubicBezTo>
                    <a:pt x="12446292" y="-6884"/>
                    <a:pt x="12524387" y="1107"/>
                    <a:pt x="12626872" y="0"/>
                  </a:cubicBezTo>
                  <a:cubicBezTo>
                    <a:pt x="12729357" y="-1107"/>
                    <a:pt x="13155840" y="-21589"/>
                    <a:pt x="13319327" y="0"/>
                  </a:cubicBezTo>
                  <a:cubicBezTo>
                    <a:pt x="13482815" y="21589"/>
                    <a:pt x="14326223" y="61168"/>
                    <a:pt x="14773482" y="0"/>
                  </a:cubicBezTo>
                  <a:cubicBezTo>
                    <a:pt x="14893122" y="-3621"/>
                    <a:pt x="15006964" y="83588"/>
                    <a:pt x="15005413" y="231931"/>
                  </a:cubicBezTo>
                  <a:cubicBezTo>
                    <a:pt x="15010396" y="429271"/>
                    <a:pt x="15002900" y="479390"/>
                    <a:pt x="15005413" y="705057"/>
                  </a:cubicBezTo>
                  <a:cubicBezTo>
                    <a:pt x="15007926" y="930724"/>
                    <a:pt x="15022461" y="984414"/>
                    <a:pt x="15005413" y="1159630"/>
                  </a:cubicBezTo>
                  <a:cubicBezTo>
                    <a:pt x="14984873" y="1289296"/>
                    <a:pt x="14912130" y="1403341"/>
                    <a:pt x="14773482" y="1391561"/>
                  </a:cubicBezTo>
                  <a:cubicBezTo>
                    <a:pt x="14412622" y="1397800"/>
                    <a:pt x="14199365" y="1394319"/>
                    <a:pt x="13935612" y="1391561"/>
                  </a:cubicBezTo>
                  <a:cubicBezTo>
                    <a:pt x="13671859" y="1388804"/>
                    <a:pt x="13528851" y="1380673"/>
                    <a:pt x="13243157" y="1391561"/>
                  </a:cubicBezTo>
                  <a:cubicBezTo>
                    <a:pt x="12957464" y="1402449"/>
                    <a:pt x="12590846" y="1365554"/>
                    <a:pt x="12405287" y="1391561"/>
                  </a:cubicBezTo>
                  <a:cubicBezTo>
                    <a:pt x="12219728" y="1417569"/>
                    <a:pt x="12085654" y="1377611"/>
                    <a:pt x="12003663" y="1391561"/>
                  </a:cubicBezTo>
                  <a:cubicBezTo>
                    <a:pt x="11921672" y="1405511"/>
                    <a:pt x="11569804" y="1390506"/>
                    <a:pt x="11456623" y="1391561"/>
                  </a:cubicBezTo>
                  <a:cubicBezTo>
                    <a:pt x="11343442" y="1392616"/>
                    <a:pt x="10889634" y="1396018"/>
                    <a:pt x="10618753" y="1391561"/>
                  </a:cubicBezTo>
                  <a:cubicBezTo>
                    <a:pt x="10347872" y="1387105"/>
                    <a:pt x="10076542" y="1360148"/>
                    <a:pt x="9926298" y="1391561"/>
                  </a:cubicBezTo>
                  <a:cubicBezTo>
                    <a:pt x="9776054" y="1422974"/>
                    <a:pt x="9723732" y="1403902"/>
                    <a:pt x="9670090" y="1391561"/>
                  </a:cubicBezTo>
                  <a:cubicBezTo>
                    <a:pt x="9616448" y="1379220"/>
                    <a:pt x="9421063" y="1399172"/>
                    <a:pt x="9268466" y="1391561"/>
                  </a:cubicBezTo>
                  <a:cubicBezTo>
                    <a:pt x="9115869" y="1383950"/>
                    <a:pt x="8711791" y="1414172"/>
                    <a:pt x="8430596" y="1391561"/>
                  </a:cubicBezTo>
                  <a:cubicBezTo>
                    <a:pt x="8149401" y="1368951"/>
                    <a:pt x="8109666" y="1373571"/>
                    <a:pt x="8028972" y="1391561"/>
                  </a:cubicBezTo>
                  <a:cubicBezTo>
                    <a:pt x="7948278" y="1409551"/>
                    <a:pt x="7817779" y="1399859"/>
                    <a:pt x="7627348" y="1391561"/>
                  </a:cubicBezTo>
                  <a:cubicBezTo>
                    <a:pt x="7436917" y="1383263"/>
                    <a:pt x="7397383" y="1374956"/>
                    <a:pt x="7225725" y="1391561"/>
                  </a:cubicBezTo>
                  <a:cubicBezTo>
                    <a:pt x="7054067" y="1408166"/>
                    <a:pt x="6983502" y="1376976"/>
                    <a:pt x="6824101" y="1391561"/>
                  </a:cubicBezTo>
                  <a:cubicBezTo>
                    <a:pt x="6664700" y="1406146"/>
                    <a:pt x="6320840" y="1402467"/>
                    <a:pt x="6131646" y="1391561"/>
                  </a:cubicBezTo>
                  <a:cubicBezTo>
                    <a:pt x="5942453" y="1380655"/>
                    <a:pt x="5874134" y="1397882"/>
                    <a:pt x="5730022" y="1391561"/>
                  </a:cubicBezTo>
                  <a:cubicBezTo>
                    <a:pt x="5585910" y="1385240"/>
                    <a:pt x="5562329" y="1400141"/>
                    <a:pt x="5473814" y="1391561"/>
                  </a:cubicBezTo>
                  <a:cubicBezTo>
                    <a:pt x="5385299" y="1382981"/>
                    <a:pt x="4950491" y="1372013"/>
                    <a:pt x="4781359" y="1391561"/>
                  </a:cubicBezTo>
                  <a:cubicBezTo>
                    <a:pt x="4612228" y="1411109"/>
                    <a:pt x="4638740" y="1385279"/>
                    <a:pt x="4525151" y="1391561"/>
                  </a:cubicBezTo>
                  <a:cubicBezTo>
                    <a:pt x="4411562" y="1397843"/>
                    <a:pt x="4315598" y="1410104"/>
                    <a:pt x="4123527" y="1391561"/>
                  </a:cubicBezTo>
                  <a:cubicBezTo>
                    <a:pt x="3931456" y="1373018"/>
                    <a:pt x="3946214" y="1379790"/>
                    <a:pt x="3867319" y="1391561"/>
                  </a:cubicBezTo>
                  <a:cubicBezTo>
                    <a:pt x="3788424" y="1403332"/>
                    <a:pt x="3444302" y="1405893"/>
                    <a:pt x="3029448" y="1391561"/>
                  </a:cubicBezTo>
                  <a:cubicBezTo>
                    <a:pt x="2614594" y="1377229"/>
                    <a:pt x="2847991" y="1383720"/>
                    <a:pt x="2773240" y="1391561"/>
                  </a:cubicBezTo>
                  <a:cubicBezTo>
                    <a:pt x="2698489" y="1399402"/>
                    <a:pt x="2508739" y="1407900"/>
                    <a:pt x="2371616" y="1391561"/>
                  </a:cubicBezTo>
                  <a:cubicBezTo>
                    <a:pt x="2234493" y="1375222"/>
                    <a:pt x="2215983" y="1384128"/>
                    <a:pt x="2115408" y="1391561"/>
                  </a:cubicBezTo>
                  <a:cubicBezTo>
                    <a:pt x="2014833" y="1398994"/>
                    <a:pt x="1444633" y="1387511"/>
                    <a:pt x="1132122" y="1391561"/>
                  </a:cubicBezTo>
                  <a:cubicBezTo>
                    <a:pt x="819611" y="1395611"/>
                    <a:pt x="973393" y="1381234"/>
                    <a:pt x="875914" y="1391561"/>
                  </a:cubicBezTo>
                  <a:cubicBezTo>
                    <a:pt x="778435" y="1401888"/>
                    <a:pt x="378222" y="1412614"/>
                    <a:pt x="231931" y="1391561"/>
                  </a:cubicBezTo>
                  <a:cubicBezTo>
                    <a:pt x="118555" y="1369933"/>
                    <a:pt x="-2782" y="1278961"/>
                    <a:pt x="0" y="1159630"/>
                  </a:cubicBezTo>
                  <a:cubicBezTo>
                    <a:pt x="-17768" y="997801"/>
                    <a:pt x="-21377" y="934050"/>
                    <a:pt x="0" y="723611"/>
                  </a:cubicBezTo>
                  <a:cubicBezTo>
                    <a:pt x="21377" y="513172"/>
                    <a:pt x="-8730" y="344669"/>
                    <a:pt x="0" y="231931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39907839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29EEC569-2B97-4C9D-B52B-2F827ECC3055}"/>
                </a:ext>
              </a:extLst>
            </p:cNvPr>
            <p:cNvSpPr/>
            <p:nvPr/>
          </p:nvSpPr>
          <p:spPr>
            <a:xfrm>
              <a:off x="1995541" y="155715"/>
              <a:ext cx="14548213" cy="18158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vi-VN" sz="2800" b="0" cap="none" spc="0">
                  <a:ln w="0"/>
                  <a:solidFill>
                    <a:srgbClr val="C00000"/>
                  </a:solidFill>
                </a:rPr>
                <a:t>k) Bệnh nào do một loại vi-rút gây ra; vi-rút này có thể sống trong máu gia súc, chim, chuột, khỉ,…; bệnh bị lây truyền do muỗi hút máu các con vật bị bệnh rồi truyền vi-rút gây bệnh sang người?</a:t>
              </a:r>
            </a:p>
            <a:p>
              <a:pPr algn="ctr"/>
              <a:endParaRPr lang="vi-VN" sz="2800" b="0" cap="none" spc="0">
                <a:ln w="0"/>
                <a:solidFill>
                  <a:srgbClr val="C00000"/>
                </a:solidFill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10559BF5-555D-4FBC-A395-4E623CB777B9}"/>
              </a:ext>
            </a:extLst>
          </p:cNvPr>
          <p:cNvGrpSpPr/>
          <p:nvPr/>
        </p:nvGrpSpPr>
        <p:grpSpPr>
          <a:xfrm>
            <a:off x="1903037" y="147011"/>
            <a:ext cx="15005413" cy="1391561"/>
            <a:chOff x="1758587" y="146073"/>
            <a:chExt cx="15005413" cy="1391561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9A3873AE-4CDE-4C0B-BE4F-19E085FDB658}"/>
                </a:ext>
              </a:extLst>
            </p:cNvPr>
            <p:cNvSpPr/>
            <p:nvPr/>
          </p:nvSpPr>
          <p:spPr>
            <a:xfrm>
              <a:off x="1758587" y="146073"/>
              <a:ext cx="15005413" cy="1391561"/>
            </a:xfrm>
            <a:custGeom>
              <a:avLst/>
              <a:gdLst>
                <a:gd name="connsiteX0" fmla="*/ 0 w 15005413"/>
                <a:gd name="connsiteY0" fmla="*/ 231931 h 1391561"/>
                <a:gd name="connsiteX1" fmla="*/ 231931 w 15005413"/>
                <a:gd name="connsiteY1" fmla="*/ 0 h 1391561"/>
                <a:gd name="connsiteX2" fmla="*/ 633555 w 15005413"/>
                <a:gd name="connsiteY2" fmla="*/ 0 h 1391561"/>
                <a:gd name="connsiteX3" fmla="*/ 1180594 w 15005413"/>
                <a:gd name="connsiteY3" fmla="*/ 0 h 1391561"/>
                <a:gd name="connsiteX4" fmla="*/ 1582218 w 15005413"/>
                <a:gd name="connsiteY4" fmla="*/ 0 h 1391561"/>
                <a:gd name="connsiteX5" fmla="*/ 2129257 w 15005413"/>
                <a:gd name="connsiteY5" fmla="*/ 0 h 1391561"/>
                <a:gd name="connsiteX6" fmla="*/ 2385465 w 15005413"/>
                <a:gd name="connsiteY6" fmla="*/ 0 h 1391561"/>
                <a:gd name="connsiteX7" fmla="*/ 3368751 w 15005413"/>
                <a:gd name="connsiteY7" fmla="*/ 0 h 1391561"/>
                <a:gd name="connsiteX8" fmla="*/ 3624960 w 15005413"/>
                <a:gd name="connsiteY8" fmla="*/ 0 h 1391561"/>
                <a:gd name="connsiteX9" fmla="*/ 4317414 w 15005413"/>
                <a:gd name="connsiteY9" fmla="*/ 0 h 1391561"/>
                <a:gd name="connsiteX10" fmla="*/ 5300700 w 15005413"/>
                <a:gd name="connsiteY10" fmla="*/ 0 h 1391561"/>
                <a:gd name="connsiteX11" fmla="*/ 6138571 w 15005413"/>
                <a:gd name="connsiteY11" fmla="*/ 0 h 1391561"/>
                <a:gd name="connsiteX12" fmla="*/ 6540194 w 15005413"/>
                <a:gd name="connsiteY12" fmla="*/ 0 h 1391561"/>
                <a:gd name="connsiteX13" fmla="*/ 7378065 w 15005413"/>
                <a:gd name="connsiteY13" fmla="*/ 0 h 1391561"/>
                <a:gd name="connsiteX14" fmla="*/ 8070519 w 15005413"/>
                <a:gd name="connsiteY14" fmla="*/ 0 h 1391561"/>
                <a:gd name="connsiteX15" fmla="*/ 9053805 w 15005413"/>
                <a:gd name="connsiteY15" fmla="*/ 0 h 1391561"/>
                <a:gd name="connsiteX16" fmla="*/ 9600845 w 15005413"/>
                <a:gd name="connsiteY16" fmla="*/ 0 h 1391561"/>
                <a:gd name="connsiteX17" fmla="*/ 10293299 w 15005413"/>
                <a:gd name="connsiteY17" fmla="*/ 0 h 1391561"/>
                <a:gd name="connsiteX18" fmla="*/ 10694923 w 15005413"/>
                <a:gd name="connsiteY18" fmla="*/ 0 h 1391561"/>
                <a:gd name="connsiteX19" fmla="*/ 11096547 w 15005413"/>
                <a:gd name="connsiteY19" fmla="*/ 0 h 1391561"/>
                <a:gd name="connsiteX20" fmla="*/ 11352755 w 15005413"/>
                <a:gd name="connsiteY20" fmla="*/ 0 h 1391561"/>
                <a:gd name="connsiteX21" fmla="*/ 12190626 w 15005413"/>
                <a:gd name="connsiteY21" fmla="*/ 0 h 1391561"/>
                <a:gd name="connsiteX22" fmla="*/ 12446834 w 15005413"/>
                <a:gd name="connsiteY22" fmla="*/ 0 h 1391561"/>
                <a:gd name="connsiteX23" fmla="*/ 12703042 w 15005413"/>
                <a:gd name="connsiteY23" fmla="*/ 0 h 1391561"/>
                <a:gd name="connsiteX24" fmla="*/ 13250081 w 15005413"/>
                <a:gd name="connsiteY24" fmla="*/ 0 h 1391561"/>
                <a:gd name="connsiteX25" fmla="*/ 13506290 w 15005413"/>
                <a:gd name="connsiteY25" fmla="*/ 0 h 1391561"/>
                <a:gd name="connsiteX26" fmla="*/ 14053329 w 15005413"/>
                <a:gd name="connsiteY26" fmla="*/ 0 h 1391561"/>
                <a:gd name="connsiteX27" fmla="*/ 14773482 w 15005413"/>
                <a:gd name="connsiteY27" fmla="*/ 0 h 1391561"/>
                <a:gd name="connsiteX28" fmla="*/ 15005413 w 15005413"/>
                <a:gd name="connsiteY28" fmla="*/ 231931 h 1391561"/>
                <a:gd name="connsiteX29" fmla="*/ 15005413 w 15005413"/>
                <a:gd name="connsiteY29" fmla="*/ 714334 h 1391561"/>
                <a:gd name="connsiteX30" fmla="*/ 15005413 w 15005413"/>
                <a:gd name="connsiteY30" fmla="*/ 1159630 h 1391561"/>
                <a:gd name="connsiteX31" fmla="*/ 14773482 w 15005413"/>
                <a:gd name="connsiteY31" fmla="*/ 1391561 h 1391561"/>
                <a:gd name="connsiteX32" fmla="*/ 14226443 w 15005413"/>
                <a:gd name="connsiteY32" fmla="*/ 1391561 h 1391561"/>
                <a:gd name="connsiteX33" fmla="*/ 13533988 w 15005413"/>
                <a:gd name="connsiteY33" fmla="*/ 1391561 h 1391561"/>
                <a:gd name="connsiteX34" fmla="*/ 12986949 w 15005413"/>
                <a:gd name="connsiteY34" fmla="*/ 1391561 h 1391561"/>
                <a:gd name="connsiteX35" fmla="*/ 12003663 w 15005413"/>
                <a:gd name="connsiteY35" fmla="*/ 1391561 h 1391561"/>
                <a:gd name="connsiteX36" fmla="*/ 11165792 w 15005413"/>
                <a:gd name="connsiteY36" fmla="*/ 1391561 h 1391561"/>
                <a:gd name="connsiteX37" fmla="*/ 10764169 w 15005413"/>
                <a:gd name="connsiteY37" fmla="*/ 1391561 h 1391561"/>
                <a:gd name="connsiteX38" fmla="*/ 9780883 w 15005413"/>
                <a:gd name="connsiteY38" fmla="*/ 1391561 h 1391561"/>
                <a:gd name="connsiteX39" fmla="*/ 8797597 w 15005413"/>
                <a:gd name="connsiteY39" fmla="*/ 1391561 h 1391561"/>
                <a:gd name="connsiteX40" fmla="*/ 8541389 w 15005413"/>
                <a:gd name="connsiteY40" fmla="*/ 1391561 h 1391561"/>
                <a:gd name="connsiteX41" fmla="*/ 7848934 w 15005413"/>
                <a:gd name="connsiteY41" fmla="*/ 1391561 h 1391561"/>
                <a:gd name="connsiteX42" fmla="*/ 7011064 w 15005413"/>
                <a:gd name="connsiteY42" fmla="*/ 1391561 h 1391561"/>
                <a:gd name="connsiteX43" fmla="*/ 6754855 w 15005413"/>
                <a:gd name="connsiteY43" fmla="*/ 1391561 h 1391561"/>
                <a:gd name="connsiteX44" fmla="*/ 6062400 w 15005413"/>
                <a:gd name="connsiteY44" fmla="*/ 1391561 h 1391561"/>
                <a:gd name="connsiteX45" fmla="*/ 5079115 w 15005413"/>
                <a:gd name="connsiteY45" fmla="*/ 1391561 h 1391561"/>
                <a:gd name="connsiteX46" fmla="*/ 4095829 w 15005413"/>
                <a:gd name="connsiteY46" fmla="*/ 1391561 h 1391561"/>
                <a:gd name="connsiteX47" fmla="*/ 3839621 w 15005413"/>
                <a:gd name="connsiteY47" fmla="*/ 1391561 h 1391561"/>
                <a:gd name="connsiteX48" fmla="*/ 3437997 w 15005413"/>
                <a:gd name="connsiteY48" fmla="*/ 1391561 h 1391561"/>
                <a:gd name="connsiteX49" fmla="*/ 3181788 w 15005413"/>
                <a:gd name="connsiteY49" fmla="*/ 1391561 h 1391561"/>
                <a:gd name="connsiteX50" fmla="*/ 2489334 w 15005413"/>
                <a:gd name="connsiteY50" fmla="*/ 1391561 h 1391561"/>
                <a:gd name="connsiteX51" fmla="*/ 2233125 w 15005413"/>
                <a:gd name="connsiteY51" fmla="*/ 1391561 h 1391561"/>
                <a:gd name="connsiteX52" fmla="*/ 1976917 w 15005413"/>
                <a:gd name="connsiteY52" fmla="*/ 1391561 h 1391561"/>
                <a:gd name="connsiteX53" fmla="*/ 1284462 w 15005413"/>
                <a:gd name="connsiteY53" fmla="*/ 1391561 h 1391561"/>
                <a:gd name="connsiteX54" fmla="*/ 1028254 w 15005413"/>
                <a:gd name="connsiteY54" fmla="*/ 1391561 h 1391561"/>
                <a:gd name="connsiteX55" fmla="*/ 231931 w 15005413"/>
                <a:gd name="connsiteY55" fmla="*/ 1391561 h 1391561"/>
                <a:gd name="connsiteX56" fmla="*/ 0 w 15005413"/>
                <a:gd name="connsiteY56" fmla="*/ 1159630 h 1391561"/>
                <a:gd name="connsiteX57" fmla="*/ 0 w 15005413"/>
                <a:gd name="connsiteY57" fmla="*/ 723611 h 1391561"/>
                <a:gd name="connsiteX58" fmla="*/ 0 w 15005413"/>
                <a:gd name="connsiteY58" fmla="*/ 231931 h 1391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5005413" h="1391561" fill="none" extrusionOk="0">
                  <a:moveTo>
                    <a:pt x="0" y="231931"/>
                  </a:moveTo>
                  <a:cubicBezTo>
                    <a:pt x="11535" y="109048"/>
                    <a:pt x="117387" y="19096"/>
                    <a:pt x="231931" y="0"/>
                  </a:cubicBezTo>
                  <a:cubicBezTo>
                    <a:pt x="342724" y="-18121"/>
                    <a:pt x="460197" y="619"/>
                    <a:pt x="633555" y="0"/>
                  </a:cubicBezTo>
                  <a:cubicBezTo>
                    <a:pt x="806913" y="-619"/>
                    <a:pt x="986615" y="22404"/>
                    <a:pt x="1180594" y="0"/>
                  </a:cubicBezTo>
                  <a:cubicBezTo>
                    <a:pt x="1374573" y="-22404"/>
                    <a:pt x="1383860" y="2454"/>
                    <a:pt x="1582218" y="0"/>
                  </a:cubicBezTo>
                  <a:cubicBezTo>
                    <a:pt x="1780576" y="-2454"/>
                    <a:pt x="1891333" y="-1975"/>
                    <a:pt x="2129257" y="0"/>
                  </a:cubicBezTo>
                  <a:cubicBezTo>
                    <a:pt x="2367181" y="1975"/>
                    <a:pt x="2266459" y="6794"/>
                    <a:pt x="2385465" y="0"/>
                  </a:cubicBezTo>
                  <a:cubicBezTo>
                    <a:pt x="2504471" y="-6794"/>
                    <a:pt x="3006464" y="-39378"/>
                    <a:pt x="3368751" y="0"/>
                  </a:cubicBezTo>
                  <a:cubicBezTo>
                    <a:pt x="3731038" y="39378"/>
                    <a:pt x="3519686" y="10917"/>
                    <a:pt x="3624960" y="0"/>
                  </a:cubicBezTo>
                  <a:cubicBezTo>
                    <a:pt x="3730234" y="-10917"/>
                    <a:pt x="4087803" y="-3013"/>
                    <a:pt x="4317414" y="0"/>
                  </a:cubicBezTo>
                  <a:cubicBezTo>
                    <a:pt x="4547025" y="3013"/>
                    <a:pt x="5044141" y="9075"/>
                    <a:pt x="5300700" y="0"/>
                  </a:cubicBezTo>
                  <a:cubicBezTo>
                    <a:pt x="5557259" y="-9075"/>
                    <a:pt x="5950115" y="-37291"/>
                    <a:pt x="6138571" y="0"/>
                  </a:cubicBezTo>
                  <a:cubicBezTo>
                    <a:pt x="6327027" y="37291"/>
                    <a:pt x="6344611" y="-1958"/>
                    <a:pt x="6540194" y="0"/>
                  </a:cubicBezTo>
                  <a:cubicBezTo>
                    <a:pt x="6735777" y="1958"/>
                    <a:pt x="7019401" y="9261"/>
                    <a:pt x="7378065" y="0"/>
                  </a:cubicBezTo>
                  <a:cubicBezTo>
                    <a:pt x="7736729" y="-9261"/>
                    <a:pt x="7890329" y="-4266"/>
                    <a:pt x="8070519" y="0"/>
                  </a:cubicBezTo>
                  <a:cubicBezTo>
                    <a:pt x="8250709" y="4266"/>
                    <a:pt x="8856191" y="-1491"/>
                    <a:pt x="9053805" y="0"/>
                  </a:cubicBezTo>
                  <a:cubicBezTo>
                    <a:pt x="9251419" y="1491"/>
                    <a:pt x="9342371" y="-11988"/>
                    <a:pt x="9600845" y="0"/>
                  </a:cubicBezTo>
                  <a:cubicBezTo>
                    <a:pt x="9859319" y="11988"/>
                    <a:pt x="9963665" y="3228"/>
                    <a:pt x="10293299" y="0"/>
                  </a:cubicBezTo>
                  <a:cubicBezTo>
                    <a:pt x="10622933" y="-3228"/>
                    <a:pt x="10495547" y="4621"/>
                    <a:pt x="10694923" y="0"/>
                  </a:cubicBezTo>
                  <a:cubicBezTo>
                    <a:pt x="10894299" y="-4621"/>
                    <a:pt x="10991740" y="-8502"/>
                    <a:pt x="11096547" y="0"/>
                  </a:cubicBezTo>
                  <a:cubicBezTo>
                    <a:pt x="11201354" y="8502"/>
                    <a:pt x="11245385" y="11736"/>
                    <a:pt x="11352755" y="0"/>
                  </a:cubicBezTo>
                  <a:cubicBezTo>
                    <a:pt x="11460125" y="-11736"/>
                    <a:pt x="11812798" y="-15410"/>
                    <a:pt x="12190626" y="0"/>
                  </a:cubicBezTo>
                  <a:cubicBezTo>
                    <a:pt x="12568454" y="15410"/>
                    <a:pt x="12342196" y="-9220"/>
                    <a:pt x="12446834" y="0"/>
                  </a:cubicBezTo>
                  <a:cubicBezTo>
                    <a:pt x="12551472" y="9220"/>
                    <a:pt x="12588310" y="10936"/>
                    <a:pt x="12703042" y="0"/>
                  </a:cubicBezTo>
                  <a:cubicBezTo>
                    <a:pt x="12817774" y="-10936"/>
                    <a:pt x="13069292" y="-23659"/>
                    <a:pt x="13250081" y="0"/>
                  </a:cubicBezTo>
                  <a:cubicBezTo>
                    <a:pt x="13430870" y="23659"/>
                    <a:pt x="13436234" y="-4428"/>
                    <a:pt x="13506290" y="0"/>
                  </a:cubicBezTo>
                  <a:cubicBezTo>
                    <a:pt x="13576346" y="4428"/>
                    <a:pt x="13892045" y="7908"/>
                    <a:pt x="14053329" y="0"/>
                  </a:cubicBezTo>
                  <a:cubicBezTo>
                    <a:pt x="14214613" y="-7908"/>
                    <a:pt x="14469003" y="7328"/>
                    <a:pt x="14773482" y="0"/>
                  </a:cubicBezTo>
                  <a:cubicBezTo>
                    <a:pt x="14922799" y="9025"/>
                    <a:pt x="15007782" y="113149"/>
                    <a:pt x="15005413" y="231931"/>
                  </a:cubicBezTo>
                  <a:cubicBezTo>
                    <a:pt x="15002553" y="401210"/>
                    <a:pt x="15012898" y="548410"/>
                    <a:pt x="15005413" y="714334"/>
                  </a:cubicBezTo>
                  <a:cubicBezTo>
                    <a:pt x="14997928" y="880258"/>
                    <a:pt x="15026868" y="1069162"/>
                    <a:pt x="15005413" y="1159630"/>
                  </a:cubicBezTo>
                  <a:cubicBezTo>
                    <a:pt x="14988730" y="1276628"/>
                    <a:pt x="14928041" y="1384365"/>
                    <a:pt x="14773482" y="1391561"/>
                  </a:cubicBezTo>
                  <a:cubicBezTo>
                    <a:pt x="14606357" y="1396600"/>
                    <a:pt x="14370095" y="1410238"/>
                    <a:pt x="14226443" y="1391561"/>
                  </a:cubicBezTo>
                  <a:cubicBezTo>
                    <a:pt x="14082791" y="1372884"/>
                    <a:pt x="13703270" y="1383172"/>
                    <a:pt x="13533988" y="1391561"/>
                  </a:cubicBezTo>
                  <a:cubicBezTo>
                    <a:pt x="13364707" y="1399950"/>
                    <a:pt x="13192831" y="1378345"/>
                    <a:pt x="12986949" y="1391561"/>
                  </a:cubicBezTo>
                  <a:cubicBezTo>
                    <a:pt x="12781067" y="1404777"/>
                    <a:pt x="12324532" y="1394903"/>
                    <a:pt x="12003663" y="1391561"/>
                  </a:cubicBezTo>
                  <a:cubicBezTo>
                    <a:pt x="11682794" y="1388219"/>
                    <a:pt x="11355247" y="1364320"/>
                    <a:pt x="11165792" y="1391561"/>
                  </a:cubicBezTo>
                  <a:cubicBezTo>
                    <a:pt x="10976337" y="1418802"/>
                    <a:pt x="10851688" y="1390406"/>
                    <a:pt x="10764169" y="1391561"/>
                  </a:cubicBezTo>
                  <a:cubicBezTo>
                    <a:pt x="10676650" y="1392716"/>
                    <a:pt x="10207565" y="1387296"/>
                    <a:pt x="9780883" y="1391561"/>
                  </a:cubicBezTo>
                  <a:cubicBezTo>
                    <a:pt x="9354201" y="1395826"/>
                    <a:pt x="9124085" y="1435954"/>
                    <a:pt x="8797597" y="1391561"/>
                  </a:cubicBezTo>
                  <a:cubicBezTo>
                    <a:pt x="8471109" y="1347168"/>
                    <a:pt x="8647013" y="1380475"/>
                    <a:pt x="8541389" y="1391561"/>
                  </a:cubicBezTo>
                  <a:cubicBezTo>
                    <a:pt x="8435765" y="1402647"/>
                    <a:pt x="7991362" y="1362786"/>
                    <a:pt x="7848934" y="1391561"/>
                  </a:cubicBezTo>
                  <a:cubicBezTo>
                    <a:pt x="7706506" y="1420336"/>
                    <a:pt x="7347408" y="1396463"/>
                    <a:pt x="7011064" y="1391561"/>
                  </a:cubicBezTo>
                  <a:cubicBezTo>
                    <a:pt x="6674720" y="1386660"/>
                    <a:pt x="6874193" y="1386615"/>
                    <a:pt x="6754855" y="1391561"/>
                  </a:cubicBezTo>
                  <a:cubicBezTo>
                    <a:pt x="6635517" y="1396507"/>
                    <a:pt x="6220094" y="1376257"/>
                    <a:pt x="6062400" y="1391561"/>
                  </a:cubicBezTo>
                  <a:cubicBezTo>
                    <a:pt x="5904706" y="1406865"/>
                    <a:pt x="5482607" y="1367198"/>
                    <a:pt x="5079115" y="1391561"/>
                  </a:cubicBezTo>
                  <a:cubicBezTo>
                    <a:pt x="4675623" y="1415924"/>
                    <a:pt x="4554325" y="1349246"/>
                    <a:pt x="4095829" y="1391561"/>
                  </a:cubicBezTo>
                  <a:cubicBezTo>
                    <a:pt x="3637333" y="1433876"/>
                    <a:pt x="3956093" y="1385203"/>
                    <a:pt x="3839621" y="1391561"/>
                  </a:cubicBezTo>
                  <a:cubicBezTo>
                    <a:pt x="3723149" y="1397919"/>
                    <a:pt x="3536293" y="1388204"/>
                    <a:pt x="3437997" y="1391561"/>
                  </a:cubicBezTo>
                  <a:cubicBezTo>
                    <a:pt x="3339701" y="1394918"/>
                    <a:pt x="3269070" y="1383503"/>
                    <a:pt x="3181788" y="1391561"/>
                  </a:cubicBezTo>
                  <a:cubicBezTo>
                    <a:pt x="3094506" y="1399619"/>
                    <a:pt x="2822233" y="1414973"/>
                    <a:pt x="2489334" y="1391561"/>
                  </a:cubicBezTo>
                  <a:cubicBezTo>
                    <a:pt x="2156435" y="1368149"/>
                    <a:pt x="2336266" y="1399311"/>
                    <a:pt x="2233125" y="1391561"/>
                  </a:cubicBezTo>
                  <a:cubicBezTo>
                    <a:pt x="2129984" y="1383811"/>
                    <a:pt x="2104265" y="1393301"/>
                    <a:pt x="1976917" y="1391561"/>
                  </a:cubicBezTo>
                  <a:cubicBezTo>
                    <a:pt x="1849569" y="1389821"/>
                    <a:pt x="1597213" y="1375957"/>
                    <a:pt x="1284462" y="1391561"/>
                  </a:cubicBezTo>
                  <a:cubicBezTo>
                    <a:pt x="971711" y="1407165"/>
                    <a:pt x="1145518" y="1387187"/>
                    <a:pt x="1028254" y="1391561"/>
                  </a:cubicBezTo>
                  <a:cubicBezTo>
                    <a:pt x="910990" y="1395935"/>
                    <a:pt x="596872" y="1424998"/>
                    <a:pt x="231931" y="1391561"/>
                  </a:cubicBezTo>
                  <a:cubicBezTo>
                    <a:pt x="121700" y="1378555"/>
                    <a:pt x="469" y="1276508"/>
                    <a:pt x="0" y="1159630"/>
                  </a:cubicBezTo>
                  <a:cubicBezTo>
                    <a:pt x="-7043" y="942518"/>
                    <a:pt x="17042" y="867911"/>
                    <a:pt x="0" y="723611"/>
                  </a:cubicBezTo>
                  <a:cubicBezTo>
                    <a:pt x="-17042" y="579311"/>
                    <a:pt x="-24529" y="435391"/>
                    <a:pt x="0" y="231931"/>
                  </a:cubicBezTo>
                  <a:close/>
                </a:path>
                <a:path w="15005413" h="1391561" stroke="0" extrusionOk="0">
                  <a:moveTo>
                    <a:pt x="0" y="231931"/>
                  </a:moveTo>
                  <a:cubicBezTo>
                    <a:pt x="2320" y="95094"/>
                    <a:pt x="94022" y="-10474"/>
                    <a:pt x="231931" y="0"/>
                  </a:cubicBezTo>
                  <a:cubicBezTo>
                    <a:pt x="567002" y="-6837"/>
                    <a:pt x="716195" y="10731"/>
                    <a:pt x="1069801" y="0"/>
                  </a:cubicBezTo>
                  <a:cubicBezTo>
                    <a:pt x="1423407" y="-10731"/>
                    <a:pt x="1732405" y="4871"/>
                    <a:pt x="2053087" y="0"/>
                  </a:cubicBezTo>
                  <a:cubicBezTo>
                    <a:pt x="2373769" y="-4871"/>
                    <a:pt x="2252625" y="-4618"/>
                    <a:pt x="2309295" y="0"/>
                  </a:cubicBezTo>
                  <a:cubicBezTo>
                    <a:pt x="2365965" y="4618"/>
                    <a:pt x="2833721" y="-31512"/>
                    <a:pt x="3147166" y="0"/>
                  </a:cubicBezTo>
                  <a:cubicBezTo>
                    <a:pt x="3460611" y="31512"/>
                    <a:pt x="3433375" y="-2923"/>
                    <a:pt x="3694205" y="0"/>
                  </a:cubicBezTo>
                  <a:cubicBezTo>
                    <a:pt x="3955035" y="2923"/>
                    <a:pt x="4151143" y="3379"/>
                    <a:pt x="4386660" y="0"/>
                  </a:cubicBezTo>
                  <a:cubicBezTo>
                    <a:pt x="4622177" y="-3379"/>
                    <a:pt x="4786540" y="-24158"/>
                    <a:pt x="4933699" y="0"/>
                  </a:cubicBezTo>
                  <a:cubicBezTo>
                    <a:pt x="5080858" y="24158"/>
                    <a:pt x="5502694" y="-18151"/>
                    <a:pt x="5771569" y="0"/>
                  </a:cubicBezTo>
                  <a:cubicBezTo>
                    <a:pt x="6040444" y="18151"/>
                    <a:pt x="5971034" y="6345"/>
                    <a:pt x="6027778" y="0"/>
                  </a:cubicBezTo>
                  <a:cubicBezTo>
                    <a:pt x="6084522" y="-6345"/>
                    <a:pt x="6745765" y="-24790"/>
                    <a:pt x="7011064" y="0"/>
                  </a:cubicBezTo>
                  <a:cubicBezTo>
                    <a:pt x="7276363" y="24790"/>
                    <a:pt x="7418352" y="25775"/>
                    <a:pt x="7703518" y="0"/>
                  </a:cubicBezTo>
                  <a:cubicBezTo>
                    <a:pt x="7988684" y="-25775"/>
                    <a:pt x="7859899" y="-6905"/>
                    <a:pt x="7959727" y="0"/>
                  </a:cubicBezTo>
                  <a:cubicBezTo>
                    <a:pt x="8059555" y="6905"/>
                    <a:pt x="8139366" y="-8999"/>
                    <a:pt x="8215935" y="0"/>
                  </a:cubicBezTo>
                  <a:cubicBezTo>
                    <a:pt x="8292504" y="8999"/>
                    <a:pt x="8481465" y="5084"/>
                    <a:pt x="8617559" y="0"/>
                  </a:cubicBezTo>
                  <a:cubicBezTo>
                    <a:pt x="8753653" y="-5084"/>
                    <a:pt x="9287855" y="-12407"/>
                    <a:pt x="9455429" y="0"/>
                  </a:cubicBezTo>
                  <a:cubicBezTo>
                    <a:pt x="9623003" y="12407"/>
                    <a:pt x="9986163" y="35970"/>
                    <a:pt x="10438715" y="0"/>
                  </a:cubicBezTo>
                  <a:cubicBezTo>
                    <a:pt x="10891267" y="-35970"/>
                    <a:pt x="10600391" y="6420"/>
                    <a:pt x="10694923" y="0"/>
                  </a:cubicBezTo>
                  <a:cubicBezTo>
                    <a:pt x="10789455" y="-6420"/>
                    <a:pt x="11343551" y="-2000"/>
                    <a:pt x="11532793" y="0"/>
                  </a:cubicBezTo>
                  <a:cubicBezTo>
                    <a:pt x="11722035" y="2000"/>
                    <a:pt x="12004205" y="6884"/>
                    <a:pt x="12225248" y="0"/>
                  </a:cubicBezTo>
                  <a:cubicBezTo>
                    <a:pt x="12446292" y="-6884"/>
                    <a:pt x="12524387" y="1107"/>
                    <a:pt x="12626872" y="0"/>
                  </a:cubicBezTo>
                  <a:cubicBezTo>
                    <a:pt x="12729357" y="-1107"/>
                    <a:pt x="13155840" y="-21589"/>
                    <a:pt x="13319327" y="0"/>
                  </a:cubicBezTo>
                  <a:cubicBezTo>
                    <a:pt x="13482815" y="21589"/>
                    <a:pt x="14326223" y="61168"/>
                    <a:pt x="14773482" y="0"/>
                  </a:cubicBezTo>
                  <a:cubicBezTo>
                    <a:pt x="14893122" y="-3621"/>
                    <a:pt x="15006964" y="83588"/>
                    <a:pt x="15005413" y="231931"/>
                  </a:cubicBezTo>
                  <a:cubicBezTo>
                    <a:pt x="15010396" y="429271"/>
                    <a:pt x="15002900" y="479390"/>
                    <a:pt x="15005413" y="705057"/>
                  </a:cubicBezTo>
                  <a:cubicBezTo>
                    <a:pt x="15007926" y="930724"/>
                    <a:pt x="15022461" y="984414"/>
                    <a:pt x="15005413" y="1159630"/>
                  </a:cubicBezTo>
                  <a:cubicBezTo>
                    <a:pt x="14984873" y="1289296"/>
                    <a:pt x="14912130" y="1403341"/>
                    <a:pt x="14773482" y="1391561"/>
                  </a:cubicBezTo>
                  <a:cubicBezTo>
                    <a:pt x="14412622" y="1397800"/>
                    <a:pt x="14199365" y="1394319"/>
                    <a:pt x="13935612" y="1391561"/>
                  </a:cubicBezTo>
                  <a:cubicBezTo>
                    <a:pt x="13671859" y="1388804"/>
                    <a:pt x="13528851" y="1380673"/>
                    <a:pt x="13243157" y="1391561"/>
                  </a:cubicBezTo>
                  <a:cubicBezTo>
                    <a:pt x="12957464" y="1402449"/>
                    <a:pt x="12590846" y="1365554"/>
                    <a:pt x="12405287" y="1391561"/>
                  </a:cubicBezTo>
                  <a:cubicBezTo>
                    <a:pt x="12219728" y="1417569"/>
                    <a:pt x="12085654" y="1377611"/>
                    <a:pt x="12003663" y="1391561"/>
                  </a:cubicBezTo>
                  <a:cubicBezTo>
                    <a:pt x="11921672" y="1405511"/>
                    <a:pt x="11569804" y="1390506"/>
                    <a:pt x="11456623" y="1391561"/>
                  </a:cubicBezTo>
                  <a:cubicBezTo>
                    <a:pt x="11343442" y="1392616"/>
                    <a:pt x="10889634" y="1396018"/>
                    <a:pt x="10618753" y="1391561"/>
                  </a:cubicBezTo>
                  <a:cubicBezTo>
                    <a:pt x="10347872" y="1387105"/>
                    <a:pt x="10076542" y="1360148"/>
                    <a:pt x="9926298" y="1391561"/>
                  </a:cubicBezTo>
                  <a:cubicBezTo>
                    <a:pt x="9776054" y="1422974"/>
                    <a:pt x="9723732" y="1403902"/>
                    <a:pt x="9670090" y="1391561"/>
                  </a:cubicBezTo>
                  <a:cubicBezTo>
                    <a:pt x="9616448" y="1379220"/>
                    <a:pt x="9421063" y="1399172"/>
                    <a:pt x="9268466" y="1391561"/>
                  </a:cubicBezTo>
                  <a:cubicBezTo>
                    <a:pt x="9115869" y="1383950"/>
                    <a:pt x="8711791" y="1414172"/>
                    <a:pt x="8430596" y="1391561"/>
                  </a:cubicBezTo>
                  <a:cubicBezTo>
                    <a:pt x="8149401" y="1368951"/>
                    <a:pt x="8109666" y="1373571"/>
                    <a:pt x="8028972" y="1391561"/>
                  </a:cubicBezTo>
                  <a:cubicBezTo>
                    <a:pt x="7948278" y="1409551"/>
                    <a:pt x="7817779" y="1399859"/>
                    <a:pt x="7627348" y="1391561"/>
                  </a:cubicBezTo>
                  <a:cubicBezTo>
                    <a:pt x="7436917" y="1383263"/>
                    <a:pt x="7397383" y="1374956"/>
                    <a:pt x="7225725" y="1391561"/>
                  </a:cubicBezTo>
                  <a:cubicBezTo>
                    <a:pt x="7054067" y="1408166"/>
                    <a:pt x="6983502" y="1376976"/>
                    <a:pt x="6824101" y="1391561"/>
                  </a:cubicBezTo>
                  <a:cubicBezTo>
                    <a:pt x="6664700" y="1406146"/>
                    <a:pt x="6320840" y="1402467"/>
                    <a:pt x="6131646" y="1391561"/>
                  </a:cubicBezTo>
                  <a:cubicBezTo>
                    <a:pt x="5942453" y="1380655"/>
                    <a:pt x="5874134" y="1397882"/>
                    <a:pt x="5730022" y="1391561"/>
                  </a:cubicBezTo>
                  <a:cubicBezTo>
                    <a:pt x="5585910" y="1385240"/>
                    <a:pt x="5562329" y="1400141"/>
                    <a:pt x="5473814" y="1391561"/>
                  </a:cubicBezTo>
                  <a:cubicBezTo>
                    <a:pt x="5385299" y="1382981"/>
                    <a:pt x="4950491" y="1372013"/>
                    <a:pt x="4781359" y="1391561"/>
                  </a:cubicBezTo>
                  <a:cubicBezTo>
                    <a:pt x="4612228" y="1411109"/>
                    <a:pt x="4638740" y="1385279"/>
                    <a:pt x="4525151" y="1391561"/>
                  </a:cubicBezTo>
                  <a:cubicBezTo>
                    <a:pt x="4411562" y="1397843"/>
                    <a:pt x="4315598" y="1410104"/>
                    <a:pt x="4123527" y="1391561"/>
                  </a:cubicBezTo>
                  <a:cubicBezTo>
                    <a:pt x="3931456" y="1373018"/>
                    <a:pt x="3946214" y="1379790"/>
                    <a:pt x="3867319" y="1391561"/>
                  </a:cubicBezTo>
                  <a:cubicBezTo>
                    <a:pt x="3788424" y="1403332"/>
                    <a:pt x="3444302" y="1405893"/>
                    <a:pt x="3029448" y="1391561"/>
                  </a:cubicBezTo>
                  <a:cubicBezTo>
                    <a:pt x="2614594" y="1377229"/>
                    <a:pt x="2847991" y="1383720"/>
                    <a:pt x="2773240" y="1391561"/>
                  </a:cubicBezTo>
                  <a:cubicBezTo>
                    <a:pt x="2698489" y="1399402"/>
                    <a:pt x="2508739" y="1407900"/>
                    <a:pt x="2371616" y="1391561"/>
                  </a:cubicBezTo>
                  <a:cubicBezTo>
                    <a:pt x="2234493" y="1375222"/>
                    <a:pt x="2215983" y="1384128"/>
                    <a:pt x="2115408" y="1391561"/>
                  </a:cubicBezTo>
                  <a:cubicBezTo>
                    <a:pt x="2014833" y="1398994"/>
                    <a:pt x="1444633" y="1387511"/>
                    <a:pt x="1132122" y="1391561"/>
                  </a:cubicBezTo>
                  <a:cubicBezTo>
                    <a:pt x="819611" y="1395611"/>
                    <a:pt x="973393" y="1381234"/>
                    <a:pt x="875914" y="1391561"/>
                  </a:cubicBezTo>
                  <a:cubicBezTo>
                    <a:pt x="778435" y="1401888"/>
                    <a:pt x="378222" y="1412614"/>
                    <a:pt x="231931" y="1391561"/>
                  </a:cubicBezTo>
                  <a:cubicBezTo>
                    <a:pt x="118555" y="1369933"/>
                    <a:pt x="-2782" y="1278961"/>
                    <a:pt x="0" y="1159630"/>
                  </a:cubicBezTo>
                  <a:cubicBezTo>
                    <a:pt x="-17768" y="997801"/>
                    <a:pt x="-21377" y="934050"/>
                    <a:pt x="0" y="723611"/>
                  </a:cubicBezTo>
                  <a:cubicBezTo>
                    <a:pt x="21377" y="513172"/>
                    <a:pt x="-8730" y="344669"/>
                    <a:pt x="0" y="231931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39907839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F70DACAD-3460-46CC-8C1B-5E75ABBCCB06}"/>
                </a:ext>
              </a:extLst>
            </p:cNvPr>
            <p:cNvSpPr/>
            <p:nvPr/>
          </p:nvSpPr>
          <p:spPr>
            <a:xfrm>
              <a:off x="2027833" y="339035"/>
              <a:ext cx="14548213" cy="95410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vi-VN" sz="2800" b="0" cap="none" spc="0">
                  <a:ln w="0"/>
                  <a:solidFill>
                    <a:srgbClr val="C00000"/>
                  </a:solidFill>
                </a:rPr>
                <a:t>l) Bệnh nào do một loại vi-rút gây ra và lây truyền qua đường tiêu hóa; người mắc bệnh này có thể bị sốt nhẹ, đau ở vùng bụng bên phải, gần gan, chán ăn,…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293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6" name="599fa0e0750f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74666" y="-1665635"/>
            <a:ext cx="914400" cy="914400"/>
          </a:xfrm>
          <a:prstGeom prst="rect">
            <a:avLst/>
          </a:prstGeom>
        </p:spPr>
      </p:pic>
      <p:sp>
        <p:nvSpPr>
          <p:cNvPr id="416" name="Rectangle 415">
            <a:extLst>
              <a:ext uri="{FF2B5EF4-FFF2-40B4-BE49-F238E27FC236}">
                <a16:creationId xmlns:a16="http://schemas.microsoft.com/office/drawing/2014/main" id="{D871AA7B-CD40-49AD-9A1B-8E5BC92F3A81}"/>
              </a:ext>
            </a:extLst>
          </p:cNvPr>
          <p:cNvSpPr/>
          <p:nvPr/>
        </p:nvSpPr>
        <p:spPr>
          <a:xfrm>
            <a:off x="3103426" y="2781300"/>
            <a:ext cx="12256880" cy="52014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b="0" cap="none" spc="0">
                <a:ln w="57150">
                  <a:solidFill>
                    <a:schemeClr val="bg1"/>
                  </a:solidFill>
                </a:ln>
                <a:solidFill>
                  <a:schemeClr val="accent4"/>
                </a:solidFill>
                <a:latin typeface="iCiel Cadena" panose="02000503000000020004" pitchFamily="2" charset="0"/>
              </a:rPr>
              <a:t>CHINH PHỤC </a:t>
            </a:r>
          </a:p>
          <a:p>
            <a:pPr algn="ctr"/>
            <a:r>
              <a:rPr lang="en-US" sz="16600" b="0" cap="none" spc="0">
                <a:ln w="57150">
                  <a:solidFill>
                    <a:schemeClr val="bg1"/>
                  </a:solidFill>
                </a:ln>
                <a:solidFill>
                  <a:schemeClr val="accent4"/>
                </a:solidFill>
                <a:latin typeface="iCiel Cadena" panose="02000503000000020004" pitchFamily="2" charset="0"/>
              </a:rPr>
              <a:t>VŨ TRỤ</a:t>
            </a:r>
          </a:p>
        </p:txBody>
      </p:sp>
    </p:spTree>
    <p:extLst>
      <p:ext uri="{BB962C8B-B14F-4D97-AF65-F5344CB8AC3E}">
        <p14:creationId xmlns:p14="http://schemas.microsoft.com/office/powerpoint/2010/main" val="191924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6"/>
                </p:tgtEl>
              </p:cMediaNode>
            </p:audio>
          </p:childTnLst>
        </p:cTn>
      </p:par>
    </p:tnLst>
    <p:bldLst>
      <p:bldP spid="4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5CC1AE4-C543-45E6-96C4-6461DCE15E68}"/>
              </a:ext>
            </a:extLst>
          </p:cNvPr>
          <p:cNvSpPr/>
          <p:nvPr/>
        </p:nvSpPr>
        <p:spPr>
          <a:xfrm>
            <a:off x="5943600" y="419100"/>
            <a:ext cx="6082114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iny" panose="02000903060500060000" pitchFamily="2" charset="0"/>
              </a:rPr>
              <a:t>DẶN DÒ</a:t>
            </a:r>
            <a:endParaRPr lang="en-US" sz="11500" b="0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iny" panose="02000903060500060000" pitchFamily="2" charset="0"/>
            </a:endParaRPr>
          </a:p>
        </p:txBody>
      </p:sp>
      <p:pic>
        <p:nvPicPr>
          <p:cNvPr id="81" name="Picture 80" descr="Logo&#10;&#10;Description automatically generated">
            <a:extLst>
              <a:ext uri="{FF2B5EF4-FFF2-40B4-BE49-F238E27FC236}">
                <a16:creationId xmlns:a16="http://schemas.microsoft.com/office/drawing/2014/main" id="{D40B9E27-3A62-491B-BF3E-33A012378B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012927"/>
            <a:ext cx="1885950" cy="1885950"/>
          </a:xfrm>
          <a:prstGeom prst="rect">
            <a:avLst/>
          </a:prstGeom>
        </p:spPr>
      </p:pic>
      <p:pic>
        <p:nvPicPr>
          <p:cNvPr id="82" name="Picture 81" descr="Logo&#10;&#10;Description automatically generated">
            <a:extLst>
              <a:ext uri="{FF2B5EF4-FFF2-40B4-BE49-F238E27FC236}">
                <a16:creationId xmlns:a16="http://schemas.microsoft.com/office/drawing/2014/main" id="{6D27240E-74CB-48CD-9C55-029C812861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5143500"/>
            <a:ext cx="1885950" cy="18859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12BAC00-0392-45DC-A9C2-1570A47601CC}"/>
              </a:ext>
            </a:extLst>
          </p:cNvPr>
          <p:cNvSpPr/>
          <p:nvPr/>
        </p:nvSpPr>
        <p:spPr>
          <a:xfrm>
            <a:off x="3962400" y="3017368"/>
            <a:ext cx="995977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Ôn tập lại kiến thức đã học</a:t>
            </a:r>
            <a:endParaRPr lang="en-US" sz="6600" b="0" cap="none" spc="0">
              <a:ln w="0"/>
              <a:solidFill>
                <a:schemeClr val="accent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Cadena" panose="02000503000000020004" pitchFamily="2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B06A6E7-F271-4E2A-8CD4-D826E11C8B19}"/>
              </a:ext>
            </a:extLst>
          </p:cNvPr>
          <p:cNvSpPr/>
          <p:nvPr/>
        </p:nvSpPr>
        <p:spPr>
          <a:xfrm>
            <a:off x="3638550" y="5532477"/>
            <a:ext cx="1235581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Chuẩn bị: </a:t>
            </a:r>
            <a:r>
              <a:rPr lang="en-US" sz="660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Sự chuyển thể của chất</a:t>
            </a:r>
            <a:endParaRPr lang="en-US" sz="6600" b="0" cap="none" spc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Cadena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36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03FF95C-EF4F-487C-8700-3D11FC0971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5159" y="1563197"/>
            <a:ext cx="9906000" cy="9906000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CD81EA2E-DDD2-4BE1-AC96-ACC59A2EAA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106" y="3274894"/>
            <a:ext cx="11175185" cy="325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2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862232-DC30-429E-85B9-B856ABAEB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5159" y="1563197"/>
            <a:ext cx="9906000" cy="9906000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A163C33-28EA-430A-B444-31E912EE83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732" y="2194645"/>
            <a:ext cx="1885950" cy="18859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7EF82B-439C-41A1-81B2-EB82030982C0}"/>
              </a:ext>
            </a:extLst>
          </p:cNvPr>
          <p:cNvSpPr txBox="1"/>
          <p:nvPr/>
        </p:nvSpPr>
        <p:spPr>
          <a:xfrm>
            <a:off x="1371600" y="411540"/>
            <a:ext cx="14859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>
                <a:ln w="28575">
                  <a:solidFill>
                    <a:schemeClr val="bg1"/>
                  </a:solidFill>
                </a:ln>
                <a:solidFill>
                  <a:schemeClr val="accent4"/>
                </a:solidFill>
                <a:latin typeface="iCiel Cadena" panose="02000503000000020004" pitchFamily="2" charset="0"/>
              </a:rPr>
              <a:t>ÔN TẬP CÁC KIẾN THỨC VỀ: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5A15F0-F926-4E97-8DA2-2D1E26E6A4BD}"/>
              </a:ext>
            </a:extLst>
          </p:cNvPr>
          <p:cNvSpPr txBox="1"/>
          <p:nvPr/>
        </p:nvSpPr>
        <p:spPr>
          <a:xfrm>
            <a:off x="8879682" y="2559635"/>
            <a:ext cx="9408318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>
                <a:solidFill>
                  <a:schemeClr val="accent2">
                    <a:lumMod val="20000"/>
                    <a:lumOff val="80000"/>
                  </a:schemeClr>
                </a:solidFill>
                <a:latin typeface="UTM Cookies" panose="02040603050506020204" pitchFamily="18" charset="0"/>
              </a:rPr>
              <a:t>Một số cách phòng bệnh</a:t>
            </a:r>
          </a:p>
          <a:p>
            <a:endParaRPr lang="en-US" sz="5400">
              <a:solidFill>
                <a:schemeClr val="accent2">
                  <a:lumMod val="20000"/>
                  <a:lumOff val="80000"/>
                </a:schemeClr>
              </a:solidFill>
              <a:latin typeface="UTM Cookies" panose="02040603050506020204" pitchFamily="18" charset="0"/>
            </a:endParaRPr>
          </a:p>
          <a:p>
            <a:r>
              <a:rPr lang="en-US" sz="5400">
                <a:solidFill>
                  <a:schemeClr val="accent2">
                    <a:lumMod val="20000"/>
                    <a:lumOff val="80000"/>
                  </a:schemeClr>
                </a:solidFill>
                <a:latin typeface="UTM Cookies" panose="02040603050506020204" pitchFamily="18" charset="0"/>
              </a:rPr>
              <a:t>Con đường lây truyền một số bệnh</a:t>
            </a:r>
          </a:p>
          <a:p>
            <a:endParaRPr lang="en-US" sz="5400">
              <a:solidFill>
                <a:schemeClr val="accent2">
                  <a:lumMod val="20000"/>
                  <a:lumOff val="80000"/>
                </a:schemeClr>
              </a:solidFill>
              <a:latin typeface="UTM Cookies" panose="02040603050506020204" pitchFamily="18" charset="0"/>
            </a:endParaRPr>
          </a:p>
          <a:p>
            <a:r>
              <a:rPr lang="en-US" sz="5400">
                <a:solidFill>
                  <a:schemeClr val="accent2">
                    <a:lumMod val="20000"/>
                    <a:lumOff val="80000"/>
                  </a:schemeClr>
                </a:solidFill>
                <a:latin typeface="UTM Cookies" panose="02040603050506020204" pitchFamily="18" charset="0"/>
              </a:rPr>
              <a:t>Đặc điểm, công dụng của một số vật liệu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1F96A16-9B2C-4CBC-A0CB-A10F163A5E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732" y="4325218"/>
            <a:ext cx="1885950" cy="188595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EE7355EB-BE84-45B8-9FFB-72DAD32EA5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207" y="6837853"/>
            <a:ext cx="188595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77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B5F79039-0F5B-4BE3-BF75-0843052E16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1200" y="19957"/>
            <a:ext cx="15392400" cy="10287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2B310A-A492-4D77-820A-8CD6DC81A954}"/>
              </a:ext>
            </a:extLst>
          </p:cNvPr>
          <p:cNvSpPr txBox="1"/>
          <p:nvPr/>
        </p:nvSpPr>
        <p:spPr>
          <a:xfrm>
            <a:off x="9134475" y="3086100"/>
            <a:ext cx="11468100" cy="5401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1500">
                <a:solidFill>
                  <a:schemeClr val="accent2"/>
                </a:solidFill>
                <a:latin typeface="UTM Cookies" panose="02040603050506020204" pitchFamily="18" charset="0"/>
              </a:rPr>
              <a:t>Con đường </a:t>
            </a:r>
          </a:p>
          <a:p>
            <a:r>
              <a:rPr lang="vi-VN" sz="11500">
                <a:solidFill>
                  <a:schemeClr val="accent2"/>
                </a:solidFill>
                <a:latin typeface="UTM Cookies" panose="02040603050506020204" pitchFamily="18" charset="0"/>
              </a:rPr>
              <a:t>lây truyền </a:t>
            </a:r>
          </a:p>
          <a:p>
            <a:r>
              <a:rPr lang="vi-VN" sz="11500">
                <a:solidFill>
                  <a:schemeClr val="accent2"/>
                </a:solidFill>
                <a:latin typeface="UTM Cookies" panose="02040603050506020204" pitchFamily="18" charset="0"/>
              </a:rPr>
              <a:t>một số bệnh</a:t>
            </a:r>
          </a:p>
        </p:txBody>
      </p:sp>
    </p:spTree>
    <p:extLst>
      <p:ext uri="{BB962C8B-B14F-4D97-AF65-F5344CB8AC3E}">
        <p14:creationId xmlns:p14="http://schemas.microsoft.com/office/powerpoint/2010/main" val="30010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D31350E-0D61-4929-8B44-E9799B0BE6F0}"/>
              </a:ext>
            </a:extLst>
          </p:cNvPr>
          <p:cNvGrpSpPr/>
          <p:nvPr/>
        </p:nvGrpSpPr>
        <p:grpSpPr>
          <a:xfrm>
            <a:off x="5257800" y="2019300"/>
            <a:ext cx="11353800" cy="6400800"/>
            <a:chOff x="5257800" y="2019300"/>
            <a:chExt cx="11353800" cy="640080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D3BF127-8045-4EC7-B29A-8AE7A85EFAC9}"/>
                </a:ext>
              </a:extLst>
            </p:cNvPr>
            <p:cNvSpPr/>
            <p:nvPr/>
          </p:nvSpPr>
          <p:spPr>
            <a:xfrm>
              <a:off x="5257800" y="2019300"/>
              <a:ext cx="11353800" cy="6400800"/>
            </a:xfrm>
            <a:custGeom>
              <a:avLst/>
              <a:gdLst>
                <a:gd name="connsiteX0" fmla="*/ 0 w 11353800"/>
                <a:gd name="connsiteY0" fmla="*/ 1066821 h 6400800"/>
                <a:gd name="connsiteX1" fmla="*/ 1066821 w 11353800"/>
                <a:gd name="connsiteY1" fmla="*/ 0 h 6400800"/>
                <a:gd name="connsiteX2" fmla="*/ 1735282 w 11353800"/>
                <a:gd name="connsiteY2" fmla="*/ 0 h 6400800"/>
                <a:gd name="connsiteX3" fmla="*/ 2127139 w 11353800"/>
                <a:gd name="connsiteY3" fmla="*/ 0 h 6400800"/>
                <a:gd name="connsiteX4" fmla="*/ 2795601 w 11353800"/>
                <a:gd name="connsiteY4" fmla="*/ 0 h 6400800"/>
                <a:gd name="connsiteX5" fmla="*/ 3187457 w 11353800"/>
                <a:gd name="connsiteY5" fmla="*/ 0 h 6400800"/>
                <a:gd name="connsiteX6" fmla="*/ 3763717 w 11353800"/>
                <a:gd name="connsiteY6" fmla="*/ 0 h 6400800"/>
                <a:gd name="connsiteX7" fmla="*/ 4063372 w 11353800"/>
                <a:gd name="connsiteY7" fmla="*/ 0 h 6400800"/>
                <a:gd name="connsiteX8" fmla="*/ 4547431 w 11353800"/>
                <a:gd name="connsiteY8" fmla="*/ 0 h 6400800"/>
                <a:gd name="connsiteX9" fmla="*/ 5215892 w 11353800"/>
                <a:gd name="connsiteY9" fmla="*/ 0 h 6400800"/>
                <a:gd name="connsiteX10" fmla="*/ 5515547 w 11353800"/>
                <a:gd name="connsiteY10" fmla="*/ 0 h 6400800"/>
                <a:gd name="connsiteX11" fmla="*/ 5907404 w 11353800"/>
                <a:gd name="connsiteY11" fmla="*/ 0 h 6400800"/>
                <a:gd name="connsiteX12" fmla="*/ 6668067 w 11353800"/>
                <a:gd name="connsiteY12" fmla="*/ 0 h 6400800"/>
                <a:gd name="connsiteX13" fmla="*/ 7059924 w 11353800"/>
                <a:gd name="connsiteY13" fmla="*/ 0 h 6400800"/>
                <a:gd name="connsiteX14" fmla="*/ 7820587 w 11353800"/>
                <a:gd name="connsiteY14" fmla="*/ 0 h 6400800"/>
                <a:gd name="connsiteX15" fmla="*/ 8212443 w 11353800"/>
                <a:gd name="connsiteY15" fmla="*/ 0 h 6400800"/>
                <a:gd name="connsiteX16" fmla="*/ 8604300 w 11353800"/>
                <a:gd name="connsiteY16" fmla="*/ 0 h 6400800"/>
                <a:gd name="connsiteX17" fmla="*/ 8903955 w 11353800"/>
                <a:gd name="connsiteY17" fmla="*/ 0 h 6400800"/>
                <a:gd name="connsiteX18" fmla="*/ 9664618 w 11353800"/>
                <a:gd name="connsiteY18" fmla="*/ 0 h 6400800"/>
                <a:gd name="connsiteX19" fmla="*/ 10286979 w 11353800"/>
                <a:gd name="connsiteY19" fmla="*/ 0 h 6400800"/>
                <a:gd name="connsiteX20" fmla="*/ 11353800 w 11353800"/>
                <a:gd name="connsiteY20" fmla="*/ 1066821 h 6400800"/>
                <a:gd name="connsiteX21" fmla="*/ 11353800 w 11353800"/>
                <a:gd name="connsiteY21" fmla="*/ 1472201 h 6400800"/>
                <a:gd name="connsiteX22" fmla="*/ 11353800 w 11353800"/>
                <a:gd name="connsiteY22" fmla="*/ 2005596 h 6400800"/>
                <a:gd name="connsiteX23" fmla="*/ 11353800 w 11353800"/>
                <a:gd name="connsiteY23" fmla="*/ 2410976 h 6400800"/>
                <a:gd name="connsiteX24" fmla="*/ 11353800 w 11353800"/>
                <a:gd name="connsiteY24" fmla="*/ 2859027 h 6400800"/>
                <a:gd name="connsiteX25" fmla="*/ 11353800 w 11353800"/>
                <a:gd name="connsiteY25" fmla="*/ 3435094 h 6400800"/>
                <a:gd name="connsiteX26" fmla="*/ 11353800 w 11353800"/>
                <a:gd name="connsiteY26" fmla="*/ 3968488 h 6400800"/>
                <a:gd name="connsiteX27" fmla="*/ 11353800 w 11353800"/>
                <a:gd name="connsiteY27" fmla="*/ 4373868 h 6400800"/>
                <a:gd name="connsiteX28" fmla="*/ 11353800 w 11353800"/>
                <a:gd name="connsiteY28" fmla="*/ 4779248 h 6400800"/>
                <a:gd name="connsiteX29" fmla="*/ 11353800 w 11353800"/>
                <a:gd name="connsiteY29" fmla="*/ 5333979 h 6400800"/>
                <a:gd name="connsiteX30" fmla="*/ 10286979 w 11353800"/>
                <a:gd name="connsiteY30" fmla="*/ 6400800 h 6400800"/>
                <a:gd name="connsiteX31" fmla="*/ 9618518 w 11353800"/>
                <a:gd name="connsiteY31" fmla="*/ 6400800 h 6400800"/>
                <a:gd name="connsiteX32" fmla="*/ 9226661 w 11353800"/>
                <a:gd name="connsiteY32" fmla="*/ 6400800 h 6400800"/>
                <a:gd name="connsiteX33" fmla="*/ 8834804 w 11353800"/>
                <a:gd name="connsiteY33" fmla="*/ 6400800 h 6400800"/>
                <a:gd name="connsiteX34" fmla="*/ 8442947 w 11353800"/>
                <a:gd name="connsiteY34" fmla="*/ 6400800 h 6400800"/>
                <a:gd name="connsiteX35" fmla="*/ 7774486 w 11353800"/>
                <a:gd name="connsiteY35" fmla="*/ 6400800 h 6400800"/>
                <a:gd name="connsiteX36" fmla="*/ 7290428 w 11353800"/>
                <a:gd name="connsiteY36" fmla="*/ 6400800 h 6400800"/>
                <a:gd name="connsiteX37" fmla="*/ 6529765 w 11353800"/>
                <a:gd name="connsiteY37" fmla="*/ 6400800 h 6400800"/>
                <a:gd name="connsiteX38" fmla="*/ 6045706 w 11353800"/>
                <a:gd name="connsiteY38" fmla="*/ 6400800 h 6400800"/>
                <a:gd name="connsiteX39" fmla="*/ 5561648 w 11353800"/>
                <a:gd name="connsiteY39" fmla="*/ 6400800 h 6400800"/>
                <a:gd name="connsiteX40" fmla="*/ 5077590 w 11353800"/>
                <a:gd name="connsiteY40" fmla="*/ 6400800 h 6400800"/>
                <a:gd name="connsiteX41" fmla="*/ 4501330 w 11353800"/>
                <a:gd name="connsiteY41" fmla="*/ 6400800 h 6400800"/>
                <a:gd name="connsiteX42" fmla="*/ 4017272 w 11353800"/>
                <a:gd name="connsiteY42" fmla="*/ 6400800 h 6400800"/>
                <a:gd name="connsiteX43" fmla="*/ 3256609 w 11353800"/>
                <a:gd name="connsiteY43" fmla="*/ 6400800 h 6400800"/>
                <a:gd name="connsiteX44" fmla="*/ 2956953 w 11353800"/>
                <a:gd name="connsiteY44" fmla="*/ 6400800 h 6400800"/>
                <a:gd name="connsiteX45" fmla="*/ 2657298 w 11353800"/>
                <a:gd name="connsiteY45" fmla="*/ 6400800 h 6400800"/>
                <a:gd name="connsiteX46" fmla="*/ 1988837 w 11353800"/>
                <a:gd name="connsiteY46" fmla="*/ 6400800 h 6400800"/>
                <a:gd name="connsiteX47" fmla="*/ 1066821 w 11353800"/>
                <a:gd name="connsiteY47" fmla="*/ 6400800 h 6400800"/>
                <a:gd name="connsiteX48" fmla="*/ 0 w 11353800"/>
                <a:gd name="connsiteY48" fmla="*/ 5333979 h 6400800"/>
                <a:gd name="connsiteX49" fmla="*/ 0 w 11353800"/>
                <a:gd name="connsiteY49" fmla="*/ 4757913 h 6400800"/>
                <a:gd name="connsiteX50" fmla="*/ 0 w 11353800"/>
                <a:gd name="connsiteY50" fmla="*/ 4224518 h 6400800"/>
                <a:gd name="connsiteX51" fmla="*/ 0 w 11353800"/>
                <a:gd name="connsiteY51" fmla="*/ 3819138 h 6400800"/>
                <a:gd name="connsiteX52" fmla="*/ 0 w 11353800"/>
                <a:gd name="connsiteY52" fmla="*/ 3413758 h 6400800"/>
                <a:gd name="connsiteX53" fmla="*/ 0 w 11353800"/>
                <a:gd name="connsiteY53" fmla="*/ 2795020 h 6400800"/>
                <a:gd name="connsiteX54" fmla="*/ 0 w 11353800"/>
                <a:gd name="connsiteY54" fmla="*/ 2346968 h 6400800"/>
                <a:gd name="connsiteX55" fmla="*/ 0 w 11353800"/>
                <a:gd name="connsiteY55" fmla="*/ 1941588 h 6400800"/>
                <a:gd name="connsiteX56" fmla="*/ 0 w 11353800"/>
                <a:gd name="connsiteY56" fmla="*/ 1536208 h 6400800"/>
                <a:gd name="connsiteX57" fmla="*/ 0 w 11353800"/>
                <a:gd name="connsiteY57" fmla="*/ 1066821 h 640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1353800" h="6400800" fill="none" extrusionOk="0">
                  <a:moveTo>
                    <a:pt x="0" y="1066821"/>
                  </a:moveTo>
                  <a:cubicBezTo>
                    <a:pt x="-139378" y="427901"/>
                    <a:pt x="467469" y="59520"/>
                    <a:pt x="1066821" y="0"/>
                  </a:cubicBezTo>
                  <a:cubicBezTo>
                    <a:pt x="1365570" y="-56842"/>
                    <a:pt x="1595126" y="22296"/>
                    <a:pt x="1735282" y="0"/>
                  </a:cubicBezTo>
                  <a:cubicBezTo>
                    <a:pt x="1875438" y="-22296"/>
                    <a:pt x="1964974" y="9062"/>
                    <a:pt x="2127139" y="0"/>
                  </a:cubicBezTo>
                  <a:cubicBezTo>
                    <a:pt x="2289304" y="-9062"/>
                    <a:pt x="2565869" y="19054"/>
                    <a:pt x="2795601" y="0"/>
                  </a:cubicBezTo>
                  <a:cubicBezTo>
                    <a:pt x="3025333" y="-19054"/>
                    <a:pt x="3098491" y="18197"/>
                    <a:pt x="3187457" y="0"/>
                  </a:cubicBezTo>
                  <a:cubicBezTo>
                    <a:pt x="3276423" y="-18197"/>
                    <a:pt x="3499952" y="59379"/>
                    <a:pt x="3763717" y="0"/>
                  </a:cubicBezTo>
                  <a:cubicBezTo>
                    <a:pt x="4027482" y="-59379"/>
                    <a:pt x="3996956" y="18811"/>
                    <a:pt x="4063372" y="0"/>
                  </a:cubicBezTo>
                  <a:cubicBezTo>
                    <a:pt x="4129789" y="-18811"/>
                    <a:pt x="4415688" y="26113"/>
                    <a:pt x="4547431" y="0"/>
                  </a:cubicBezTo>
                  <a:cubicBezTo>
                    <a:pt x="4679174" y="-26113"/>
                    <a:pt x="5016292" y="8747"/>
                    <a:pt x="5215892" y="0"/>
                  </a:cubicBezTo>
                  <a:cubicBezTo>
                    <a:pt x="5415492" y="-8747"/>
                    <a:pt x="5444774" y="2731"/>
                    <a:pt x="5515547" y="0"/>
                  </a:cubicBezTo>
                  <a:cubicBezTo>
                    <a:pt x="5586321" y="-2731"/>
                    <a:pt x="5795023" y="12979"/>
                    <a:pt x="5907404" y="0"/>
                  </a:cubicBezTo>
                  <a:cubicBezTo>
                    <a:pt x="6019785" y="-12979"/>
                    <a:pt x="6421685" y="50070"/>
                    <a:pt x="6668067" y="0"/>
                  </a:cubicBezTo>
                  <a:cubicBezTo>
                    <a:pt x="6914449" y="-50070"/>
                    <a:pt x="6981086" y="8508"/>
                    <a:pt x="7059924" y="0"/>
                  </a:cubicBezTo>
                  <a:cubicBezTo>
                    <a:pt x="7138762" y="-8508"/>
                    <a:pt x="7659258" y="4331"/>
                    <a:pt x="7820587" y="0"/>
                  </a:cubicBezTo>
                  <a:cubicBezTo>
                    <a:pt x="7981916" y="-4331"/>
                    <a:pt x="8124929" y="44991"/>
                    <a:pt x="8212443" y="0"/>
                  </a:cubicBezTo>
                  <a:cubicBezTo>
                    <a:pt x="8299957" y="-44991"/>
                    <a:pt x="8466288" y="23825"/>
                    <a:pt x="8604300" y="0"/>
                  </a:cubicBezTo>
                  <a:cubicBezTo>
                    <a:pt x="8742312" y="-23825"/>
                    <a:pt x="8811787" y="25775"/>
                    <a:pt x="8903955" y="0"/>
                  </a:cubicBezTo>
                  <a:cubicBezTo>
                    <a:pt x="8996123" y="-25775"/>
                    <a:pt x="9505407" y="67819"/>
                    <a:pt x="9664618" y="0"/>
                  </a:cubicBezTo>
                  <a:cubicBezTo>
                    <a:pt x="9823829" y="-67819"/>
                    <a:pt x="10011388" y="64059"/>
                    <a:pt x="10286979" y="0"/>
                  </a:cubicBezTo>
                  <a:cubicBezTo>
                    <a:pt x="10856703" y="9500"/>
                    <a:pt x="11257966" y="492695"/>
                    <a:pt x="11353800" y="1066821"/>
                  </a:cubicBezTo>
                  <a:cubicBezTo>
                    <a:pt x="11392258" y="1221765"/>
                    <a:pt x="11319828" y="1287004"/>
                    <a:pt x="11353800" y="1472201"/>
                  </a:cubicBezTo>
                  <a:cubicBezTo>
                    <a:pt x="11387772" y="1657398"/>
                    <a:pt x="11296950" y="1861899"/>
                    <a:pt x="11353800" y="2005596"/>
                  </a:cubicBezTo>
                  <a:cubicBezTo>
                    <a:pt x="11410650" y="2149294"/>
                    <a:pt x="11340851" y="2258303"/>
                    <a:pt x="11353800" y="2410976"/>
                  </a:cubicBezTo>
                  <a:cubicBezTo>
                    <a:pt x="11366749" y="2563649"/>
                    <a:pt x="11333200" y="2769307"/>
                    <a:pt x="11353800" y="2859027"/>
                  </a:cubicBezTo>
                  <a:cubicBezTo>
                    <a:pt x="11374400" y="2948747"/>
                    <a:pt x="11340347" y="3305533"/>
                    <a:pt x="11353800" y="3435094"/>
                  </a:cubicBezTo>
                  <a:cubicBezTo>
                    <a:pt x="11367253" y="3564655"/>
                    <a:pt x="11309793" y="3712008"/>
                    <a:pt x="11353800" y="3968488"/>
                  </a:cubicBezTo>
                  <a:cubicBezTo>
                    <a:pt x="11397807" y="4224968"/>
                    <a:pt x="11324726" y="4248574"/>
                    <a:pt x="11353800" y="4373868"/>
                  </a:cubicBezTo>
                  <a:cubicBezTo>
                    <a:pt x="11382874" y="4499162"/>
                    <a:pt x="11336337" y="4648734"/>
                    <a:pt x="11353800" y="4779248"/>
                  </a:cubicBezTo>
                  <a:cubicBezTo>
                    <a:pt x="11371263" y="4909762"/>
                    <a:pt x="11340647" y="5100677"/>
                    <a:pt x="11353800" y="5333979"/>
                  </a:cubicBezTo>
                  <a:cubicBezTo>
                    <a:pt x="11285889" y="6063907"/>
                    <a:pt x="11005664" y="6339373"/>
                    <a:pt x="10286979" y="6400800"/>
                  </a:cubicBezTo>
                  <a:cubicBezTo>
                    <a:pt x="9994438" y="6433203"/>
                    <a:pt x="9944283" y="6399760"/>
                    <a:pt x="9618518" y="6400800"/>
                  </a:cubicBezTo>
                  <a:cubicBezTo>
                    <a:pt x="9292753" y="6401840"/>
                    <a:pt x="9346859" y="6394888"/>
                    <a:pt x="9226661" y="6400800"/>
                  </a:cubicBezTo>
                  <a:cubicBezTo>
                    <a:pt x="9106463" y="6406712"/>
                    <a:pt x="8956729" y="6374144"/>
                    <a:pt x="8834804" y="6400800"/>
                  </a:cubicBezTo>
                  <a:cubicBezTo>
                    <a:pt x="8712879" y="6427456"/>
                    <a:pt x="8587056" y="6363721"/>
                    <a:pt x="8442947" y="6400800"/>
                  </a:cubicBezTo>
                  <a:cubicBezTo>
                    <a:pt x="8298838" y="6437879"/>
                    <a:pt x="7930069" y="6371305"/>
                    <a:pt x="7774486" y="6400800"/>
                  </a:cubicBezTo>
                  <a:cubicBezTo>
                    <a:pt x="7618903" y="6430295"/>
                    <a:pt x="7427283" y="6388308"/>
                    <a:pt x="7290428" y="6400800"/>
                  </a:cubicBezTo>
                  <a:cubicBezTo>
                    <a:pt x="7153573" y="6413292"/>
                    <a:pt x="6742752" y="6356691"/>
                    <a:pt x="6529765" y="6400800"/>
                  </a:cubicBezTo>
                  <a:cubicBezTo>
                    <a:pt x="6316778" y="6444909"/>
                    <a:pt x="6284511" y="6371960"/>
                    <a:pt x="6045706" y="6400800"/>
                  </a:cubicBezTo>
                  <a:cubicBezTo>
                    <a:pt x="5806901" y="6429640"/>
                    <a:pt x="5741801" y="6383368"/>
                    <a:pt x="5561648" y="6400800"/>
                  </a:cubicBezTo>
                  <a:cubicBezTo>
                    <a:pt x="5381495" y="6418232"/>
                    <a:pt x="5264866" y="6389232"/>
                    <a:pt x="5077590" y="6400800"/>
                  </a:cubicBezTo>
                  <a:cubicBezTo>
                    <a:pt x="4890314" y="6412368"/>
                    <a:pt x="4650754" y="6383455"/>
                    <a:pt x="4501330" y="6400800"/>
                  </a:cubicBezTo>
                  <a:cubicBezTo>
                    <a:pt x="4351906" y="6418145"/>
                    <a:pt x="4194971" y="6385105"/>
                    <a:pt x="4017272" y="6400800"/>
                  </a:cubicBezTo>
                  <a:cubicBezTo>
                    <a:pt x="3839573" y="6416495"/>
                    <a:pt x="3443475" y="6348697"/>
                    <a:pt x="3256609" y="6400800"/>
                  </a:cubicBezTo>
                  <a:cubicBezTo>
                    <a:pt x="3069743" y="6452903"/>
                    <a:pt x="3025173" y="6387284"/>
                    <a:pt x="2956953" y="6400800"/>
                  </a:cubicBezTo>
                  <a:cubicBezTo>
                    <a:pt x="2888733" y="6414316"/>
                    <a:pt x="2759379" y="6380877"/>
                    <a:pt x="2657298" y="6400800"/>
                  </a:cubicBezTo>
                  <a:cubicBezTo>
                    <a:pt x="2555217" y="6420723"/>
                    <a:pt x="2241750" y="6400466"/>
                    <a:pt x="1988837" y="6400800"/>
                  </a:cubicBezTo>
                  <a:cubicBezTo>
                    <a:pt x="1735924" y="6401134"/>
                    <a:pt x="1396707" y="6326971"/>
                    <a:pt x="1066821" y="6400800"/>
                  </a:cubicBezTo>
                  <a:cubicBezTo>
                    <a:pt x="450030" y="6358640"/>
                    <a:pt x="51994" y="5888992"/>
                    <a:pt x="0" y="5333979"/>
                  </a:cubicBezTo>
                  <a:cubicBezTo>
                    <a:pt x="-50304" y="5101006"/>
                    <a:pt x="59738" y="5007352"/>
                    <a:pt x="0" y="4757913"/>
                  </a:cubicBezTo>
                  <a:cubicBezTo>
                    <a:pt x="-59738" y="4508474"/>
                    <a:pt x="967" y="4364063"/>
                    <a:pt x="0" y="4224518"/>
                  </a:cubicBezTo>
                  <a:cubicBezTo>
                    <a:pt x="-967" y="4084973"/>
                    <a:pt x="5303" y="3915442"/>
                    <a:pt x="0" y="3819138"/>
                  </a:cubicBezTo>
                  <a:cubicBezTo>
                    <a:pt x="-5303" y="3722834"/>
                    <a:pt x="29605" y="3528238"/>
                    <a:pt x="0" y="3413758"/>
                  </a:cubicBezTo>
                  <a:cubicBezTo>
                    <a:pt x="-29605" y="3299278"/>
                    <a:pt x="7465" y="2931410"/>
                    <a:pt x="0" y="2795020"/>
                  </a:cubicBezTo>
                  <a:cubicBezTo>
                    <a:pt x="-7465" y="2658630"/>
                    <a:pt x="50370" y="2528602"/>
                    <a:pt x="0" y="2346968"/>
                  </a:cubicBezTo>
                  <a:cubicBezTo>
                    <a:pt x="-50370" y="2165334"/>
                    <a:pt x="40518" y="2047916"/>
                    <a:pt x="0" y="1941588"/>
                  </a:cubicBezTo>
                  <a:cubicBezTo>
                    <a:pt x="-40518" y="1835260"/>
                    <a:pt x="39167" y="1619132"/>
                    <a:pt x="0" y="1536208"/>
                  </a:cubicBezTo>
                  <a:cubicBezTo>
                    <a:pt x="-39167" y="1453284"/>
                    <a:pt x="18709" y="1218186"/>
                    <a:pt x="0" y="1066821"/>
                  </a:cubicBezTo>
                  <a:close/>
                </a:path>
                <a:path w="11353800" h="6400800" stroke="0" extrusionOk="0">
                  <a:moveTo>
                    <a:pt x="0" y="1066821"/>
                  </a:moveTo>
                  <a:cubicBezTo>
                    <a:pt x="140907" y="454921"/>
                    <a:pt x="499826" y="49036"/>
                    <a:pt x="1066821" y="0"/>
                  </a:cubicBezTo>
                  <a:cubicBezTo>
                    <a:pt x="1162377" y="-30098"/>
                    <a:pt x="1231808" y="23885"/>
                    <a:pt x="1366476" y="0"/>
                  </a:cubicBezTo>
                  <a:cubicBezTo>
                    <a:pt x="1501144" y="-23885"/>
                    <a:pt x="1611720" y="3913"/>
                    <a:pt x="1758333" y="0"/>
                  </a:cubicBezTo>
                  <a:cubicBezTo>
                    <a:pt x="1904946" y="-3913"/>
                    <a:pt x="2172277" y="43076"/>
                    <a:pt x="2334593" y="0"/>
                  </a:cubicBezTo>
                  <a:cubicBezTo>
                    <a:pt x="2496909" y="-43076"/>
                    <a:pt x="2544780" y="20465"/>
                    <a:pt x="2634248" y="0"/>
                  </a:cubicBezTo>
                  <a:cubicBezTo>
                    <a:pt x="2723716" y="-20465"/>
                    <a:pt x="3149392" y="79081"/>
                    <a:pt x="3302709" y="0"/>
                  </a:cubicBezTo>
                  <a:cubicBezTo>
                    <a:pt x="3456026" y="-79081"/>
                    <a:pt x="3596899" y="44256"/>
                    <a:pt x="3694566" y="0"/>
                  </a:cubicBezTo>
                  <a:cubicBezTo>
                    <a:pt x="3792233" y="-44256"/>
                    <a:pt x="4104845" y="37286"/>
                    <a:pt x="4270826" y="0"/>
                  </a:cubicBezTo>
                  <a:cubicBezTo>
                    <a:pt x="4436807" y="-37286"/>
                    <a:pt x="4728537" y="55982"/>
                    <a:pt x="5031489" y="0"/>
                  </a:cubicBezTo>
                  <a:cubicBezTo>
                    <a:pt x="5334441" y="-55982"/>
                    <a:pt x="5473696" y="15334"/>
                    <a:pt x="5792152" y="0"/>
                  </a:cubicBezTo>
                  <a:cubicBezTo>
                    <a:pt x="6110608" y="-15334"/>
                    <a:pt x="6129237" y="51284"/>
                    <a:pt x="6368412" y="0"/>
                  </a:cubicBezTo>
                  <a:cubicBezTo>
                    <a:pt x="6607587" y="-51284"/>
                    <a:pt x="6782250" y="52581"/>
                    <a:pt x="6944672" y="0"/>
                  </a:cubicBezTo>
                  <a:cubicBezTo>
                    <a:pt x="7107094" y="-52581"/>
                    <a:pt x="7102443" y="16537"/>
                    <a:pt x="7244327" y="0"/>
                  </a:cubicBezTo>
                  <a:cubicBezTo>
                    <a:pt x="7386212" y="-16537"/>
                    <a:pt x="7471535" y="25331"/>
                    <a:pt x="7636184" y="0"/>
                  </a:cubicBezTo>
                  <a:cubicBezTo>
                    <a:pt x="7800833" y="-25331"/>
                    <a:pt x="7977661" y="66753"/>
                    <a:pt x="8212443" y="0"/>
                  </a:cubicBezTo>
                  <a:cubicBezTo>
                    <a:pt x="8447225" y="-66753"/>
                    <a:pt x="8446978" y="32142"/>
                    <a:pt x="8512099" y="0"/>
                  </a:cubicBezTo>
                  <a:cubicBezTo>
                    <a:pt x="8577220" y="-32142"/>
                    <a:pt x="8915432" y="59605"/>
                    <a:pt x="9088358" y="0"/>
                  </a:cubicBezTo>
                  <a:cubicBezTo>
                    <a:pt x="9261284" y="-59605"/>
                    <a:pt x="9501956" y="70489"/>
                    <a:pt x="9756820" y="0"/>
                  </a:cubicBezTo>
                  <a:cubicBezTo>
                    <a:pt x="10011684" y="-70489"/>
                    <a:pt x="10040110" y="39550"/>
                    <a:pt x="10286979" y="0"/>
                  </a:cubicBezTo>
                  <a:cubicBezTo>
                    <a:pt x="10906638" y="-11676"/>
                    <a:pt x="11378282" y="463135"/>
                    <a:pt x="11353800" y="1066821"/>
                  </a:cubicBezTo>
                  <a:cubicBezTo>
                    <a:pt x="11362358" y="1182262"/>
                    <a:pt x="11325930" y="1313050"/>
                    <a:pt x="11353800" y="1472201"/>
                  </a:cubicBezTo>
                  <a:cubicBezTo>
                    <a:pt x="11381670" y="1631352"/>
                    <a:pt x="11320323" y="1749917"/>
                    <a:pt x="11353800" y="1920253"/>
                  </a:cubicBezTo>
                  <a:cubicBezTo>
                    <a:pt x="11387277" y="2090589"/>
                    <a:pt x="11311120" y="2152476"/>
                    <a:pt x="11353800" y="2368304"/>
                  </a:cubicBezTo>
                  <a:cubicBezTo>
                    <a:pt x="11396480" y="2584132"/>
                    <a:pt x="11309844" y="2815303"/>
                    <a:pt x="11353800" y="2987042"/>
                  </a:cubicBezTo>
                  <a:cubicBezTo>
                    <a:pt x="11397756" y="3158781"/>
                    <a:pt x="11339175" y="3328459"/>
                    <a:pt x="11353800" y="3520437"/>
                  </a:cubicBezTo>
                  <a:cubicBezTo>
                    <a:pt x="11368425" y="3712416"/>
                    <a:pt x="11349521" y="3793800"/>
                    <a:pt x="11353800" y="4011160"/>
                  </a:cubicBezTo>
                  <a:cubicBezTo>
                    <a:pt x="11358079" y="4228520"/>
                    <a:pt x="11323634" y="4285478"/>
                    <a:pt x="11353800" y="4459212"/>
                  </a:cubicBezTo>
                  <a:cubicBezTo>
                    <a:pt x="11383966" y="4632946"/>
                    <a:pt x="11311715" y="5093632"/>
                    <a:pt x="11353800" y="5333979"/>
                  </a:cubicBezTo>
                  <a:cubicBezTo>
                    <a:pt x="11415445" y="5975491"/>
                    <a:pt x="10843915" y="6312966"/>
                    <a:pt x="10286979" y="6400800"/>
                  </a:cubicBezTo>
                  <a:cubicBezTo>
                    <a:pt x="10106796" y="6426029"/>
                    <a:pt x="9930125" y="6370348"/>
                    <a:pt x="9802921" y="6400800"/>
                  </a:cubicBezTo>
                  <a:cubicBezTo>
                    <a:pt x="9675717" y="6431252"/>
                    <a:pt x="9592482" y="6373034"/>
                    <a:pt x="9503266" y="6400800"/>
                  </a:cubicBezTo>
                  <a:cubicBezTo>
                    <a:pt x="9414051" y="6428566"/>
                    <a:pt x="9219235" y="6366367"/>
                    <a:pt x="9019207" y="6400800"/>
                  </a:cubicBezTo>
                  <a:cubicBezTo>
                    <a:pt x="8819179" y="6435233"/>
                    <a:pt x="8862545" y="6387538"/>
                    <a:pt x="8719552" y="6400800"/>
                  </a:cubicBezTo>
                  <a:cubicBezTo>
                    <a:pt x="8576560" y="6414062"/>
                    <a:pt x="8510254" y="6386574"/>
                    <a:pt x="8419897" y="6400800"/>
                  </a:cubicBezTo>
                  <a:cubicBezTo>
                    <a:pt x="8329541" y="6415026"/>
                    <a:pt x="7998707" y="6335181"/>
                    <a:pt x="7843637" y="6400800"/>
                  </a:cubicBezTo>
                  <a:cubicBezTo>
                    <a:pt x="7688567" y="6466419"/>
                    <a:pt x="7479568" y="6335364"/>
                    <a:pt x="7267377" y="6400800"/>
                  </a:cubicBezTo>
                  <a:cubicBezTo>
                    <a:pt x="7055186" y="6466236"/>
                    <a:pt x="6999699" y="6377249"/>
                    <a:pt x="6783319" y="6400800"/>
                  </a:cubicBezTo>
                  <a:cubicBezTo>
                    <a:pt x="6566939" y="6424351"/>
                    <a:pt x="6434876" y="6350676"/>
                    <a:pt x="6299261" y="6400800"/>
                  </a:cubicBezTo>
                  <a:cubicBezTo>
                    <a:pt x="6163646" y="6450924"/>
                    <a:pt x="5955242" y="6366645"/>
                    <a:pt x="5815202" y="6400800"/>
                  </a:cubicBezTo>
                  <a:cubicBezTo>
                    <a:pt x="5675162" y="6434955"/>
                    <a:pt x="5208559" y="6341945"/>
                    <a:pt x="5054539" y="6400800"/>
                  </a:cubicBezTo>
                  <a:cubicBezTo>
                    <a:pt x="4900519" y="6459655"/>
                    <a:pt x="4823947" y="6377788"/>
                    <a:pt x="4754884" y="6400800"/>
                  </a:cubicBezTo>
                  <a:cubicBezTo>
                    <a:pt x="4685822" y="6423812"/>
                    <a:pt x="4467930" y="6365925"/>
                    <a:pt x="4270826" y="6400800"/>
                  </a:cubicBezTo>
                  <a:cubicBezTo>
                    <a:pt x="4073722" y="6435675"/>
                    <a:pt x="4009930" y="6366158"/>
                    <a:pt x="3786768" y="6400800"/>
                  </a:cubicBezTo>
                  <a:cubicBezTo>
                    <a:pt x="3563606" y="6435442"/>
                    <a:pt x="3429554" y="6362082"/>
                    <a:pt x="3210508" y="6400800"/>
                  </a:cubicBezTo>
                  <a:cubicBezTo>
                    <a:pt x="2991462" y="6439518"/>
                    <a:pt x="2899275" y="6368305"/>
                    <a:pt x="2726449" y="6400800"/>
                  </a:cubicBezTo>
                  <a:cubicBezTo>
                    <a:pt x="2553623" y="6433295"/>
                    <a:pt x="2259622" y="6325500"/>
                    <a:pt x="1965786" y="6400800"/>
                  </a:cubicBezTo>
                  <a:cubicBezTo>
                    <a:pt x="1671950" y="6476100"/>
                    <a:pt x="1436604" y="6375802"/>
                    <a:pt x="1066821" y="6400800"/>
                  </a:cubicBezTo>
                  <a:cubicBezTo>
                    <a:pt x="385692" y="6336542"/>
                    <a:pt x="99987" y="6032906"/>
                    <a:pt x="0" y="5333979"/>
                  </a:cubicBezTo>
                  <a:cubicBezTo>
                    <a:pt x="-24453" y="5204377"/>
                    <a:pt x="53189" y="4988818"/>
                    <a:pt x="0" y="4885927"/>
                  </a:cubicBezTo>
                  <a:cubicBezTo>
                    <a:pt x="-53189" y="4783036"/>
                    <a:pt x="66763" y="4491179"/>
                    <a:pt x="0" y="4309861"/>
                  </a:cubicBezTo>
                  <a:cubicBezTo>
                    <a:pt x="-66763" y="4128543"/>
                    <a:pt x="27191" y="4012586"/>
                    <a:pt x="0" y="3776466"/>
                  </a:cubicBezTo>
                  <a:cubicBezTo>
                    <a:pt x="-27191" y="3540347"/>
                    <a:pt x="6708" y="3429250"/>
                    <a:pt x="0" y="3243072"/>
                  </a:cubicBezTo>
                  <a:cubicBezTo>
                    <a:pt x="-6708" y="3056894"/>
                    <a:pt x="18453" y="3024307"/>
                    <a:pt x="0" y="2837692"/>
                  </a:cubicBezTo>
                  <a:cubicBezTo>
                    <a:pt x="-18453" y="2651077"/>
                    <a:pt x="6372" y="2529530"/>
                    <a:pt x="0" y="2389640"/>
                  </a:cubicBezTo>
                  <a:cubicBezTo>
                    <a:pt x="-6372" y="2249750"/>
                    <a:pt x="41871" y="2147241"/>
                    <a:pt x="0" y="1941588"/>
                  </a:cubicBezTo>
                  <a:cubicBezTo>
                    <a:pt x="-41871" y="1735935"/>
                    <a:pt x="84360" y="1367777"/>
                    <a:pt x="0" y="1066821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44231306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847B3FB-461E-4087-9F16-2AE09336B2D9}"/>
                </a:ext>
              </a:extLst>
            </p:cNvPr>
            <p:cNvSpPr/>
            <p:nvPr/>
          </p:nvSpPr>
          <p:spPr>
            <a:xfrm>
              <a:off x="5591474" y="2634377"/>
              <a:ext cx="10686451" cy="517064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600" b="0" cap="none" spc="0">
                  <a:ln w="0"/>
                  <a:solidFill>
                    <a:srgbClr val="FFC000"/>
                  </a:solidFill>
                  <a:latin typeface="iCiel Cadena" panose="02000503000000020004" pitchFamily="2" charset="0"/>
                </a:rPr>
                <a:t>Trong các bệnh: </a:t>
              </a:r>
            </a:p>
            <a:p>
              <a:pPr algn="ctr"/>
              <a:r>
                <a:rPr lang="en-US" sz="6600" b="0" cap="none" spc="0">
                  <a:ln w="0"/>
                  <a:solidFill>
                    <a:schemeClr val="accent2">
                      <a:lumMod val="75000"/>
                    </a:schemeClr>
                  </a:solidFill>
                  <a:latin typeface="iCiel Cadena" panose="02000503000000020004" pitchFamily="2" charset="0"/>
                </a:rPr>
                <a:t>sốt xuất huyết, sốt rét, viêm não, viêm gan A, AIDS, </a:t>
              </a:r>
              <a:r>
                <a:rPr lang="en-US" sz="6600" b="0" cap="none" spc="0">
                  <a:ln w="0"/>
                  <a:solidFill>
                    <a:srgbClr val="FFC000"/>
                  </a:solidFill>
                  <a:latin typeface="iCiel Cadena" panose="02000503000000020004" pitchFamily="2" charset="0"/>
                </a:rPr>
                <a:t>bệnh nào lây qua cả đường sinh sản và đường máu?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A97D1D6-F691-408B-9ECF-97C964613FAD}"/>
              </a:ext>
            </a:extLst>
          </p:cNvPr>
          <p:cNvGrpSpPr/>
          <p:nvPr/>
        </p:nvGrpSpPr>
        <p:grpSpPr>
          <a:xfrm>
            <a:off x="5272314" y="2050143"/>
            <a:ext cx="11353800" cy="6400800"/>
            <a:chOff x="5257800" y="2019300"/>
            <a:chExt cx="11353800" cy="640080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1FFCE53-2629-435B-B294-3ACA094552AD}"/>
                </a:ext>
              </a:extLst>
            </p:cNvPr>
            <p:cNvSpPr/>
            <p:nvPr/>
          </p:nvSpPr>
          <p:spPr>
            <a:xfrm>
              <a:off x="5257800" y="2019300"/>
              <a:ext cx="11353800" cy="6400800"/>
            </a:xfrm>
            <a:custGeom>
              <a:avLst/>
              <a:gdLst>
                <a:gd name="connsiteX0" fmla="*/ 0 w 11353800"/>
                <a:gd name="connsiteY0" fmla="*/ 1066821 h 6400800"/>
                <a:gd name="connsiteX1" fmla="*/ 1066821 w 11353800"/>
                <a:gd name="connsiteY1" fmla="*/ 0 h 6400800"/>
                <a:gd name="connsiteX2" fmla="*/ 1735282 w 11353800"/>
                <a:gd name="connsiteY2" fmla="*/ 0 h 6400800"/>
                <a:gd name="connsiteX3" fmla="*/ 2127139 w 11353800"/>
                <a:gd name="connsiteY3" fmla="*/ 0 h 6400800"/>
                <a:gd name="connsiteX4" fmla="*/ 2795601 w 11353800"/>
                <a:gd name="connsiteY4" fmla="*/ 0 h 6400800"/>
                <a:gd name="connsiteX5" fmla="*/ 3187457 w 11353800"/>
                <a:gd name="connsiteY5" fmla="*/ 0 h 6400800"/>
                <a:gd name="connsiteX6" fmla="*/ 3763717 w 11353800"/>
                <a:gd name="connsiteY6" fmla="*/ 0 h 6400800"/>
                <a:gd name="connsiteX7" fmla="*/ 4063372 w 11353800"/>
                <a:gd name="connsiteY7" fmla="*/ 0 h 6400800"/>
                <a:gd name="connsiteX8" fmla="*/ 4547431 w 11353800"/>
                <a:gd name="connsiteY8" fmla="*/ 0 h 6400800"/>
                <a:gd name="connsiteX9" fmla="*/ 5215892 w 11353800"/>
                <a:gd name="connsiteY9" fmla="*/ 0 h 6400800"/>
                <a:gd name="connsiteX10" fmla="*/ 5515547 w 11353800"/>
                <a:gd name="connsiteY10" fmla="*/ 0 h 6400800"/>
                <a:gd name="connsiteX11" fmla="*/ 5907404 w 11353800"/>
                <a:gd name="connsiteY11" fmla="*/ 0 h 6400800"/>
                <a:gd name="connsiteX12" fmla="*/ 6668067 w 11353800"/>
                <a:gd name="connsiteY12" fmla="*/ 0 h 6400800"/>
                <a:gd name="connsiteX13" fmla="*/ 7059924 w 11353800"/>
                <a:gd name="connsiteY13" fmla="*/ 0 h 6400800"/>
                <a:gd name="connsiteX14" fmla="*/ 7820587 w 11353800"/>
                <a:gd name="connsiteY14" fmla="*/ 0 h 6400800"/>
                <a:gd name="connsiteX15" fmla="*/ 8212443 w 11353800"/>
                <a:gd name="connsiteY15" fmla="*/ 0 h 6400800"/>
                <a:gd name="connsiteX16" fmla="*/ 8604300 w 11353800"/>
                <a:gd name="connsiteY16" fmla="*/ 0 h 6400800"/>
                <a:gd name="connsiteX17" fmla="*/ 8903955 w 11353800"/>
                <a:gd name="connsiteY17" fmla="*/ 0 h 6400800"/>
                <a:gd name="connsiteX18" fmla="*/ 9664618 w 11353800"/>
                <a:gd name="connsiteY18" fmla="*/ 0 h 6400800"/>
                <a:gd name="connsiteX19" fmla="*/ 10286979 w 11353800"/>
                <a:gd name="connsiteY19" fmla="*/ 0 h 6400800"/>
                <a:gd name="connsiteX20" fmla="*/ 11353800 w 11353800"/>
                <a:gd name="connsiteY20" fmla="*/ 1066821 h 6400800"/>
                <a:gd name="connsiteX21" fmla="*/ 11353800 w 11353800"/>
                <a:gd name="connsiteY21" fmla="*/ 1472201 h 6400800"/>
                <a:gd name="connsiteX22" fmla="*/ 11353800 w 11353800"/>
                <a:gd name="connsiteY22" fmla="*/ 2005596 h 6400800"/>
                <a:gd name="connsiteX23" fmla="*/ 11353800 w 11353800"/>
                <a:gd name="connsiteY23" fmla="*/ 2410976 h 6400800"/>
                <a:gd name="connsiteX24" fmla="*/ 11353800 w 11353800"/>
                <a:gd name="connsiteY24" fmla="*/ 2859027 h 6400800"/>
                <a:gd name="connsiteX25" fmla="*/ 11353800 w 11353800"/>
                <a:gd name="connsiteY25" fmla="*/ 3435094 h 6400800"/>
                <a:gd name="connsiteX26" fmla="*/ 11353800 w 11353800"/>
                <a:gd name="connsiteY26" fmla="*/ 3968488 h 6400800"/>
                <a:gd name="connsiteX27" fmla="*/ 11353800 w 11353800"/>
                <a:gd name="connsiteY27" fmla="*/ 4373868 h 6400800"/>
                <a:gd name="connsiteX28" fmla="*/ 11353800 w 11353800"/>
                <a:gd name="connsiteY28" fmla="*/ 4779248 h 6400800"/>
                <a:gd name="connsiteX29" fmla="*/ 11353800 w 11353800"/>
                <a:gd name="connsiteY29" fmla="*/ 5333979 h 6400800"/>
                <a:gd name="connsiteX30" fmla="*/ 10286979 w 11353800"/>
                <a:gd name="connsiteY30" fmla="*/ 6400800 h 6400800"/>
                <a:gd name="connsiteX31" fmla="*/ 9618518 w 11353800"/>
                <a:gd name="connsiteY31" fmla="*/ 6400800 h 6400800"/>
                <a:gd name="connsiteX32" fmla="*/ 9226661 w 11353800"/>
                <a:gd name="connsiteY32" fmla="*/ 6400800 h 6400800"/>
                <a:gd name="connsiteX33" fmla="*/ 8834804 w 11353800"/>
                <a:gd name="connsiteY33" fmla="*/ 6400800 h 6400800"/>
                <a:gd name="connsiteX34" fmla="*/ 8442947 w 11353800"/>
                <a:gd name="connsiteY34" fmla="*/ 6400800 h 6400800"/>
                <a:gd name="connsiteX35" fmla="*/ 7774486 w 11353800"/>
                <a:gd name="connsiteY35" fmla="*/ 6400800 h 6400800"/>
                <a:gd name="connsiteX36" fmla="*/ 7290428 w 11353800"/>
                <a:gd name="connsiteY36" fmla="*/ 6400800 h 6400800"/>
                <a:gd name="connsiteX37" fmla="*/ 6529765 w 11353800"/>
                <a:gd name="connsiteY37" fmla="*/ 6400800 h 6400800"/>
                <a:gd name="connsiteX38" fmla="*/ 6045706 w 11353800"/>
                <a:gd name="connsiteY38" fmla="*/ 6400800 h 6400800"/>
                <a:gd name="connsiteX39" fmla="*/ 5561648 w 11353800"/>
                <a:gd name="connsiteY39" fmla="*/ 6400800 h 6400800"/>
                <a:gd name="connsiteX40" fmla="*/ 5077590 w 11353800"/>
                <a:gd name="connsiteY40" fmla="*/ 6400800 h 6400800"/>
                <a:gd name="connsiteX41" fmla="*/ 4501330 w 11353800"/>
                <a:gd name="connsiteY41" fmla="*/ 6400800 h 6400800"/>
                <a:gd name="connsiteX42" fmla="*/ 4017272 w 11353800"/>
                <a:gd name="connsiteY42" fmla="*/ 6400800 h 6400800"/>
                <a:gd name="connsiteX43" fmla="*/ 3256609 w 11353800"/>
                <a:gd name="connsiteY43" fmla="*/ 6400800 h 6400800"/>
                <a:gd name="connsiteX44" fmla="*/ 2956953 w 11353800"/>
                <a:gd name="connsiteY44" fmla="*/ 6400800 h 6400800"/>
                <a:gd name="connsiteX45" fmla="*/ 2657298 w 11353800"/>
                <a:gd name="connsiteY45" fmla="*/ 6400800 h 6400800"/>
                <a:gd name="connsiteX46" fmla="*/ 1988837 w 11353800"/>
                <a:gd name="connsiteY46" fmla="*/ 6400800 h 6400800"/>
                <a:gd name="connsiteX47" fmla="*/ 1066821 w 11353800"/>
                <a:gd name="connsiteY47" fmla="*/ 6400800 h 6400800"/>
                <a:gd name="connsiteX48" fmla="*/ 0 w 11353800"/>
                <a:gd name="connsiteY48" fmla="*/ 5333979 h 6400800"/>
                <a:gd name="connsiteX49" fmla="*/ 0 w 11353800"/>
                <a:gd name="connsiteY49" fmla="*/ 4757913 h 6400800"/>
                <a:gd name="connsiteX50" fmla="*/ 0 w 11353800"/>
                <a:gd name="connsiteY50" fmla="*/ 4224518 h 6400800"/>
                <a:gd name="connsiteX51" fmla="*/ 0 w 11353800"/>
                <a:gd name="connsiteY51" fmla="*/ 3819138 h 6400800"/>
                <a:gd name="connsiteX52" fmla="*/ 0 w 11353800"/>
                <a:gd name="connsiteY52" fmla="*/ 3413758 h 6400800"/>
                <a:gd name="connsiteX53" fmla="*/ 0 w 11353800"/>
                <a:gd name="connsiteY53" fmla="*/ 2795020 h 6400800"/>
                <a:gd name="connsiteX54" fmla="*/ 0 w 11353800"/>
                <a:gd name="connsiteY54" fmla="*/ 2346968 h 6400800"/>
                <a:gd name="connsiteX55" fmla="*/ 0 w 11353800"/>
                <a:gd name="connsiteY55" fmla="*/ 1941588 h 6400800"/>
                <a:gd name="connsiteX56" fmla="*/ 0 w 11353800"/>
                <a:gd name="connsiteY56" fmla="*/ 1536208 h 6400800"/>
                <a:gd name="connsiteX57" fmla="*/ 0 w 11353800"/>
                <a:gd name="connsiteY57" fmla="*/ 1066821 h 640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1353800" h="6400800" fill="none" extrusionOk="0">
                  <a:moveTo>
                    <a:pt x="0" y="1066821"/>
                  </a:moveTo>
                  <a:cubicBezTo>
                    <a:pt x="-139378" y="427901"/>
                    <a:pt x="467469" y="59520"/>
                    <a:pt x="1066821" y="0"/>
                  </a:cubicBezTo>
                  <a:cubicBezTo>
                    <a:pt x="1365570" y="-56842"/>
                    <a:pt x="1595126" y="22296"/>
                    <a:pt x="1735282" y="0"/>
                  </a:cubicBezTo>
                  <a:cubicBezTo>
                    <a:pt x="1875438" y="-22296"/>
                    <a:pt x="1964974" y="9062"/>
                    <a:pt x="2127139" y="0"/>
                  </a:cubicBezTo>
                  <a:cubicBezTo>
                    <a:pt x="2289304" y="-9062"/>
                    <a:pt x="2565869" y="19054"/>
                    <a:pt x="2795601" y="0"/>
                  </a:cubicBezTo>
                  <a:cubicBezTo>
                    <a:pt x="3025333" y="-19054"/>
                    <a:pt x="3098491" y="18197"/>
                    <a:pt x="3187457" y="0"/>
                  </a:cubicBezTo>
                  <a:cubicBezTo>
                    <a:pt x="3276423" y="-18197"/>
                    <a:pt x="3499952" y="59379"/>
                    <a:pt x="3763717" y="0"/>
                  </a:cubicBezTo>
                  <a:cubicBezTo>
                    <a:pt x="4027482" y="-59379"/>
                    <a:pt x="3996956" y="18811"/>
                    <a:pt x="4063372" y="0"/>
                  </a:cubicBezTo>
                  <a:cubicBezTo>
                    <a:pt x="4129789" y="-18811"/>
                    <a:pt x="4415688" y="26113"/>
                    <a:pt x="4547431" y="0"/>
                  </a:cubicBezTo>
                  <a:cubicBezTo>
                    <a:pt x="4679174" y="-26113"/>
                    <a:pt x="5016292" y="8747"/>
                    <a:pt x="5215892" y="0"/>
                  </a:cubicBezTo>
                  <a:cubicBezTo>
                    <a:pt x="5415492" y="-8747"/>
                    <a:pt x="5444774" y="2731"/>
                    <a:pt x="5515547" y="0"/>
                  </a:cubicBezTo>
                  <a:cubicBezTo>
                    <a:pt x="5586321" y="-2731"/>
                    <a:pt x="5795023" y="12979"/>
                    <a:pt x="5907404" y="0"/>
                  </a:cubicBezTo>
                  <a:cubicBezTo>
                    <a:pt x="6019785" y="-12979"/>
                    <a:pt x="6421685" y="50070"/>
                    <a:pt x="6668067" y="0"/>
                  </a:cubicBezTo>
                  <a:cubicBezTo>
                    <a:pt x="6914449" y="-50070"/>
                    <a:pt x="6981086" y="8508"/>
                    <a:pt x="7059924" y="0"/>
                  </a:cubicBezTo>
                  <a:cubicBezTo>
                    <a:pt x="7138762" y="-8508"/>
                    <a:pt x="7659258" y="4331"/>
                    <a:pt x="7820587" y="0"/>
                  </a:cubicBezTo>
                  <a:cubicBezTo>
                    <a:pt x="7981916" y="-4331"/>
                    <a:pt x="8124929" y="44991"/>
                    <a:pt x="8212443" y="0"/>
                  </a:cubicBezTo>
                  <a:cubicBezTo>
                    <a:pt x="8299957" y="-44991"/>
                    <a:pt x="8466288" y="23825"/>
                    <a:pt x="8604300" y="0"/>
                  </a:cubicBezTo>
                  <a:cubicBezTo>
                    <a:pt x="8742312" y="-23825"/>
                    <a:pt x="8811787" y="25775"/>
                    <a:pt x="8903955" y="0"/>
                  </a:cubicBezTo>
                  <a:cubicBezTo>
                    <a:pt x="8996123" y="-25775"/>
                    <a:pt x="9505407" y="67819"/>
                    <a:pt x="9664618" y="0"/>
                  </a:cubicBezTo>
                  <a:cubicBezTo>
                    <a:pt x="9823829" y="-67819"/>
                    <a:pt x="10011388" y="64059"/>
                    <a:pt x="10286979" y="0"/>
                  </a:cubicBezTo>
                  <a:cubicBezTo>
                    <a:pt x="10856703" y="9500"/>
                    <a:pt x="11257966" y="492695"/>
                    <a:pt x="11353800" y="1066821"/>
                  </a:cubicBezTo>
                  <a:cubicBezTo>
                    <a:pt x="11392258" y="1221765"/>
                    <a:pt x="11319828" y="1287004"/>
                    <a:pt x="11353800" y="1472201"/>
                  </a:cubicBezTo>
                  <a:cubicBezTo>
                    <a:pt x="11387772" y="1657398"/>
                    <a:pt x="11296950" y="1861899"/>
                    <a:pt x="11353800" y="2005596"/>
                  </a:cubicBezTo>
                  <a:cubicBezTo>
                    <a:pt x="11410650" y="2149294"/>
                    <a:pt x="11340851" y="2258303"/>
                    <a:pt x="11353800" y="2410976"/>
                  </a:cubicBezTo>
                  <a:cubicBezTo>
                    <a:pt x="11366749" y="2563649"/>
                    <a:pt x="11333200" y="2769307"/>
                    <a:pt x="11353800" y="2859027"/>
                  </a:cubicBezTo>
                  <a:cubicBezTo>
                    <a:pt x="11374400" y="2948747"/>
                    <a:pt x="11340347" y="3305533"/>
                    <a:pt x="11353800" y="3435094"/>
                  </a:cubicBezTo>
                  <a:cubicBezTo>
                    <a:pt x="11367253" y="3564655"/>
                    <a:pt x="11309793" y="3712008"/>
                    <a:pt x="11353800" y="3968488"/>
                  </a:cubicBezTo>
                  <a:cubicBezTo>
                    <a:pt x="11397807" y="4224968"/>
                    <a:pt x="11324726" y="4248574"/>
                    <a:pt x="11353800" y="4373868"/>
                  </a:cubicBezTo>
                  <a:cubicBezTo>
                    <a:pt x="11382874" y="4499162"/>
                    <a:pt x="11336337" y="4648734"/>
                    <a:pt x="11353800" y="4779248"/>
                  </a:cubicBezTo>
                  <a:cubicBezTo>
                    <a:pt x="11371263" y="4909762"/>
                    <a:pt x="11340647" y="5100677"/>
                    <a:pt x="11353800" y="5333979"/>
                  </a:cubicBezTo>
                  <a:cubicBezTo>
                    <a:pt x="11285889" y="6063907"/>
                    <a:pt x="11005664" y="6339373"/>
                    <a:pt x="10286979" y="6400800"/>
                  </a:cubicBezTo>
                  <a:cubicBezTo>
                    <a:pt x="9994438" y="6433203"/>
                    <a:pt x="9944283" y="6399760"/>
                    <a:pt x="9618518" y="6400800"/>
                  </a:cubicBezTo>
                  <a:cubicBezTo>
                    <a:pt x="9292753" y="6401840"/>
                    <a:pt x="9346859" y="6394888"/>
                    <a:pt x="9226661" y="6400800"/>
                  </a:cubicBezTo>
                  <a:cubicBezTo>
                    <a:pt x="9106463" y="6406712"/>
                    <a:pt x="8956729" y="6374144"/>
                    <a:pt x="8834804" y="6400800"/>
                  </a:cubicBezTo>
                  <a:cubicBezTo>
                    <a:pt x="8712879" y="6427456"/>
                    <a:pt x="8587056" y="6363721"/>
                    <a:pt x="8442947" y="6400800"/>
                  </a:cubicBezTo>
                  <a:cubicBezTo>
                    <a:pt x="8298838" y="6437879"/>
                    <a:pt x="7930069" y="6371305"/>
                    <a:pt x="7774486" y="6400800"/>
                  </a:cubicBezTo>
                  <a:cubicBezTo>
                    <a:pt x="7618903" y="6430295"/>
                    <a:pt x="7427283" y="6388308"/>
                    <a:pt x="7290428" y="6400800"/>
                  </a:cubicBezTo>
                  <a:cubicBezTo>
                    <a:pt x="7153573" y="6413292"/>
                    <a:pt x="6742752" y="6356691"/>
                    <a:pt x="6529765" y="6400800"/>
                  </a:cubicBezTo>
                  <a:cubicBezTo>
                    <a:pt x="6316778" y="6444909"/>
                    <a:pt x="6284511" y="6371960"/>
                    <a:pt x="6045706" y="6400800"/>
                  </a:cubicBezTo>
                  <a:cubicBezTo>
                    <a:pt x="5806901" y="6429640"/>
                    <a:pt x="5741801" y="6383368"/>
                    <a:pt x="5561648" y="6400800"/>
                  </a:cubicBezTo>
                  <a:cubicBezTo>
                    <a:pt x="5381495" y="6418232"/>
                    <a:pt x="5264866" y="6389232"/>
                    <a:pt x="5077590" y="6400800"/>
                  </a:cubicBezTo>
                  <a:cubicBezTo>
                    <a:pt x="4890314" y="6412368"/>
                    <a:pt x="4650754" y="6383455"/>
                    <a:pt x="4501330" y="6400800"/>
                  </a:cubicBezTo>
                  <a:cubicBezTo>
                    <a:pt x="4351906" y="6418145"/>
                    <a:pt x="4194971" y="6385105"/>
                    <a:pt x="4017272" y="6400800"/>
                  </a:cubicBezTo>
                  <a:cubicBezTo>
                    <a:pt x="3839573" y="6416495"/>
                    <a:pt x="3443475" y="6348697"/>
                    <a:pt x="3256609" y="6400800"/>
                  </a:cubicBezTo>
                  <a:cubicBezTo>
                    <a:pt x="3069743" y="6452903"/>
                    <a:pt x="3025173" y="6387284"/>
                    <a:pt x="2956953" y="6400800"/>
                  </a:cubicBezTo>
                  <a:cubicBezTo>
                    <a:pt x="2888733" y="6414316"/>
                    <a:pt x="2759379" y="6380877"/>
                    <a:pt x="2657298" y="6400800"/>
                  </a:cubicBezTo>
                  <a:cubicBezTo>
                    <a:pt x="2555217" y="6420723"/>
                    <a:pt x="2241750" y="6400466"/>
                    <a:pt x="1988837" y="6400800"/>
                  </a:cubicBezTo>
                  <a:cubicBezTo>
                    <a:pt x="1735924" y="6401134"/>
                    <a:pt x="1396707" y="6326971"/>
                    <a:pt x="1066821" y="6400800"/>
                  </a:cubicBezTo>
                  <a:cubicBezTo>
                    <a:pt x="450030" y="6358640"/>
                    <a:pt x="51994" y="5888992"/>
                    <a:pt x="0" y="5333979"/>
                  </a:cubicBezTo>
                  <a:cubicBezTo>
                    <a:pt x="-50304" y="5101006"/>
                    <a:pt x="59738" y="5007352"/>
                    <a:pt x="0" y="4757913"/>
                  </a:cubicBezTo>
                  <a:cubicBezTo>
                    <a:pt x="-59738" y="4508474"/>
                    <a:pt x="967" y="4364063"/>
                    <a:pt x="0" y="4224518"/>
                  </a:cubicBezTo>
                  <a:cubicBezTo>
                    <a:pt x="-967" y="4084973"/>
                    <a:pt x="5303" y="3915442"/>
                    <a:pt x="0" y="3819138"/>
                  </a:cubicBezTo>
                  <a:cubicBezTo>
                    <a:pt x="-5303" y="3722834"/>
                    <a:pt x="29605" y="3528238"/>
                    <a:pt x="0" y="3413758"/>
                  </a:cubicBezTo>
                  <a:cubicBezTo>
                    <a:pt x="-29605" y="3299278"/>
                    <a:pt x="7465" y="2931410"/>
                    <a:pt x="0" y="2795020"/>
                  </a:cubicBezTo>
                  <a:cubicBezTo>
                    <a:pt x="-7465" y="2658630"/>
                    <a:pt x="50370" y="2528602"/>
                    <a:pt x="0" y="2346968"/>
                  </a:cubicBezTo>
                  <a:cubicBezTo>
                    <a:pt x="-50370" y="2165334"/>
                    <a:pt x="40518" y="2047916"/>
                    <a:pt x="0" y="1941588"/>
                  </a:cubicBezTo>
                  <a:cubicBezTo>
                    <a:pt x="-40518" y="1835260"/>
                    <a:pt x="39167" y="1619132"/>
                    <a:pt x="0" y="1536208"/>
                  </a:cubicBezTo>
                  <a:cubicBezTo>
                    <a:pt x="-39167" y="1453284"/>
                    <a:pt x="18709" y="1218186"/>
                    <a:pt x="0" y="1066821"/>
                  </a:cubicBezTo>
                  <a:close/>
                </a:path>
                <a:path w="11353800" h="6400800" stroke="0" extrusionOk="0">
                  <a:moveTo>
                    <a:pt x="0" y="1066821"/>
                  </a:moveTo>
                  <a:cubicBezTo>
                    <a:pt x="140907" y="454921"/>
                    <a:pt x="499826" y="49036"/>
                    <a:pt x="1066821" y="0"/>
                  </a:cubicBezTo>
                  <a:cubicBezTo>
                    <a:pt x="1162377" y="-30098"/>
                    <a:pt x="1231808" y="23885"/>
                    <a:pt x="1366476" y="0"/>
                  </a:cubicBezTo>
                  <a:cubicBezTo>
                    <a:pt x="1501144" y="-23885"/>
                    <a:pt x="1611720" y="3913"/>
                    <a:pt x="1758333" y="0"/>
                  </a:cubicBezTo>
                  <a:cubicBezTo>
                    <a:pt x="1904946" y="-3913"/>
                    <a:pt x="2172277" y="43076"/>
                    <a:pt x="2334593" y="0"/>
                  </a:cubicBezTo>
                  <a:cubicBezTo>
                    <a:pt x="2496909" y="-43076"/>
                    <a:pt x="2544780" y="20465"/>
                    <a:pt x="2634248" y="0"/>
                  </a:cubicBezTo>
                  <a:cubicBezTo>
                    <a:pt x="2723716" y="-20465"/>
                    <a:pt x="3149392" y="79081"/>
                    <a:pt x="3302709" y="0"/>
                  </a:cubicBezTo>
                  <a:cubicBezTo>
                    <a:pt x="3456026" y="-79081"/>
                    <a:pt x="3596899" y="44256"/>
                    <a:pt x="3694566" y="0"/>
                  </a:cubicBezTo>
                  <a:cubicBezTo>
                    <a:pt x="3792233" y="-44256"/>
                    <a:pt x="4104845" y="37286"/>
                    <a:pt x="4270826" y="0"/>
                  </a:cubicBezTo>
                  <a:cubicBezTo>
                    <a:pt x="4436807" y="-37286"/>
                    <a:pt x="4728537" y="55982"/>
                    <a:pt x="5031489" y="0"/>
                  </a:cubicBezTo>
                  <a:cubicBezTo>
                    <a:pt x="5334441" y="-55982"/>
                    <a:pt x="5473696" y="15334"/>
                    <a:pt x="5792152" y="0"/>
                  </a:cubicBezTo>
                  <a:cubicBezTo>
                    <a:pt x="6110608" y="-15334"/>
                    <a:pt x="6129237" y="51284"/>
                    <a:pt x="6368412" y="0"/>
                  </a:cubicBezTo>
                  <a:cubicBezTo>
                    <a:pt x="6607587" y="-51284"/>
                    <a:pt x="6782250" y="52581"/>
                    <a:pt x="6944672" y="0"/>
                  </a:cubicBezTo>
                  <a:cubicBezTo>
                    <a:pt x="7107094" y="-52581"/>
                    <a:pt x="7102443" y="16537"/>
                    <a:pt x="7244327" y="0"/>
                  </a:cubicBezTo>
                  <a:cubicBezTo>
                    <a:pt x="7386212" y="-16537"/>
                    <a:pt x="7471535" y="25331"/>
                    <a:pt x="7636184" y="0"/>
                  </a:cubicBezTo>
                  <a:cubicBezTo>
                    <a:pt x="7800833" y="-25331"/>
                    <a:pt x="7977661" y="66753"/>
                    <a:pt x="8212443" y="0"/>
                  </a:cubicBezTo>
                  <a:cubicBezTo>
                    <a:pt x="8447225" y="-66753"/>
                    <a:pt x="8446978" y="32142"/>
                    <a:pt x="8512099" y="0"/>
                  </a:cubicBezTo>
                  <a:cubicBezTo>
                    <a:pt x="8577220" y="-32142"/>
                    <a:pt x="8915432" y="59605"/>
                    <a:pt x="9088358" y="0"/>
                  </a:cubicBezTo>
                  <a:cubicBezTo>
                    <a:pt x="9261284" y="-59605"/>
                    <a:pt x="9501956" y="70489"/>
                    <a:pt x="9756820" y="0"/>
                  </a:cubicBezTo>
                  <a:cubicBezTo>
                    <a:pt x="10011684" y="-70489"/>
                    <a:pt x="10040110" y="39550"/>
                    <a:pt x="10286979" y="0"/>
                  </a:cubicBezTo>
                  <a:cubicBezTo>
                    <a:pt x="10906638" y="-11676"/>
                    <a:pt x="11378282" y="463135"/>
                    <a:pt x="11353800" y="1066821"/>
                  </a:cubicBezTo>
                  <a:cubicBezTo>
                    <a:pt x="11362358" y="1182262"/>
                    <a:pt x="11325930" y="1313050"/>
                    <a:pt x="11353800" y="1472201"/>
                  </a:cubicBezTo>
                  <a:cubicBezTo>
                    <a:pt x="11381670" y="1631352"/>
                    <a:pt x="11320323" y="1749917"/>
                    <a:pt x="11353800" y="1920253"/>
                  </a:cubicBezTo>
                  <a:cubicBezTo>
                    <a:pt x="11387277" y="2090589"/>
                    <a:pt x="11311120" y="2152476"/>
                    <a:pt x="11353800" y="2368304"/>
                  </a:cubicBezTo>
                  <a:cubicBezTo>
                    <a:pt x="11396480" y="2584132"/>
                    <a:pt x="11309844" y="2815303"/>
                    <a:pt x="11353800" y="2987042"/>
                  </a:cubicBezTo>
                  <a:cubicBezTo>
                    <a:pt x="11397756" y="3158781"/>
                    <a:pt x="11339175" y="3328459"/>
                    <a:pt x="11353800" y="3520437"/>
                  </a:cubicBezTo>
                  <a:cubicBezTo>
                    <a:pt x="11368425" y="3712416"/>
                    <a:pt x="11349521" y="3793800"/>
                    <a:pt x="11353800" y="4011160"/>
                  </a:cubicBezTo>
                  <a:cubicBezTo>
                    <a:pt x="11358079" y="4228520"/>
                    <a:pt x="11323634" y="4285478"/>
                    <a:pt x="11353800" y="4459212"/>
                  </a:cubicBezTo>
                  <a:cubicBezTo>
                    <a:pt x="11383966" y="4632946"/>
                    <a:pt x="11311715" y="5093632"/>
                    <a:pt x="11353800" y="5333979"/>
                  </a:cubicBezTo>
                  <a:cubicBezTo>
                    <a:pt x="11415445" y="5975491"/>
                    <a:pt x="10843915" y="6312966"/>
                    <a:pt x="10286979" y="6400800"/>
                  </a:cubicBezTo>
                  <a:cubicBezTo>
                    <a:pt x="10106796" y="6426029"/>
                    <a:pt x="9930125" y="6370348"/>
                    <a:pt x="9802921" y="6400800"/>
                  </a:cubicBezTo>
                  <a:cubicBezTo>
                    <a:pt x="9675717" y="6431252"/>
                    <a:pt x="9592482" y="6373034"/>
                    <a:pt x="9503266" y="6400800"/>
                  </a:cubicBezTo>
                  <a:cubicBezTo>
                    <a:pt x="9414051" y="6428566"/>
                    <a:pt x="9219235" y="6366367"/>
                    <a:pt x="9019207" y="6400800"/>
                  </a:cubicBezTo>
                  <a:cubicBezTo>
                    <a:pt x="8819179" y="6435233"/>
                    <a:pt x="8862545" y="6387538"/>
                    <a:pt x="8719552" y="6400800"/>
                  </a:cubicBezTo>
                  <a:cubicBezTo>
                    <a:pt x="8576560" y="6414062"/>
                    <a:pt x="8510254" y="6386574"/>
                    <a:pt x="8419897" y="6400800"/>
                  </a:cubicBezTo>
                  <a:cubicBezTo>
                    <a:pt x="8329541" y="6415026"/>
                    <a:pt x="7998707" y="6335181"/>
                    <a:pt x="7843637" y="6400800"/>
                  </a:cubicBezTo>
                  <a:cubicBezTo>
                    <a:pt x="7688567" y="6466419"/>
                    <a:pt x="7479568" y="6335364"/>
                    <a:pt x="7267377" y="6400800"/>
                  </a:cubicBezTo>
                  <a:cubicBezTo>
                    <a:pt x="7055186" y="6466236"/>
                    <a:pt x="6999699" y="6377249"/>
                    <a:pt x="6783319" y="6400800"/>
                  </a:cubicBezTo>
                  <a:cubicBezTo>
                    <a:pt x="6566939" y="6424351"/>
                    <a:pt x="6434876" y="6350676"/>
                    <a:pt x="6299261" y="6400800"/>
                  </a:cubicBezTo>
                  <a:cubicBezTo>
                    <a:pt x="6163646" y="6450924"/>
                    <a:pt x="5955242" y="6366645"/>
                    <a:pt x="5815202" y="6400800"/>
                  </a:cubicBezTo>
                  <a:cubicBezTo>
                    <a:pt x="5675162" y="6434955"/>
                    <a:pt x="5208559" y="6341945"/>
                    <a:pt x="5054539" y="6400800"/>
                  </a:cubicBezTo>
                  <a:cubicBezTo>
                    <a:pt x="4900519" y="6459655"/>
                    <a:pt x="4823947" y="6377788"/>
                    <a:pt x="4754884" y="6400800"/>
                  </a:cubicBezTo>
                  <a:cubicBezTo>
                    <a:pt x="4685822" y="6423812"/>
                    <a:pt x="4467930" y="6365925"/>
                    <a:pt x="4270826" y="6400800"/>
                  </a:cubicBezTo>
                  <a:cubicBezTo>
                    <a:pt x="4073722" y="6435675"/>
                    <a:pt x="4009930" y="6366158"/>
                    <a:pt x="3786768" y="6400800"/>
                  </a:cubicBezTo>
                  <a:cubicBezTo>
                    <a:pt x="3563606" y="6435442"/>
                    <a:pt x="3429554" y="6362082"/>
                    <a:pt x="3210508" y="6400800"/>
                  </a:cubicBezTo>
                  <a:cubicBezTo>
                    <a:pt x="2991462" y="6439518"/>
                    <a:pt x="2899275" y="6368305"/>
                    <a:pt x="2726449" y="6400800"/>
                  </a:cubicBezTo>
                  <a:cubicBezTo>
                    <a:pt x="2553623" y="6433295"/>
                    <a:pt x="2259622" y="6325500"/>
                    <a:pt x="1965786" y="6400800"/>
                  </a:cubicBezTo>
                  <a:cubicBezTo>
                    <a:pt x="1671950" y="6476100"/>
                    <a:pt x="1436604" y="6375802"/>
                    <a:pt x="1066821" y="6400800"/>
                  </a:cubicBezTo>
                  <a:cubicBezTo>
                    <a:pt x="385692" y="6336542"/>
                    <a:pt x="99987" y="6032906"/>
                    <a:pt x="0" y="5333979"/>
                  </a:cubicBezTo>
                  <a:cubicBezTo>
                    <a:pt x="-24453" y="5204377"/>
                    <a:pt x="53189" y="4988818"/>
                    <a:pt x="0" y="4885927"/>
                  </a:cubicBezTo>
                  <a:cubicBezTo>
                    <a:pt x="-53189" y="4783036"/>
                    <a:pt x="66763" y="4491179"/>
                    <a:pt x="0" y="4309861"/>
                  </a:cubicBezTo>
                  <a:cubicBezTo>
                    <a:pt x="-66763" y="4128543"/>
                    <a:pt x="27191" y="4012586"/>
                    <a:pt x="0" y="3776466"/>
                  </a:cubicBezTo>
                  <a:cubicBezTo>
                    <a:pt x="-27191" y="3540347"/>
                    <a:pt x="6708" y="3429250"/>
                    <a:pt x="0" y="3243072"/>
                  </a:cubicBezTo>
                  <a:cubicBezTo>
                    <a:pt x="-6708" y="3056894"/>
                    <a:pt x="18453" y="3024307"/>
                    <a:pt x="0" y="2837692"/>
                  </a:cubicBezTo>
                  <a:cubicBezTo>
                    <a:pt x="-18453" y="2651077"/>
                    <a:pt x="6372" y="2529530"/>
                    <a:pt x="0" y="2389640"/>
                  </a:cubicBezTo>
                  <a:cubicBezTo>
                    <a:pt x="-6372" y="2249750"/>
                    <a:pt x="41871" y="2147241"/>
                    <a:pt x="0" y="1941588"/>
                  </a:cubicBezTo>
                  <a:cubicBezTo>
                    <a:pt x="-41871" y="1735935"/>
                    <a:pt x="84360" y="1367777"/>
                    <a:pt x="0" y="1066821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44231306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255D4DB-EDD9-417A-9C7B-C78816D2E0DA}"/>
                </a:ext>
              </a:extLst>
            </p:cNvPr>
            <p:cNvSpPr/>
            <p:nvPr/>
          </p:nvSpPr>
          <p:spPr>
            <a:xfrm>
              <a:off x="5591474" y="4396562"/>
              <a:ext cx="10686451" cy="31393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vi-VN" sz="6600" b="0" cap="none" spc="0">
                  <a:ln w="0"/>
                  <a:solidFill>
                    <a:srgbClr val="C00000"/>
                  </a:solidFill>
                  <a:latin typeface="iCiel Cadena" panose="02000503000000020004" pitchFamily="2" charset="0"/>
                </a:rPr>
                <a:t>Bệnh lây qua cả đường sinh sản và đường máu là AIDS</a:t>
              </a:r>
            </a:p>
            <a:p>
              <a:pPr algn="ctr"/>
              <a:endParaRPr lang="vi-VN" sz="6600" b="0" cap="none" spc="0">
                <a:ln w="0"/>
                <a:solidFill>
                  <a:srgbClr val="C00000"/>
                </a:solidFill>
                <a:latin typeface="iCiel Cadena" panose="0200050300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579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B5F79039-0F5B-4BE3-BF75-0843052E16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1200" y="19957"/>
            <a:ext cx="15392400" cy="10287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2B310A-A492-4D77-820A-8CD6DC81A954}"/>
              </a:ext>
            </a:extLst>
          </p:cNvPr>
          <p:cNvSpPr txBox="1"/>
          <p:nvPr/>
        </p:nvSpPr>
        <p:spPr>
          <a:xfrm>
            <a:off x="8534400" y="4000500"/>
            <a:ext cx="11468100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500">
                <a:solidFill>
                  <a:schemeClr val="accent2"/>
                </a:solidFill>
                <a:latin typeface="UTM Cookies" panose="02040603050506020204" pitchFamily="18" charset="0"/>
              </a:rPr>
              <a:t>Một số cách phòng bệnh</a:t>
            </a:r>
          </a:p>
        </p:txBody>
      </p:sp>
    </p:spTree>
    <p:extLst>
      <p:ext uri="{BB962C8B-B14F-4D97-AF65-F5344CB8AC3E}">
        <p14:creationId xmlns:p14="http://schemas.microsoft.com/office/powerpoint/2010/main" val="392266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B578539-867A-4342-AAFA-FC175D461149}"/>
              </a:ext>
            </a:extLst>
          </p:cNvPr>
          <p:cNvSpPr/>
          <p:nvPr/>
        </p:nvSpPr>
        <p:spPr>
          <a:xfrm>
            <a:off x="3886200" y="647700"/>
            <a:ext cx="14020800" cy="92202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D1BE8E-CC0B-41B5-9F0F-6E0BE634E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6387" y="1556872"/>
            <a:ext cx="3733800" cy="35500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7A9D75-E5FC-4D12-852C-7EC159689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13825" y="1632672"/>
            <a:ext cx="3658111" cy="34199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FA3C31-A31E-41EA-9F81-FC9A1E9EE4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7100" y="5457664"/>
            <a:ext cx="3572374" cy="35533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883075-8CBF-48F8-A97B-BAEBD654ADFF}"/>
              </a:ext>
            </a:extLst>
          </p:cNvPr>
          <p:cNvSpPr txBox="1"/>
          <p:nvPr/>
        </p:nvSpPr>
        <p:spPr>
          <a:xfrm>
            <a:off x="4175304" y="1181100"/>
            <a:ext cx="5432692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400">
                <a:solidFill>
                  <a:srgbClr val="002060"/>
                </a:solidFill>
                <a:latin typeface="iCiel Cadena" panose="02000503000000020004" pitchFamily="2" charset="0"/>
              </a:rPr>
              <a:t>Thực hiện </a:t>
            </a:r>
            <a:r>
              <a:rPr lang="en-US" sz="4400">
                <a:solidFill>
                  <a:srgbClr val="002060"/>
                </a:solidFill>
                <a:latin typeface="iCiel Cadena" panose="02000503000000020004" pitchFamily="2" charset="0"/>
              </a:rPr>
              <a:t>t</a:t>
            </a:r>
            <a:r>
              <a:rPr lang="vi-VN" sz="4400">
                <a:solidFill>
                  <a:srgbClr val="002060"/>
                </a:solidFill>
                <a:latin typeface="iCiel Cadena" panose="02000503000000020004" pitchFamily="2" charset="0"/>
              </a:rPr>
              <a:t>heo mỗi hình dưới đây, bạn có thể phòng tránh được bệnh gì trong các bệnh sau:</a:t>
            </a:r>
            <a:endParaRPr lang="en-US" sz="4400">
              <a:solidFill>
                <a:srgbClr val="002060"/>
              </a:solidFill>
              <a:latin typeface="iCiel Cadena" panose="02000503000000020004" pitchFamily="2" charset="0"/>
            </a:endParaRPr>
          </a:p>
          <a:p>
            <a:pPr algn="ctr"/>
            <a:r>
              <a:rPr lang="vi-VN" sz="4400">
                <a:solidFill>
                  <a:sysClr val="windowText" lastClr="000000"/>
                </a:solidFill>
                <a:latin typeface="iCiel Cadena" panose="02000503000000020004" pitchFamily="2" charset="0"/>
              </a:rPr>
              <a:t> </a:t>
            </a:r>
            <a:endParaRPr lang="en-US" sz="4400">
              <a:solidFill>
                <a:sysClr val="windowText" lastClr="000000"/>
              </a:solidFill>
              <a:latin typeface="iCiel Cadena" panose="02000503000000020004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4400">
                <a:solidFill>
                  <a:srgbClr val="C00000"/>
                </a:solidFill>
                <a:latin typeface="iCiel Cadena" panose="02000503000000020004" pitchFamily="2" charset="0"/>
              </a:rPr>
              <a:t>sốt xuất huyết</a:t>
            </a:r>
            <a:endParaRPr lang="en-US" sz="4400">
              <a:solidFill>
                <a:srgbClr val="C00000"/>
              </a:solidFill>
              <a:latin typeface="iCiel Cadena" panose="02000503000000020004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4400">
                <a:solidFill>
                  <a:srgbClr val="C00000"/>
                </a:solidFill>
                <a:latin typeface="iCiel Cadena" panose="02000503000000020004" pitchFamily="2" charset="0"/>
              </a:rPr>
              <a:t>sốt rét</a:t>
            </a:r>
            <a:endParaRPr lang="en-US" sz="4400">
              <a:solidFill>
                <a:srgbClr val="C00000"/>
              </a:solidFill>
              <a:latin typeface="iCiel Cadena" panose="02000503000000020004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4400">
                <a:solidFill>
                  <a:srgbClr val="C00000"/>
                </a:solidFill>
                <a:latin typeface="iCiel Cadena" panose="02000503000000020004" pitchFamily="2" charset="0"/>
              </a:rPr>
              <a:t>viêm nã</a:t>
            </a:r>
            <a:r>
              <a:rPr lang="en-US" sz="4400">
                <a:solidFill>
                  <a:srgbClr val="C00000"/>
                </a:solidFill>
                <a:latin typeface="iCiel Cadena" panose="02000503000000020004" pitchFamily="2" charset="0"/>
              </a:rPr>
              <a:t>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4400">
                <a:solidFill>
                  <a:srgbClr val="C00000"/>
                </a:solidFill>
                <a:latin typeface="iCiel Cadena" panose="02000503000000020004" pitchFamily="2" charset="0"/>
              </a:rPr>
              <a:t>viêm gan 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C68638-A611-44A2-8220-42F8CB898D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35366" y="5486243"/>
            <a:ext cx="3705742" cy="352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11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E451289-B071-4039-930C-861F1CC408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361" y="501036"/>
            <a:ext cx="14034791" cy="2468904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A959BF76-A500-4316-A0B8-75F270AEEC3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10"/>
          <a:stretch/>
        </p:blipFill>
        <p:spPr>
          <a:xfrm>
            <a:off x="3755361" y="2753829"/>
            <a:ext cx="4875130" cy="3972759"/>
          </a:xfrm>
          <a:prstGeom prst="rect">
            <a:avLst/>
          </a:prstGeom>
        </p:spPr>
      </p:pic>
      <p:pic>
        <p:nvPicPr>
          <p:cNvPr id="14" name="Picture 13" descr="A picture containing icon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4C4C6CB0-AFDE-4AB1-A2DA-6C01924AF3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2161" y="2400300"/>
            <a:ext cx="3848109" cy="3848109"/>
          </a:xfrm>
          <a:prstGeom prst="rect">
            <a:avLst/>
          </a:prstGeom>
        </p:spPr>
      </p:pic>
      <p:pic>
        <p:nvPicPr>
          <p:cNvPr id="18" name="Picture 17" descr="Logo, icon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D7A9666E-3D85-4E62-918A-85E4C30B10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961" y="5143500"/>
            <a:ext cx="4991100" cy="4991100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C2AA37EF-382F-4DFA-ADBA-2DC14EF6B81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4720" y="4740208"/>
            <a:ext cx="4991100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71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B578539-867A-4342-AAFA-FC175D461149}"/>
              </a:ext>
            </a:extLst>
          </p:cNvPr>
          <p:cNvSpPr/>
          <p:nvPr/>
        </p:nvSpPr>
        <p:spPr>
          <a:xfrm>
            <a:off x="3886200" y="647700"/>
            <a:ext cx="14020800" cy="92202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D1BE8E-CC0B-41B5-9F0F-6E0BE634E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0550" y="1635686"/>
            <a:ext cx="7378835" cy="70156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883075-8CBF-48F8-A97B-BAEBD654ADFF}"/>
              </a:ext>
            </a:extLst>
          </p:cNvPr>
          <p:cNvSpPr txBox="1"/>
          <p:nvPr/>
        </p:nvSpPr>
        <p:spPr>
          <a:xfrm>
            <a:off x="4367481" y="1790700"/>
            <a:ext cx="543269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6000">
                <a:solidFill>
                  <a:srgbClr val="002060"/>
                </a:solidFill>
                <a:latin typeface="iCiel Cadena" panose="02000503000000020004" pitchFamily="2" charset="0"/>
              </a:rPr>
              <a:t>Hình minh hoạ chỉ dẫn điều gì?</a:t>
            </a:r>
          </a:p>
          <a:p>
            <a:pPr algn="ctr"/>
            <a:r>
              <a:rPr lang="vi-VN" sz="6000">
                <a:solidFill>
                  <a:sysClr val="windowText" lastClr="000000"/>
                </a:solidFill>
                <a:latin typeface="iCiel Cadena" panose="02000503000000020004" pitchFamily="2" charset="0"/>
              </a:rPr>
              <a:t> </a:t>
            </a:r>
            <a:endParaRPr lang="en-US" sz="6000">
              <a:solidFill>
                <a:sysClr val="windowText" lastClr="000000"/>
              </a:solidFill>
              <a:latin typeface="iCiel Cadena" panose="02000503000000020004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8C78F8-A71F-4141-8AE0-493656159BE6}"/>
              </a:ext>
            </a:extLst>
          </p:cNvPr>
          <p:cNvSpPr/>
          <p:nvPr/>
        </p:nvSpPr>
        <p:spPr>
          <a:xfrm>
            <a:off x="5805169" y="4954002"/>
            <a:ext cx="399500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>
                <a:ln w="0"/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 màn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9340C7-5812-4196-9B8D-42A3614A20DE}"/>
              </a:ext>
            </a:extLst>
          </p:cNvPr>
          <p:cNvSpPr/>
          <p:nvPr/>
        </p:nvSpPr>
        <p:spPr>
          <a:xfrm>
            <a:off x="4393829" y="1410593"/>
            <a:ext cx="5934033" cy="76944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 các bệnh:</a:t>
            </a:r>
            <a:endParaRPr lang="en-US" sz="5400" b="1">
              <a:ln w="0"/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Tx/>
              <a:buChar char="-"/>
            </a:pPr>
            <a:r>
              <a:rPr lang="en-US" sz="4400" b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Sốt xuất huyết</a:t>
            </a:r>
          </a:p>
          <a:p>
            <a:pPr marL="571500" indent="-571500">
              <a:buFontTx/>
              <a:buChar char="-"/>
            </a:pPr>
            <a:r>
              <a:rPr lang="en-US" sz="4400" b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Sốt rét</a:t>
            </a:r>
          </a:p>
          <a:p>
            <a:pPr marL="571500" indent="-571500">
              <a:buFontTx/>
              <a:buChar char="-"/>
            </a:pPr>
            <a:r>
              <a:rPr lang="en-US" sz="4400" b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 não</a:t>
            </a:r>
          </a:p>
          <a:p>
            <a:r>
              <a:rPr lang="vi-VN" sz="4400">
                <a:ln w="0"/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Những bệnh đó lây do muỗi đốt người bệnh hoặc động vật mang bệnh rồi đốt người lành và truyền vi-rút gây bệnh sang người lành.</a:t>
            </a:r>
            <a:endParaRPr lang="en-US" sz="4400">
              <a:ln w="0"/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44D5E29-E871-469E-9407-98CC756382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248" y="4726950"/>
            <a:ext cx="15621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text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7F84B8D2-C743-4E9D-A1C9-7988F0930BB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10"/>
          <a:stretch/>
        </p:blipFill>
        <p:spPr>
          <a:xfrm>
            <a:off x="14175706" y="6652105"/>
            <a:ext cx="4238443" cy="345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90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  <p:bldP spid="12" grpId="1"/>
      <p:bldP spid="2" grpId="0"/>
      <p:bldP spid="2" grpId="1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1058</Words>
  <Application>Microsoft Office PowerPoint</Application>
  <PresentationFormat>Custom</PresentationFormat>
  <Paragraphs>207</Paragraphs>
  <Slides>21</Slides>
  <Notes>2</Notes>
  <HiddenSlides>4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Calibri</vt:lpstr>
      <vt:lpstr>SVN-Rio 2016</vt:lpstr>
      <vt:lpstr>Coiny</vt:lpstr>
      <vt:lpstr>等线 Light</vt:lpstr>
      <vt:lpstr>UTM Cookies</vt:lpstr>
      <vt:lpstr>iCiel Cadena</vt:lpstr>
      <vt:lpstr>等线</vt:lpstr>
      <vt:lpstr>Microsoft YaHei</vt:lpstr>
      <vt:lpstr>Arial</vt:lpstr>
      <vt:lpstr>SFU Cooper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Junn</dc:creator>
  <cp:lastModifiedBy>Ngo Thieu Hanh Dung</cp:lastModifiedBy>
  <cp:revision>10</cp:revision>
  <dcterms:created xsi:type="dcterms:W3CDTF">2006-08-16T00:00:00Z</dcterms:created>
  <dcterms:modified xsi:type="dcterms:W3CDTF">2021-12-25T17:55:01Z</dcterms:modified>
  <dc:identifier>DAEzhpZYmRA</dc:identifier>
</cp:coreProperties>
</file>