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97" r:id="rId1"/>
  </p:sldMasterIdLst>
  <p:notesMasterIdLst>
    <p:notesMasterId r:id="rId13"/>
  </p:notesMasterIdLst>
  <p:sldIdLst>
    <p:sldId id="300" r:id="rId2"/>
    <p:sldId id="2007577264" r:id="rId3"/>
    <p:sldId id="338" r:id="rId4"/>
    <p:sldId id="266" r:id="rId5"/>
    <p:sldId id="2007577250" r:id="rId6"/>
    <p:sldId id="2007577249" r:id="rId7"/>
    <p:sldId id="2007577253" r:id="rId8"/>
    <p:sldId id="2007577252" r:id="rId9"/>
    <p:sldId id="2007577251" r:id="rId10"/>
    <p:sldId id="2007577259" r:id="rId11"/>
    <p:sldId id="2007577258" r:id="rId12"/>
  </p:sldIdLst>
  <p:sldSz cx="12192000" cy="6858000"/>
  <p:notesSz cx="6858000" cy="9144000"/>
  <p:embeddedFontLst>
    <p:embeddedFont>
      <p:font typeface="#9Slide02 Noi dung dai" panose="02000000000000000000" pitchFamily="2" charset="0"/>
      <p:regular r:id="rId14"/>
    </p:embeddedFont>
    <p:embeddedFont>
      <p:font typeface="#9Slide02 Tieu de dai" panose="02000000000000000000" pitchFamily="2" charset="0"/>
      <p:bold r:id="rId15"/>
    </p:embeddedFont>
    <p:embeddedFont>
      <p:font typeface="#9Slide07 NguyenHa 01" panose="02040603050506020204" pitchFamily="18" charset="0"/>
      <p:regular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ambria Math" panose="02040503050406030204" pitchFamily="18" charset="0"/>
      <p:regular r:id="rId21"/>
    </p:embeddedFont>
    <p:embeddedFont>
      <p:font typeface="Commissioner" pitchFamily="2" charset="0"/>
      <p:regular r:id="rId22"/>
      <p:bold r:id="rId23"/>
      <p:italic r:id="rId24"/>
      <p:boldItalic r:id="rId25"/>
    </p:embeddedFont>
    <p:embeddedFont>
      <p:font typeface="DengXian" panose="02010600030101010101" pitchFamily="2" charset="-122"/>
      <p:regular r:id="rId26"/>
      <p:bold r:id="rId27"/>
    </p:embeddedFont>
    <p:embeddedFont>
      <p:font typeface="Fondamento" panose="03020505000000020004" pitchFamily="66" charset="0"/>
      <p:regular r:id="rId28"/>
      <p:bold r:id="rId29"/>
      <p:italic r:id="rId30"/>
      <p:boldItalic r:id="rId31"/>
    </p:embeddedFont>
    <p:embeddedFont>
      <p:font typeface="Lilita One" panose="020B0604020202020204" pitchFamily="34" charset="0"/>
      <p:regular r:id="rId32"/>
    </p:embeddedFont>
    <p:embeddedFont>
      <p:font typeface="Tahoma" panose="020B0604030504040204" pitchFamily="34" charset="0"/>
      <p:regular r:id="rId33"/>
      <p:bold r:id="rId34"/>
    </p:embeddedFont>
    <p:embeddedFont>
      <p:font typeface="UVN Banh Mi" pitchFamily="2"/>
      <p:regular r:id="rId35"/>
      <p:bold r:id="rId36"/>
      <p:italic r:id="rId37"/>
      <p:boldItalic r:id="rId38"/>
    </p:embeddedFont>
  </p:embeddedFontLst>
  <p:custDataLst>
    <p:tags r:id="rId3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AD76"/>
    <a:srgbClr val="173037"/>
    <a:srgbClr val="FFFFFF"/>
    <a:srgbClr val="423021"/>
    <a:srgbClr val="81E1BC"/>
    <a:srgbClr val="FC828A"/>
    <a:srgbClr val="4AD6F0"/>
    <a:srgbClr val="FEE169"/>
    <a:srgbClr val="FD89AB"/>
    <a:srgbClr val="FF7E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77" autoAdjust="0"/>
    <p:restoredTop sz="55569" autoAdjust="0"/>
  </p:normalViewPr>
  <p:slideViewPr>
    <p:cSldViewPr snapToGrid="0">
      <p:cViewPr>
        <p:scale>
          <a:sx n="76" d="100"/>
          <a:sy n="76" d="100"/>
        </p:scale>
        <p:origin x="2048" y="17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9" Type="http://schemas.openxmlformats.org/officeDocument/2006/relationships/tags" Target="tags/tag1.xml"/><Relationship Id="rId21" Type="http://schemas.openxmlformats.org/officeDocument/2006/relationships/font" Target="fonts/font8.fntdata"/><Relationship Id="rId34" Type="http://schemas.openxmlformats.org/officeDocument/2006/relationships/font" Target="fonts/font21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2" Type="http://schemas.openxmlformats.org/officeDocument/2006/relationships/font" Target="fonts/font19.fntdata"/><Relationship Id="rId37" Type="http://schemas.openxmlformats.org/officeDocument/2006/relationships/font" Target="fonts/font24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36" Type="http://schemas.openxmlformats.org/officeDocument/2006/relationships/font" Target="fonts/font23.fntdata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font" Target="fonts/font1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Relationship Id="rId35" Type="http://schemas.openxmlformats.org/officeDocument/2006/relationships/font" Target="fonts/font22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font" Target="fonts/font20.fntdata"/><Relationship Id="rId38" Type="http://schemas.openxmlformats.org/officeDocument/2006/relationships/font" Target="fonts/font2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C9A0B1-44C7-4F26-9928-09B6E8CB5A82}" type="datetimeFigureOut">
              <a:rPr lang="zh-CN" altLang="en-US" smtClean="0"/>
              <a:t>2022/12/29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DF85A6-531C-4734-9B37-C1BB031054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0447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Việt Nam hiện có 2360 con sông dài trên 10km, trong đó 93% là các con sông ngắn và nhỏ, chảy liên tỉnh,</a:t>
            </a:r>
            <a:r>
              <a:rPr lang="vi-VN" b="0" i="0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t</a:t>
            </a:r>
            <a:r>
              <a:rPr lang="vi-VN" b="0" i="0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rong đó, 191 tuyến sông, kênh với tổng chiều dài 6.734,6km được xem là tuyến đường sông quốc gia</a:t>
            </a: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D3C068-A5E6-4965-B230-112AD8CAD2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6077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0" name="Google Shape;2350;gf929e0abba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1" name="Google Shape;2351;gf929e0abba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503977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DF85A6-531C-4734-9B37-C1BB0310546C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1469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5012078D-E60D-429F-851E-EC66DCCAD9B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99B68576-0F68-438B-A156-8BB9693E29E3}"/>
              </a:ext>
            </a:extLst>
          </p:cNvPr>
          <p:cNvSpPr/>
          <p:nvPr userDrawn="1"/>
        </p:nvSpPr>
        <p:spPr>
          <a:xfrm>
            <a:off x="400051" y="355600"/>
            <a:ext cx="11391899" cy="6184899"/>
          </a:xfrm>
          <a:prstGeom prst="roundRect">
            <a:avLst>
              <a:gd name="adj" fmla="val 7016"/>
            </a:avLst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12/29/22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Google Shape;30;p3">
            <a:extLst>
              <a:ext uri="{FF2B5EF4-FFF2-40B4-BE49-F238E27FC236}">
                <a16:creationId xmlns:a16="http://schemas.microsoft.com/office/drawing/2014/main" id="{168594B2-5190-49B0-861B-145B36BB39EE}"/>
              </a:ext>
            </a:extLst>
          </p:cNvPr>
          <p:cNvSpPr/>
          <p:nvPr userDrawn="1"/>
        </p:nvSpPr>
        <p:spPr>
          <a:xfrm>
            <a:off x="196213" y="112863"/>
            <a:ext cx="11799575" cy="6632275"/>
          </a:xfrm>
          <a:custGeom>
            <a:avLst/>
            <a:gdLst/>
            <a:ahLst/>
            <a:cxnLst/>
            <a:rect l="l" t="t" r="r" b="b"/>
            <a:pathLst>
              <a:path w="216108" h="120319" extrusionOk="0">
                <a:moveTo>
                  <a:pt x="3418" y="596"/>
                </a:moveTo>
                <a:lnTo>
                  <a:pt x="3418" y="3394"/>
                </a:lnTo>
                <a:lnTo>
                  <a:pt x="619" y="3394"/>
                </a:lnTo>
                <a:lnTo>
                  <a:pt x="619" y="596"/>
                </a:lnTo>
                <a:close/>
                <a:moveTo>
                  <a:pt x="215500" y="596"/>
                </a:moveTo>
                <a:lnTo>
                  <a:pt x="215500" y="3394"/>
                </a:lnTo>
                <a:lnTo>
                  <a:pt x="212702" y="3394"/>
                </a:lnTo>
                <a:lnTo>
                  <a:pt x="212702" y="596"/>
                </a:lnTo>
                <a:close/>
                <a:moveTo>
                  <a:pt x="208642" y="596"/>
                </a:moveTo>
                <a:lnTo>
                  <a:pt x="208642" y="3989"/>
                </a:lnTo>
                <a:lnTo>
                  <a:pt x="212119" y="3989"/>
                </a:lnTo>
                <a:lnTo>
                  <a:pt x="212119" y="7383"/>
                </a:lnTo>
                <a:lnTo>
                  <a:pt x="215500" y="7383"/>
                </a:lnTo>
                <a:lnTo>
                  <a:pt x="215500" y="112900"/>
                </a:lnTo>
                <a:lnTo>
                  <a:pt x="212107" y="112900"/>
                </a:lnTo>
                <a:lnTo>
                  <a:pt x="212107" y="116294"/>
                </a:lnTo>
                <a:lnTo>
                  <a:pt x="208630" y="116294"/>
                </a:lnTo>
                <a:lnTo>
                  <a:pt x="208630" y="119675"/>
                </a:lnTo>
                <a:lnTo>
                  <a:pt x="7478" y="119675"/>
                </a:lnTo>
                <a:lnTo>
                  <a:pt x="7478" y="116294"/>
                </a:lnTo>
                <a:lnTo>
                  <a:pt x="4013" y="116294"/>
                </a:lnTo>
                <a:lnTo>
                  <a:pt x="4013" y="112900"/>
                </a:lnTo>
                <a:lnTo>
                  <a:pt x="619" y="112900"/>
                </a:lnTo>
                <a:lnTo>
                  <a:pt x="619" y="7383"/>
                </a:lnTo>
                <a:lnTo>
                  <a:pt x="4013" y="7383"/>
                </a:lnTo>
                <a:lnTo>
                  <a:pt x="4013" y="3989"/>
                </a:lnTo>
                <a:lnTo>
                  <a:pt x="7490" y="3989"/>
                </a:lnTo>
                <a:lnTo>
                  <a:pt x="7490" y="596"/>
                </a:lnTo>
                <a:close/>
                <a:moveTo>
                  <a:pt x="3394" y="116901"/>
                </a:moveTo>
                <a:lnTo>
                  <a:pt x="3394" y="119699"/>
                </a:lnTo>
                <a:lnTo>
                  <a:pt x="596" y="119699"/>
                </a:lnTo>
                <a:lnTo>
                  <a:pt x="596" y="116901"/>
                </a:lnTo>
                <a:close/>
                <a:moveTo>
                  <a:pt x="215500" y="116901"/>
                </a:moveTo>
                <a:lnTo>
                  <a:pt x="215500" y="119699"/>
                </a:lnTo>
                <a:lnTo>
                  <a:pt x="212702" y="119699"/>
                </a:lnTo>
                <a:lnTo>
                  <a:pt x="212702" y="116901"/>
                </a:lnTo>
                <a:close/>
                <a:moveTo>
                  <a:pt x="0" y="1"/>
                </a:moveTo>
                <a:lnTo>
                  <a:pt x="0" y="4013"/>
                </a:lnTo>
                <a:lnTo>
                  <a:pt x="3394" y="4013"/>
                </a:lnTo>
                <a:lnTo>
                  <a:pt x="3394" y="6811"/>
                </a:lnTo>
                <a:lnTo>
                  <a:pt x="0" y="6811"/>
                </a:lnTo>
                <a:lnTo>
                  <a:pt x="0" y="113519"/>
                </a:lnTo>
                <a:lnTo>
                  <a:pt x="3394" y="113519"/>
                </a:lnTo>
                <a:lnTo>
                  <a:pt x="3394" y="116317"/>
                </a:lnTo>
                <a:lnTo>
                  <a:pt x="0" y="116317"/>
                </a:lnTo>
                <a:lnTo>
                  <a:pt x="0" y="120318"/>
                </a:lnTo>
                <a:lnTo>
                  <a:pt x="4013" y="120318"/>
                </a:lnTo>
                <a:lnTo>
                  <a:pt x="4013" y="116925"/>
                </a:lnTo>
                <a:lnTo>
                  <a:pt x="6882" y="116925"/>
                </a:lnTo>
                <a:lnTo>
                  <a:pt x="6882" y="120318"/>
                </a:lnTo>
                <a:lnTo>
                  <a:pt x="209238" y="120318"/>
                </a:lnTo>
                <a:lnTo>
                  <a:pt x="209238" y="116925"/>
                </a:lnTo>
                <a:lnTo>
                  <a:pt x="212107" y="116925"/>
                </a:lnTo>
                <a:lnTo>
                  <a:pt x="212107" y="120318"/>
                </a:lnTo>
                <a:lnTo>
                  <a:pt x="216108" y="120318"/>
                </a:lnTo>
                <a:lnTo>
                  <a:pt x="216108" y="116317"/>
                </a:lnTo>
                <a:lnTo>
                  <a:pt x="212714" y="116317"/>
                </a:lnTo>
                <a:lnTo>
                  <a:pt x="212714" y="113519"/>
                </a:lnTo>
                <a:lnTo>
                  <a:pt x="216108" y="113519"/>
                </a:lnTo>
                <a:lnTo>
                  <a:pt x="216108" y="6811"/>
                </a:lnTo>
                <a:lnTo>
                  <a:pt x="212714" y="6811"/>
                </a:lnTo>
                <a:lnTo>
                  <a:pt x="212714" y="4013"/>
                </a:lnTo>
                <a:lnTo>
                  <a:pt x="216096" y="4013"/>
                </a:lnTo>
                <a:lnTo>
                  <a:pt x="216096" y="3989"/>
                </a:lnTo>
                <a:lnTo>
                  <a:pt x="216096" y="1"/>
                </a:lnTo>
                <a:lnTo>
                  <a:pt x="212095" y="1"/>
                </a:lnTo>
                <a:lnTo>
                  <a:pt x="212095" y="3394"/>
                </a:lnTo>
                <a:lnTo>
                  <a:pt x="209226" y="3394"/>
                </a:lnTo>
                <a:lnTo>
                  <a:pt x="209226" y="1"/>
                </a:lnTo>
                <a:lnTo>
                  <a:pt x="6882" y="1"/>
                </a:lnTo>
                <a:lnTo>
                  <a:pt x="6882" y="3394"/>
                </a:lnTo>
                <a:lnTo>
                  <a:pt x="4013" y="3394"/>
                </a:lnTo>
                <a:lnTo>
                  <a:pt x="4013" y="1"/>
                </a:lnTo>
                <a:close/>
              </a:path>
            </a:pathLst>
          </a:custGeom>
          <a:solidFill>
            <a:srgbClr val="BA14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Google Shape;31;p3">
            <a:extLst>
              <a:ext uri="{FF2B5EF4-FFF2-40B4-BE49-F238E27FC236}">
                <a16:creationId xmlns:a16="http://schemas.microsoft.com/office/drawing/2014/main" id="{C4221F04-0851-464C-A85B-242E7091D166}"/>
              </a:ext>
            </a:extLst>
          </p:cNvPr>
          <p:cNvSpPr/>
          <p:nvPr userDrawn="1"/>
        </p:nvSpPr>
        <p:spPr>
          <a:xfrm>
            <a:off x="769858" y="3297641"/>
            <a:ext cx="169853" cy="404892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rgbClr val="FDD8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id="{F20F5724-2B9B-4AC0-AC20-2C95F5B435E9}"/>
              </a:ext>
            </a:extLst>
          </p:cNvPr>
          <p:cNvSpPr/>
          <p:nvPr userDrawn="1"/>
        </p:nvSpPr>
        <p:spPr>
          <a:xfrm>
            <a:off x="8157896" y="684198"/>
            <a:ext cx="178531" cy="388841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rgbClr val="FDD8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id="{55669F2B-7D19-4748-8957-DDE85013C393}"/>
              </a:ext>
            </a:extLst>
          </p:cNvPr>
          <p:cNvSpPr/>
          <p:nvPr userDrawn="1"/>
        </p:nvSpPr>
        <p:spPr>
          <a:xfrm>
            <a:off x="10852830" y="881230"/>
            <a:ext cx="206750" cy="357536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rgbClr val="FDD8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4;p3">
            <a:extLst>
              <a:ext uri="{FF2B5EF4-FFF2-40B4-BE49-F238E27FC236}">
                <a16:creationId xmlns:a16="http://schemas.microsoft.com/office/drawing/2014/main" id="{BF703598-F77F-4B53-90E7-B2F3D440E5C5}"/>
              </a:ext>
            </a:extLst>
          </p:cNvPr>
          <p:cNvSpPr/>
          <p:nvPr userDrawn="1"/>
        </p:nvSpPr>
        <p:spPr>
          <a:xfrm>
            <a:off x="11001901" y="2225862"/>
            <a:ext cx="258694" cy="248057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rgbClr val="FDD8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35;p3">
            <a:extLst>
              <a:ext uri="{FF2B5EF4-FFF2-40B4-BE49-F238E27FC236}">
                <a16:creationId xmlns:a16="http://schemas.microsoft.com/office/drawing/2014/main" id="{C8062728-84A1-4551-8682-10039A4DEC8C}"/>
              </a:ext>
            </a:extLst>
          </p:cNvPr>
          <p:cNvSpPr/>
          <p:nvPr userDrawn="1"/>
        </p:nvSpPr>
        <p:spPr>
          <a:xfrm rot="-6957699">
            <a:off x="6999989" y="5444049"/>
            <a:ext cx="209402" cy="378672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rgbClr val="FDD8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36;p3">
            <a:extLst>
              <a:ext uri="{FF2B5EF4-FFF2-40B4-BE49-F238E27FC236}">
                <a16:creationId xmlns:a16="http://schemas.microsoft.com/office/drawing/2014/main" id="{371A5357-4CAE-40A7-9AA8-E124C0D7D96D}"/>
              </a:ext>
            </a:extLst>
          </p:cNvPr>
          <p:cNvSpPr/>
          <p:nvPr userDrawn="1"/>
        </p:nvSpPr>
        <p:spPr>
          <a:xfrm>
            <a:off x="9902487" y="5377639"/>
            <a:ext cx="207417" cy="365562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rgbClr val="FDD8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37;p3">
            <a:extLst>
              <a:ext uri="{FF2B5EF4-FFF2-40B4-BE49-F238E27FC236}">
                <a16:creationId xmlns:a16="http://schemas.microsoft.com/office/drawing/2014/main" id="{176C5812-E2C4-42AE-9890-340AD4B3700D}"/>
              </a:ext>
            </a:extLst>
          </p:cNvPr>
          <p:cNvSpPr/>
          <p:nvPr userDrawn="1"/>
        </p:nvSpPr>
        <p:spPr>
          <a:xfrm>
            <a:off x="1764757" y="678394"/>
            <a:ext cx="258694" cy="248057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rgbClr val="FDD8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38;p3">
            <a:extLst>
              <a:ext uri="{FF2B5EF4-FFF2-40B4-BE49-F238E27FC236}">
                <a16:creationId xmlns:a16="http://schemas.microsoft.com/office/drawing/2014/main" id="{C3CEDA0F-2EA0-4F66-9ED3-C16C9B6A90A1}"/>
              </a:ext>
            </a:extLst>
          </p:cNvPr>
          <p:cNvSpPr/>
          <p:nvPr userDrawn="1"/>
        </p:nvSpPr>
        <p:spPr>
          <a:xfrm>
            <a:off x="3581400" y="5428775"/>
            <a:ext cx="466111" cy="170743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rgbClr val="FDD8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39;p3">
            <a:extLst>
              <a:ext uri="{FF2B5EF4-FFF2-40B4-BE49-F238E27FC236}">
                <a16:creationId xmlns:a16="http://schemas.microsoft.com/office/drawing/2014/main" id="{7D6BFCE7-2E40-4FE2-BAA0-B2B2B7E62600}"/>
              </a:ext>
            </a:extLst>
          </p:cNvPr>
          <p:cNvSpPr/>
          <p:nvPr userDrawn="1"/>
        </p:nvSpPr>
        <p:spPr>
          <a:xfrm>
            <a:off x="9163506" y="1277190"/>
            <a:ext cx="144548" cy="145930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rgbClr val="FDD8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40;p3">
            <a:extLst>
              <a:ext uri="{FF2B5EF4-FFF2-40B4-BE49-F238E27FC236}">
                <a16:creationId xmlns:a16="http://schemas.microsoft.com/office/drawing/2014/main" id="{12690620-23BC-4AFA-A9A0-45D29C75EC92}"/>
              </a:ext>
            </a:extLst>
          </p:cNvPr>
          <p:cNvSpPr/>
          <p:nvPr userDrawn="1"/>
        </p:nvSpPr>
        <p:spPr>
          <a:xfrm>
            <a:off x="1805541" y="5560420"/>
            <a:ext cx="144548" cy="145930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rgbClr val="FDD8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41;p3">
            <a:extLst>
              <a:ext uri="{FF2B5EF4-FFF2-40B4-BE49-F238E27FC236}">
                <a16:creationId xmlns:a16="http://schemas.microsoft.com/office/drawing/2014/main" id="{2964FC47-4FE3-4310-A2AE-29306DB8C056}"/>
              </a:ext>
            </a:extLst>
          </p:cNvPr>
          <p:cNvSpPr/>
          <p:nvPr userDrawn="1"/>
        </p:nvSpPr>
        <p:spPr>
          <a:xfrm>
            <a:off x="4353987" y="860647"/>
            <a:ext cx="144548" cy="145930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rgbClr val="FDD8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42;p3">
            <a:extLst>
              <a:ext uri="{FF2B5EF4-FFF2-40B4-BE49-F238E27FC236}">
                <a16:creationId xmlns:a16="http://schemas.microsoft.com/office/drawing/2014/main" id="{10C64B31-00C0-4D2D-9118-6736AED72B2E}"/>
              </a:ext>
            </a:extLst>
          </p:cNvPr>
          <p:cNvSpPr/>
          <p:nvPr userDrawn="1"/>
        </p:nvSpPr>
        <p:spPr>
          <a:xfrm>
            <a:off x="700500" y="1448547"/>
            <a:ext cx="144548" cy="145930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rgbClr val="FDD8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43;p3">
            <a:extLst>
              <a:ext uri="{FF2B5EF4-FFF2-40B4-BE49-F238E27FC236}">
                <a16:creationId xmlns:a16="http://schemas.microsoft.com/office/drawing/2014/main" id="{71736AF2-4893-41DF-BA36-97CF00A1D457}"/>
              </a:ext>
            </a:extLst>
          </p:cNvPr>
          <p:cNvSpPr/>
          <p:nvPr userDrawn="1"/>
        </p:nvSpPr>
        <p:spPr>
          <a:xfrm>
            <a:off x="700515" y="4719657"/>
            <a:ext cx="353360" cy="229862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rgbClr val="FDD8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44;p3">
            <a:extLst>
              <a:ext uri="{FF2B5EF4-FFF2-40B4-BE49-F238E27FC236}">
                <a16:creationId xmlns:a16="http://schemas.microsoft.com/office/drawing/2014/main" id="{7A607108-2923-4FC0-B75D-9BF715AA8D86}"/>
              </a:ext>
            </a:extLst>
          </p:cNvPr>
          <p:cNvSpPr/>
          <p:nvPr userDrawn="1"/>
        </p:nvSpPr>
        <p:spPr>
          <a:xfrm>
            <a:off x="11045031" y="4284340"/>
            <a:ext cx="144548" cy="145930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rgbClr val="FDD8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8709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5012078D-E60D-429F-851E-EC66DCCAD9B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9B68576-0F68-438B-A156-8BB9693E29E3}"/>
              </a:ext>
            </a:extLst>
          </p:cNvPr>
          <p:cNvSpPr/>
          <p:nvPr userDrawn="1"/>
        </p:nvSpPr>
        <p:spPr>
          <a:xfrm>
            <a:off x="400051" y="355600"/>
            <a:ext cx="11391899" cy="618489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12/29/22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Google Shape;30;p3">
            <a:extLst>
              <a:ext uri="{FF2B5EF4-FFF2-40B4-BE49-F238E27FC236}">
                <a16:creationId xmlns:a16="http://schemas.microsoft.com/office/drawing/2014/main" id="{168594B2-5190-49B0-861B-145B36BB39EE}"/>
              </a:ext>
            </a:extLst>
          </p:cNvPr>
          <p:cNvSpPr/>
          <p:nvPr userDrawn="1"/>
        </p:nvSpPr>
        <p:spPr>
          <a:xfrm>
            <a:off x="196213" y="112863"/>
            <a:ext cx="11799575" cy="6632275"/>
          </a:xfrm>
          <a:custGeom>
            <a:avLst/>
            <a:gdLst/>
            <a:ahLst/>
            <a:cxnLst/>
            <a:rect l="l" t="t" r="r" b="b"/>
            <a:pathLst>
              <a:path w="216108" h="120319" extrusionOk="0">
                <a:moveTo>
                  <a:pt x="3418" y="596"/>
                </a:moveTo>
                <a:lnTo>
                  <a:pt x="3418" y="3394"/>
                </a:lnTo>
                <a:lnTo>
                  <a:pt x="619" y="3394"/>
                </a:lnTo>
                <a:lnTo>
                  <a:pt x="619" y="596"/>
                </a:lnTo>
                <a:close/>
                <a:moveTo>
                  <a:pt x="215500" y="596"/>
                </a:moveTo>
                <a:lnTo>
                  <a:pt x="215500" y="3394"/>
                </a:lnTo>
                <a:lnTo>
                  <a:pt x="212702" y="3394"/>
                </a:lnTo>
                <a:lnTo>
                  <a:pt x="212702" y="596"/>
                </a:lnTo>
                <a:close/>
                <a:moveTo>
                  <a:pt x="208642" y="596"/>
                </a:moveTo>
                <a:lnTo>
                  <a:pt x="208642" y="3989"/>
                </a:lnTo>
                <a:lnTo>
                  <a:pt x="212119" y="3989"/>
                </a:lnTo>
                <a:lnTo>
                  <a:pt x="212119" y="7383"/>
                </a:lnTo>
                <a:lnTo>
                  <a:pt x="215500" y="7383"/>
                </a:lnTo>
                <a:lnTo>
                  <a:pt x="215500" y="112900"/>
                </a:lnTo>
                <a:lnTo>
                  <a:pt x="212107" y="112900"/>
                </a:lnTo>
                <a:lnTo>
                  <a:pt x="212107" y="116294"/>
                </a:lnTo>
                <a:lnTo>
                  <a:pt x="208630" y="116294"/>
                </a:lnTo>
                <a:lnTo>
                  <a:pt x="208630" y="119675"/>
                </a:lnTo>
                <a:lnTo>
                  <a:pt x="7478" y="119675"/>
                </a:lnTo>
                <a:lnTo>
                  <a:pt x="7478" y="116294"/>
                </a:lnTo>
                <a:lnTo>
                  <a:pt x="4013" y="116294"/>
                </a:lnTo>
                <a:lnTo>
                  <a:pt x="4013" y="112900"/>
                </a:lnTo>
                <a:lnTo>
                  <a:pt x="619" y="112900"/>
                </a:lnTo>
                <a:lnTo>
                  <a:pt x="619" y="7383"/>
                </a:lnTo>
                <a:lnTo>
                  <a:pt x="4013" y="7383"/>
                </a:lnTo>
                <a:lnTo>
                  <a:pt x="4013" y="3989"/>
                </a:lnTo>
                <a:lnTo>
                  <a:pt x="7490" y="3989"/>
                </a:lnTo>
                <a:lnTo>
                  <a:pt x="7490" y="596"/>
                </a:lnTo>
                <a:close/>
                <a:moveTo>
                  <a:pt x="3394" y="116901"/>
                </a:moveTo>
                <a:lnTo>
                  <a:pt x="3394" y="119699"/>
                </a:lnTo>
                <a:lnTo>
                  <a:pt x="596" y="119699"/>
                </a:lnTo>
                <a:lnTo>
                  <a:pt x="596" y="116901"/>
                </a:lnTo>
                <a:close/>
                <a:moveTo>
                  <a:pt x="215500" y="116901"/>
                </a:moveTo>
                <a:lnTo>
                  <a:pt x="215500" y="119699"/>
                </a:lnTo>
                <a:lnTo>
                  <a:pt x="212702" y="119699"/>
                </a:lnTo>
                <a:lnTo>
                  <a:pt x="212702" y="116901"/>
                </a:lnTo>
                <a:close/>
                <a:moveTo>
                  <a:pt x="0" y="1"/>
                </a:moveTo>
                <a:lnTo>
                  <a:pt x="0" y="4013"/>
                </a:lnTo>
                <a:lnTo>
                  <a:pt x="3394" y="4013"/>
                </a:lnTo>
                <a:lnTo>
                  <a:pt x="3394" y="6811"/>
                </a:lnTo>
                <a:lnTo>
                  <a:pt x="0" y="6811"/>
                </a:lnTo>
                <a:lnTo>
                  <a:pt x="0" y="113519"/>
                </a:lnTo>
                <a:lnTo>
                  <a:pt x="3394" y="113519"/>
                </a:lnTo>
                <a:lnTo>
                  <a:pt x="3394" y="116317"/>
                </a:lnTo>
                <a:lnTo>
                  <a:pt x="0" y="116317"/>
                </a:lnTo>
                <a:lnTo>
                  <a:pt x="0" y="120318"/>
                </a:lnTo>
                <a:lnTo>
                  <a:pt x="4013" y="120318"/>
                </a:lnTo>
                <a:lnTo>
                  <a:pt x="4013" y="116925"/>
                </a:lnTo>
                <a:lnTo>
                  <a:pt x="6882" y="116925"/>
                </a:lnTo>
                <a:lnTo>
                  <a:pt x="6882" y="120318"/>
                </a:lnTo>
                <a:lnTo>
                  <a:pt x="209238" y="120318"/>
                </a:lnTo>
                <a:lnTo>
                  <a:pt x="209238" y="116925"/>
                </a:lnTo>
                <a:lnTo>
                  <a:pt x="212107" y="116925"/>
                </a:lnTo>
                <a:lnTo>
                  <a:pt x="212107" y="120318"/>
                </a:lnTo>
                <a:lnTo>
                  <a:pt x="216108" y="120318"/>
                </a:lnTo>
                <a:lnTo>
                  <a:pt x="216108" y="116317"/>
                </a:lnTo>
                <a:lnTo>
                  <a:pt x="212714" y="116317"/>
                </a:lnTo>
                <a:lnTo>
                  <a:pt x="212714" y="113519"/>
                </a:lnTo>
                <a:lnTo>
                  <a:pt x="216108" y="113519"/>
                </a:lnTo>
                <a:lnTo>
                  <a:pt x="216108" y="6811"/>
                </a:lnTo>
                <a:lnTo>
                  <a:pt x="212714" y="6811"/>
                </a:lnTo>
                <a:lnTo>
                  <a:pt x="212714" y="4013"/>
                </a:lnTo>
                <a:lnTo>
                  <a:pt x="216096" y="4013"/>
                </a:lnTo>
                <a:lnTo>
                  <a:pt x="216096" y="3989"/>
                </a:lnTo>
                <a:lnTo>
                  <a:pt x="216096" y="1"/>
                </a:lnTo>
                <a:lnTo>
                  <a:pt x="212095" y="1"/>
                </a:lnTo>
                <a:lnTo>
                  <a:pt x="212095" y="3394"/>
                </a:lnTo>
                <a:lnTo>
                  <a:pt x="209226" y="3394"/>
                </a:lnTo>
                <a:lnTo>
                  <a:pt x="209226" y="1"/>
                </a:lnTo>
                <a:lnTo>
                  <a:pt x="6882" y="1"/>
                </a:lnTo>
                <a:lnTo>
                  <a:pt x="6882" y="3394"/>
                </a:lnTo>
                <a:lnTo>
                  <a:pt x="4013" y="3394"/>
                </a:lnTo>
                <a:lnTo>
                  <a:pt x="4013" y="1"/>
                </a:lnTo>
                <a:close/>
              </a:path>
            </a:pathLst>
          </a:custGeom>
          <a:solidFill>
            <a:srgbClr val="BA14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Google Shape;31;p3">
            <a:extLst>
              <a:ext uri="{FF2B5EF4-FFF2-40B4-BE49-F238E27FC236}">
                <a16:creationId xmlns:a16="http://schemas.microsoft.com/office/drawing/2014/main" id="{C4221F04-0851-464C-A85B-242E7091D166}"/>
              </a:ext>
            </a:extLst>
          </p:cNvPr>
          <p:cNvSpPr/>
          <p:nvPr userDrawn="1"/>
        </p:nvSpPr>
        <p:spPr>
          <a:xfrm>
            <a:off x="769858" y="3297641"/>
            <a:ext cx="169853" cy="404892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rgbClr val="FDD8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id="{F20F5724-2B9B-4AC0-AC20-2C95F5B435E9}"/>
              </a:ext>
            </a:extLst>
          </p:cNvPr>
          <p:cNvSpPr/>
          <p:nvPr userDrawn="1"/>
        </p:nvSpPr>
        <p:spPr>
          <a:xfrm>
            <a:off x="8157896" y="684198"/>
            <a:ext cx="178531" cy="388841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rgbClr val="FDD8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id="{55669F2B-7D19-4748-8957-DDE85013C393}"/>
              </a:ext>
            </a:extLst>
          </p:cNvPr>
          <p:cNvSpPr/>
          <p:nvPr userDrawn="1"/>
        </p:nvSpPr>
        <p:spPr>
          <a:xfrm>
            <a:off x="10852830" y="881230"/>
            <a:ext cx="206750" cy="357536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rgbClr val="FDD8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4;p3">
            <a:extLst>
              <a:ext uri="{FF2B5EF4-FFF2-40B4-BE49-F238E27FC236}">
                <a16:creationId xmlns:a16="http://schemas.microsoft.com/office/drawing/2014/main" id="{BF703598-F77F-4B53-90E7-B2F3D440E5C5}"/>
              </a:ext>
            </a:extLst>
          </p:cNvPr>
          <p:cNvSpPr/>
          <p:nvPr userDrawn="1"/>
        </p:nvSpPr>
        <p:spPr>
          <a:xfrm>
            <a:off x="11001901" y="2225862"/>
            <a:ext cx="258694" cy="248057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rgbClr val="FDD8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35;p3">
            <a:extLst>
              <a:ext uri="{FF2B5EF4-FFF2-40B4-BE49-F238E27FC236}">
                <a16:creationId xmlns:a16="http://schemas.microsoft.com/office/drawing/2014/main" id="{C8062728-84A1-4551-8682-10039A4DEC8C}"/>
              </a:ext>
            </a:extLst>
          </p:cNvPr>
          <p:cNvSpPr/>
          <p:nvPr userDrawn="1"/>
        </p:nvSpPr>
        <p:spPr>
          <a:xfrm rot="-6957699">
            <a:off x="6999989" y="5444049"/>
            <a:ext cx="209402" cy="378672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rgbClr val="FDD8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36;p3">
            <a:extLst>
              <a:ext uri="{FF2B5EF4-FFF2-40B4-BE49-F238E27FC236}">
                <a16:creationId xmlns:a16="http://schemas.microsoft.com/office/drawing/2014/main" id="{371A5357-4CAE-40A7-9AA8-E124C0D7D96D}"/>
              </a:ext>
            </a:extLst>
          </p:cNvPr>
          <p:cNvSpPr/>
          <p:nvPr userDrawn="1"/>
        </p:nvSpPr>
        <p:spPr>
          <a:xfrm>
            <a:off x="9902487" y="5377639"/>
            <a:ext cx="207417" cy="365562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rgbClr val="FDD8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37;p3">
            <a:extLst>
              <a:ext uri="{FF2B5EF4-FFF2-40B4-BE49-F238E27FC236}">
                <a16:creationId xmlns:a16="http://schemas.microsoft.com/office/drawing/2014/main" id="{176C5812-E2C4-42AE-9890-340AD4B3700D}"/>
              </a:ext>
            </a:extLst>
          </p:cNvPr>
          <p:cNvSpPr/>
          <p:nvPr userDrawn="1"/>
        </p:nvSpPr>
        <p:spPr>
          <a:xfrm>
            <a:off x="1764757" y="678394"/>
            <a:ext cx="258694" cy="248057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rgbClr val="FDD8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38;p3">
            <a:extLst>
              <a:ext uri="{FF2B5EF4-FFF2-40B4-BE49-F238E27FC236}">
                <a16:creationId xmlns:a16="http://schemas.microsoft.com/office/drawing/2014/main" id="{C3CEDA0F-2EA0-4F66-9ED3-C16C9B6A90A1}"/>
              </a:ext>
            </a:extLst>
          </p:cNvPr>
          <p:cNvSpPr/>
          <p:nvPr userDrawn="1"/>
        </p:nvSpPr>
        <p:spPr>
          <a:xfrm>
            <a:off x="3581400" y="5428775"/>
            <a:ext cx="466111" cy="170743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rgbClr val="FDD8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39;p3">
            <a:extLst>
              <a:ext uri="{FF2B5EF4-FFF2-40B4-BE49-F238E27FC236}">
                <a16:creationId xmlns:a16="http://schemas.microsoft.com/office/drawing/2014/main" id="{7D6BFCE7-2E40-4FE2-BAA0-B2B2B7E62600}"/>
              </a:ext>
            </a:extLst>
          </p:cNvPr>
          <p:cNvSpPr/>
          <p:nvPr userDrawn="1"/>
        </p:nvSpPr>
        <p:spPr>
          <a:xfrm>
            <a:off x="9163506" y="1277190"/>
            <a:ext cx="144548" cy="145930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rgbClr val="FDD8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40;p3">
            <a:extLst>
              <a:ext uri="{FF2B5EF4-FFF2-40B4-BE49-F238E27FC236}">
                <a16:creationId xmlns:a16="http://schemas.microsoft.com/office/drawing/2014/main" id="{12690620-23BC-4AFA-A9A0-45D29C75EC92}"/>
              </a:ext>
            </a:extLst>
          </p:cNvPr>
          <p:cNvSpPr/>
          <p:nvPr userDrawn="1"/>
        </p:nvSpPr>
        <p:spPr>
          <a:xfrm>
            <a:off x="1805541" y="5560420"/>
            <a:ext cx="144548" cy="145930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rgbClr val="FDD8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41;p3">
            <a:extLst>
              <a:ext uri="{FF2B5EF4-FFF2-40B4-BE49-F238E27FC236}">
                <a16:creationId xmlns:a16="http://schemas.microsoft.com/office/drawing/2014/main" id="{2964FC47-4FE3-4310-A2AE-29306DB8C056}"/>
              </a:ext>
            </a:extLst>
          </p:cNvPr>
          <p:cNvSpPr/>
          <p:nvPr userDrawn="1"/>
        </p:nvSpPr>
        <p:spPr>
          <a:xfrm>
            <a:off x="4353987" y="860647"/>
            <a:ext cx="144548" cy="145930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rgbClr val="FDD8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42;p3">
            <a:extLst>
              <a:ext uri="{FF2B5EF4-FFF2-40B4-BE49-F238E27FC236}">
                <a16:creationId xmlns:a16="http://schemas.microsoft.com/office/drawing/2014/main" id="{10C64B31-00C0-4D2D-9118-6736AED72B2E}"/>
              </a:ext>
            </a:extLst>
          </p:cNvPr>
          <p:cNvSpPr/>
          <p:nvPr userDrawn="1"/>
        </p:nvSpPr>
        <p:spPr>
          <a:xfrm>
            <a:off x="700500" y="1448547"/>
            <a:ext cx="144548" cy="145930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rgbClr val="FDD8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43;p3">
            <a:extLst>
              <a:ext uri="{FF2B5EF4-FFF2-40B4-BE49-F238E27FC236}">
                <a16:creationId xmlns:a16="http://schemas.microsoft.com/office/drawing/2014/main" id="{71736AF2-4893-41DF-BA36-97CF00A1D457}"/>
              </a:ext>
            </a:extLst>
          </p:cNvPr>
          <p:cNvSpPr/>
          <p:nvPr userDrawn="1"/>
        </p:nvSpPr>
        <p:spPr>
          <a:xfrm>
            <a:off x="700515" y="4719657"/>
            <a:ext cx="353360" cy="229862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rgbClr val="FDD8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44;p3">
            <a:extLst>
              <a:ext uri="{FF2B5EF4-FFF2-40B4-BE49-F238E27FC236}">
                <a16:creationId xmlns:a16="http://schemas.microsoft.com/office/drawing/2014/main" id="{7A607108-2923-4FC0-B75D-9BF715AA8D86}"/>
              </a:ext>
            </a:extLst>
          </p:cNvPr>
          <p:cNvSpPr/>
          <p:nvPr userDrawn="1"/>
        </p:nvSpPr>
        <p:spPr>
          <a:xfrm>
            <a:off x="11045031" y="4284340"/>
            <a:ext cx="144548" cy="145930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rgbClr val="FDD8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5852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5012078D-E60D-429F-851E-EC66DCCAD9B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: Diagonal Corners Rounded 35">
            <a:extLst>
              <a:ext uri="{FF2B5EF4-FFF2-40B4-BE49-F238E27FC236}">
                <a16:creationId xmlns:a16="http://schemas.microsoft.com/office/drawing/2014/main" id="{99B68576-0F68-438B-A156-8BB9693E29E3}"/>
              </a:ext>
            </a:extLst>
          </p:cNvPr>
          <p:cNvSpPr/>
          <p:nvPr userDrawn="1"/>
        </p:nvSpPr>
        <p:spPr>
          <a:xfrm>
            <a:off x="400051" y="355600"/>
            <a:ext cx="11391899" cy="6184899"/>
          </a:xfrm>
          <a:prstGeom prst="round2DiagRect">
            <a:avLst>
              <a:gd name="adj1" fmla="val 8043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12/29/22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Google Shape;30;p3">
            <a:extLst>
              <a:ext uri="{FF2B5EF4-FFF2-40B4-BE49-F238E27FC236}">
                <a16:creationId xmlns:a16="http://schemas.microsoft.com/office/drawing/2014/main" id="{168594B2-5190-49B0-861B-145B36BB39EE}"/>
              </a:ext>
            </a:extLst>
          </p:cNvPr>
          <p:cNvSpPr/>
          <p:nvPr userDrawn="1"/>
        </p:nvSpPr>
        <p:spPr>
          <a:xfrm>
            <a:off x="196213" y="112863"/>
            <a:ext cx="11799575" cy="6632275"/>
          </a:xfrm>
          <a:custGeom>
            <a:avLst/>
            <a:gdLst/>
            <a:ahLst/>
            <a:cxnLst/>
            <a:rect l="l" t="t" r="r" b="b"/>
            <a:pathLst>
              <a:path w="216108" h="120319" extrusionOk="0">
                <a:moveTo>
                  <a:pt x="3418" y="596"/>
                </a:moveTo>
                <a:lnTo>
                  <a:pt x="3418" y="3394"/>
                </a:lnTo>
                <a:lnTo>
                  <a:pt x="619" y="3394"/>
                </a:lnTo>
                <a:lnTo>
                  <a:pt x="619" y="596"/>
                </a:lnTo>
                <a:close/>
                <a:moveTo>
                  <a:pt x="215500" y="596"/>
                </a:moveTo>
                <a:lnTo>
                  <a:pt x="215500" y="3394"/>
                </a:lnTo>
                <a:lnTo>
                  <a:pt x="212702" y="3394"/>
                </a:lnTo>
                <a:lnTo>
                  <a:pt x="212702" y="596"/>
                </a:lnTo>
                <a:close/>
                <a:moveTo>
                  <a:pt x="208642" y="596"/>
                </a:moveTo>
                <a:lnTo>
                  <a:pt x="208642" y="3989"/>
                </a:lnTo>
                <a:lnTo>
                  <a:pt x="212119" y="3989"/>
                </a:lnTo>
                <a:lnTo>
                  <a:pt x="212119" y="7383"/>
                </a:lnTo>
                <a:lnTo>
                  <a:pt x="215500" y="7383"/>
                </a:lnTo>
                <a:lnTo>
                  <a:pt x="215500" y="112900"/>
                </a:lnTo>
                <a:lnTo>
                  <a:pt x="212107" y="112900"/>
                </a:lnTo>
                <a:lnTo>
                  <a:pt x="212107" y="116294"/>
                </a:lnTo>
                <a:lnTo>
                  <a:pt x="208630" y="116294"/>
                </a:lnTo>
                <a:lnTo>
                  <a:pt x="208630" y="119675"/>
                </a:lnTo>
                <a:lnTo>
                  <a:pt x="7478" y="119675"/>
                </a:lnTo>
                <a:lnTo>
                  <a:pt x="7478" y="116294"/>
                </a:lnTo>
                <a:lnTo>
                  <a:pt x="4013" y="116294"/>
                </a:lnTo>
                <a:lnTo>
                  <a:pt x="4013" y="112900"/>
                </a:lnTo>
                <a:lnTo>
                  <a:pt x="619" y="112900"/>
                </a:lnTo>
                <a:lnTo>
                  <a:pt x="619" y="7383"/>
                </a:lnTo>
                <a:lnTo>
                  <a:pt x="4013" y="7383"/>
                </a:lnTo>
                <a:lnTo>
                  <a:pt x="4013" y="3989"/>
                </a:lnTo>
                <a:lnTo>
                  <a:pt x="7490" y="3989"/>
                </a:lnTo>
                <a:lnTo>
                  <a:pt x="7490" y="596"/>
                </a:lnTo>
                <a:close/>
                <a:moveTo>
                  <a:pt x="3394" y="116901"/>
                </a:moveTo>
                <a:lnTo>
                  <a:pt x="3394" y="119699"/>
                </a:lnTo>
                <a:lnTo>
                  <a:pt x="596" y="119699"/>
                </a:lnTo>
                <a:lnTo>
                  <a:pt x="596" y="116901"/>
                </a:lnTo>
                <a:close/>
                <a:moveTo>
                  <a:pt x="215500" y="116901"/>
                </a:moveTo>
                <a:lnTo>
                  <a:pt x="215500" y="119699"/>
                </a:lnTo>
                <a:lnTo>
                  <a:pt x="212702" y="119699"/>
                </a:lnTo>
                <a:lnTo>
                  <a:pt x="212702" y="116901"/>
                </a:lnTo>
                <a:close/>
                <a:moveTo>
                  <a:pt x="0" y="1"/>
                </a:moveTo>
                <a:lnTo>
                  <a:pt x="0" y="4013"/>
                </a:lnTo>
                <a:lnTo>
                  <a:pt x="3394" y="4013"/>
                </a:lnTo>
                <a:lnTo>
                  <a:pt x="3394" y="6811"/>
                </a:lnTo>
                <a:lnTo>
                  <a:pt x="0" y="6811"/>
                </a:lnTo>
                <a:lnTo>
                  <a:pt x="0" y="113519"/>
                </a:lnTo>
                <a:lnTo>
                  <a:pt x="3394" y="113519"/>
                </a:lnTo>
                <a:lnTo>
                  <a:pt x="3394" y="116317"/>
                </a:lnTo>
                <a:lnTo>
                  <a:pt x="0" y="116317"/>
                </a:lnTo>
                <a:lnTo>
                  <a:pt x="0" y="120318"/>
                </a:lnTo>
                <a:lnTo>
                  <a:pt x="4013" y="120318"/>
                </a:lnTo>
                <a:lnTo>
                  <a:pt x="4013" y="116925"/>
                </a:lnTo>
                <a:lnTo>
                  <a:pt x="6882" y="116925"/>
                </a:lnTo>
                <a:lnTo>
                  <a:pt x="6882" y="120318"/>
                </a:lnTo>
                <a:lnTo>
                  <a:pt x="209238" y="120318"/>
                </a:lnTo>
                <a:lnTo>
                  <a:pt x="209238" y="116925"/>
                </a:lnTo>
                <a:lnTo>
                  <a:pt x="212107" y="116925"/>
                </a:lnTo>
                <a:lnTo>
                  <a:pt x="212107" y="120318"/>
                </a:lnTo>
                <a:lnTo>
                  <a:pt x="216108" y="120318"/>
                </a:lnTo>
                <a:lnTo>
                  <a:pt x="216108" y="116317"/>
                </a:lnTo>
                <a:lnTo>
                  <a:pt x="212714" y="116317"/>
                </a:lnTo>
                <a:lnTo>
                  <a:pt x="212714" y="113519"/>
                </a:lnTo>
                <a:lnTo>
                  <a:pt x="216108" y="113519"/>
                </a:lnTo>
                <a:lnTo>
                  <a:pt x="216108" y="6811"/>
                </a:lnTo>
                <a:lnTo>
                  <a:pt x="212714" y="6811"/>
                </a:lnTo>
                <a:lnTo>
                  <a:pt x="212714" y="4013"/>
                </a:lnTo>
                <a:lnTo>
                  <a:pt x="216096" y="4013"/>
                </a:lnTo>
                <a:lnTo>
                  <a:pt x="216096" y="3989"/>
                </a:lnTo>
                <a:lnTo>
                  <a:pt x="216096" y="1"/>
                </a:lnTo>
                <a:lnTo>
                  <a:pt x="212095" y="1"/>
                </a:lnTo>
                <a:lnTo>
                  <a:pt x="212095" y="3394"/>
                </a:lnTo>
                <a:lnTo>
                  <a:pt x="209226" y="3394"/>
                </a:lnTo>
                <a:lnTo>
                  <a:pt x="209226" y="1"/>
                </a:lnTo>
                <a:lnTo>
                  <a:pt x="6882" y="1"/>
                </a:lnTo>
                <a:lnTo>
                  <a:pt x="6882" y="3394"/>
                </a:lnTo>
                <a:lnTo>
                  <a:pt x="4013" y="3394"/>
                </a:lnTo>
                <a:lnTo>
                  <a:pt x="4013" y="1"/>
                </a:lnTo>
                <a:close/>
              </a:path>
            </a:pathLst>
          </a:custGeom>
          <a:solidFill>
            <a:srgbClr val="BA14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Google Shape;31;p3">
            <a:extLst>
              <a:ext uri="{FF2B5EF4-FFF2-40B4-BE49-F238E27FC236}">
                <a16:creationId xmlns:a16="http://schemas.microsoft.com/office/drawing/2014/main" id="{C4221F04-0851-464C-A85B-242E7091D166}"/>
              </a:ext>
            </a:extLst>
          </p:cNvPr>
          <p:cNvSpPr/>
          <p:nvPr userDrawn="1"/>
        </p:nvSpPr>
        <p:spPr>
          <a:xfrm>
            <a:off x="769858" y="3297641"/>
            <a:ext cx="169853" cy="404892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rgbClr val="FDD8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id="{F20F5724-2B9B-4AC0-AC20-2C95F5B435E9}"/>
              </a:ext>
            </a:extLst>
          </p:cNvPr>
          <p:cNvSpPr/>
          <p:nvPr userDrawn="1"/>
        </p:nvSpPr>
        <p:spPr>
          <a:xfrm>
            <a:off x="8157896" y="684198"/>
            <a:ext cx="178531" cy="388841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rgbClr val="FDD8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id="{55669F2B-7D19-4748-8957-DDE85013C393}"/>
              </a:ext>
            </a:extLst>
          </p:cNvPr>
          <p:cNvSpPr/>
          <p:nvPr userDrawn="1"/>
        </p:nvSpPr>
        <p:spPr>
          <a:xfrm>
            <a:off x="10852830" y="881230"/>
            <a:ext cx="206750" cy="357536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rgbClr val="FDD8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4;p3">
            <a:extLst>
              <a:ext uri="{FF2B5EF4-FFF2-40B4-BE49-F238E27FC236}">
                <a16:creationId xmlns:a16="http://schemas.microsoft.com/office/drawing/2014/main" id="{BF703598-F77F-4B53-90E7-B2F3D440E5C5}"/>
              </a:ext>
            </a:extLst>
          </p:cNvPr>
          <p:cNvSpPr/>
          <p:nvPr userDrawn="1"/>
        </p:nvSpPr>
        <p:spPr>
          <a:xfrm>
            <a:off x="11001901" y="2225862"/>
            <a:ext cx="258694" cy="248057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rgbClr val="FDD8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35;p3">
            <a:extLst>
              <a:ext uri="{FF2B5EF4-FFF2-40B4-BE49-F238E27FC236}">
                <a16:creationId xmlns:a16="http://schemas.microsoft.com/office/drawing/2014/main" id="{C8062728-84A1-4551-8682-10039A4DEC8C}"/>
              </a:ext>
            </a:extLst>
          </p:cNvPr>
          <p:cNvSpPr/>
          <p:nvPr userDrawn="1"/>
        </p:nvSpPr>
        <p:spPr>
          <a:xfrm rot="-6957699">
            <a:off x="6999989" y="5444049"/>
            <a:ext cx="209402" cy="378672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rgbClr val="FDD8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36;p3">
            <a:extLst>
              <a:ext uri="{FF2B5EF4-FFF2-40B4-BE49-F238E27FC236}">
                <a16:creationId xmlns:a16="http://schemas.microsoft.com/office/drawing/2014/main" id="{371A5357-4CAE-40A7-9AA8-E124C0D7D96D}"/>
              </a:ext>
            </a:extLst>
          </p:cNvPr>
          <p:cNvSpPr/>
          <p:nvPr userDrawn="1"/>
        </p:nvSpPr>
        <p:spPr>
          <a:xfrm>
            <a:off x="9902487" y="5377639"/>
            <a:ext cx="207417" cy="365562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rgbClr val="FDD8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37;p3">
            <a:extLst>
              <a:ext uri="{FF2B5EF4-FFF2-40B4-BE49-F238E27FC236}">
                <a16:creationId xmlns:a16="http://schemas.microsoft.com/office/drawing/2014/main" id="{176C5812-E2C4-42AE-9890-340AD4B3700D}"/>
              </a:ext>
            </a:extLst>
          </p:cNvPr>
          <p:cNvSpPr/>
          <p:nvPr userDrawn="1"/>
        </p:nvSpPr>
        <p:spPr>
          <a:xfrm>
            <a:off x="1764757" y="678394"/>
            <a:ext cx="258694" cy="248057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rgbClr val="FDD8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38;p3">
            <a:extLst>
              <a:ext uri="{FF2B5EF4-FFF2-40B4-BE49-F238E27FC236}">
                <a16:creationId xmlns:a16="http://schemas.microsoft.com/office/drawing/2014/main" id="{C3CEDA0F-2EA0-4F66-9ED3-C16C9B6A90A1}"/>
              </a:ext>
            </a:extLst>
          </p:cNvPr>
          <p:cNvSpPr/>
          <p:nvPr userDrawn="1"/>
        </p:nvSpPr>
        <p:spPr>
          <a:xfrm>
            <a:off x="3581400" y="5428775"/>
            <a:ext cx="466111" cy="170743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rgbClr val="FDD8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39;p3">
            <a:extLst>
              <a:ext uri="{FF2B5EF4-FFF2-40B4-BE49-F238E27FC236}">
                <a16:creationId xmlns:a16="http://schemas.microsoft.com/office/drawing/2014/main" id="{7D6BFCE7-2E40-4FE2-BAA0-B2B2B7E62600}"/>
              </a:ext>
            </a:extLst>
          </p:cNvPr>
          <p:cNvSpPr/>
          <p:nvPr userDrawn="1"/>
        </p:nvSpPr>
        <p:spPr>
          <a:xfrm>
            <a:off x="9163506" y="1277190"/>
            <a:ext cx="144548" cy="145930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rgbClr val="FDD8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40;p3">
            <a:extLst>
              <a:ext uri="{FF2B5EF4-FFF2-40B4-BE49-F238E27FC236}">
                <a16:creationId xmlns:a16="http://schemas.microsoft.com/office/drawing/2014/main" id="{12690620-23BC-4AFA-A9A0-45D29C75EC92}"/>
              </a:ext>
            </a:extLst>
          </p:cNvPr>
          <p:cNvSpPr/>
          <p:nvPr userDrawn="1"/>
        </p:nvSpPr>
        <p:spPr>
          <a:xfrm>
            <a:off x="1805541" y="5560420"/>
            <a:ext cx="144548" cy="145930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rgbClr val="FDD8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41;p3">
            <a:extLst>
              <a:ext uri="{FF2B5EF4-FFF2-40B4-BE49-F238E27FC236}">
                <a16:creationId xmlns:a16="http://schemas.microsoft.com/office/drawing/2014/main" id="{2964FC47-4FE3-4310-A2AE-29306DB8C056}"/>
              </a:ext>
            </a:extLst>
          </p:cNvPr>
          <p:cNvSpPr/>
          <p:nvPr userDrawn="1"/>
        </p:nvSpPr>
        <p:spPr>
          <a:xfrm>
            <a:off x="4353987" y="860647"/>
            <a:ext cx="144548" cy="145930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rgbClr val="FDD8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42;p3">
            <a:extLst>
              <a:ext uri="{FF2B5EF4-FFF2-40B4-BE49-F238E27FC236}">
                <a16:creationId xmlns:a16="http://schemas.microsoft.com/office/drawing/2014/main" id="{10C64B31-00C0-4D2D-9118-6736AED72B2E}"/>
              </a:ext>
            </a:extLst>
          </p:cNvPr>
          <p:cNvSpPr/>
          <p:nvPr userDrawn="1"/>
        </p:nvSpPr>
        <p:spPr>
          <a:xfrm>
            <a:off x="700500" y="1448547"/>
            <a:ext cx="144548" cy="145930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rgbClr val="FDD8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43;p3">
            <a:extLst>
              <a:ext uri="{FF2B5EF4-FFF2-40B4-BE49-F238E27FC236}">
                <a16:creationId xmlns:a16="http://schemas.microsoft.com/office/drawing/2014/main" id="{71736AF2-4893-41DF-BA36-97CF00A1D457}"/>
              </a:ext>
            </a:extLst>
          </p:cNvPr>
          <p:cNvSpPr/>
          <p:nvPr userDrawn="1"/>
        </p:nvSpPr>
        <p:spPr>
          <a:xfrm>
            <a:off x="700515" y="4719657"/>
            <a:ext cx="353360" cy="229862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rgbClr val="FDD8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44;p3">
            <a:extLst>
              <a:ext uri="{FF2B5EF4-FFF2-40B4-BE49-F238E27FC236}">
                <a16:creationId xmlns:a16="http://schemas.microsoft.com/office/drawing/2014/main" id="{7A607108-2923-4FC0-B75D-9BF715AA8D86}"/>
              </a:ext>
            </a:extLst>
          </p:cNvPr>
          <p:cNvSpPr/>
          <p:nvPr userDrawn="1"/>
        </p:nvSpPr>
        <p:spPr>
          <a:xfrm>
            <a:off x="11045031" y="4284340"/>
            <a:ext cx="144548" cy="145930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rgbClr val="FDD8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626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5012078D-E60D-429F-851E-EC66DCCAD9B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12/29/22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Google Shape;30;p3">
            <a:extLst>
              <a:ext uri="{FF2B5EF4-FFF2-40B4-BE49-F238E27FC236}">
                <a16:creationId xmlns:a16="http://schemas.microsoft.com/office/drawing/2014/main" id="{168594B2-5190-49B0-861B-145B36BB39EE}"/>
              </a:ext>
            </a:extLst>
          </p:cNvPr>
          <p:cNvSpPr/>
          <p:nvPr userDrawn="1"/>
        </p:nvSpPr>
        <p:spPr>
          <a:xfrm>
            <a:off x="196213" y="112863"/>
            <a:ext cx="11799575" cy="6632275"/>
          </a:xfrm>
          <a:custGeom>
            <a:avLst/>
            <a:gdLst/>
            <a:ahLst/>
            <a:cxnLst/>
            <a:rect l="l" t="t" r="r" b="b"/>
            <a:pathLst>
              <a:path w="216108" h="120319" extrusionOk="0">
                <a:moveTo>
                  <a:pt x="3418" y="596"/>
                </a:moveTo>
                <a:lnTo>
                  <a:pt x="3418" y="3394"/>
                </a:lnTo>
                <a:lnTo>
                  <a:pt x="619" y="3394"/>
                </a:lnTo>
                <a:lnTo>
                  <a:pt x="619" y="596"/>
                </a:lnTo>
                <a:close/>
                <a:moveTo>
                  <a:pt x="215500" y="596"/>
                </a:moveTo>
                <a:lnTo>
                  <a:pt x="215500" y="3394"/>
                </a:lnTo>
                <a:lnTo>
                  <a:pt x="212702" y="3394"/>
                </a:lnTo>
                <a:lnTo>
                  <a:pt x="212702" y="596"/>
                </a:lnTo>
                <a:close/>
                <a:moveTo>
                  <a:pt x="208642" y="596"/>
                </a:moveTo>
                <a:lnTo>
                  <a:pt x="208642" y="3989"/>
                </a:lnTo>
                <a:lnTo>
                  <a:pt x="212119" y="3989"/>
                </a:lnTo>
                <a:lnTo>
                  <a:pt x="212119" y="7383"/>
                </a:lnTo>
                <a:lnTo>
                  <a:pt x="215500" y="7383"/>
                </a:lnTo>
                <a:lnTo>
                  <a:pt x="215500" y="112900"/>
                </a:lnTo>
                <a:lnTo>
                  <a:pt x="212107" y="112900"/>
                </a:lnTo>
                <a:lnTo>
                  <a:pt x="212107" y="116294"/>
                </a:lnTo>
                <a:lnTo>
                  <a:pt x="208630" y="116294"/>
                </a:lnTo>
                <a:lnTo>
                  <a:pt x="208630" y="119675"/>
                </a:lnTo>
                <a:lnTo>
                  <a:pt x="7478" y="119675"/>
                </a:lnTo>
                <a:lnTo>
                  <a:pt x="7478" y="116294"/>
                </a:lnTo>
                <a:lnTo>
                  <a:pt x="4013" y="116294"/>
                </a:lnTo>
                <a:lnTo>
                  <a:pt x="4013" y="112900"/>
                </a:lnTo>
                <a:lnTo>
                  <a:pt x="619" y="112900"/>
                </a:lnTo>
                <a:lnTo>
                  <a:pt x="619" y="7383"/>
                </a:lnTo>
                <a:lnTo>
                  <a:pt x="4013" y="7383"/>
                </a:lnTo>
                <a:lnTo>
                  <a:pt x="4013" y="3989"/>
                </a:lnTo>
                <a:lnTo>
                  <a:pt x="7490" y="3989"/>
                </a:lnTo>
                <a:lnTo>
                  <a:pt x="7490" y="596"/>
                </a:lnTo>
                <a:close/>
                <a:moveTo>
                  <a:pt x="3394" y="116901"/>
                </a:moveTo>
                <a:lnTo>
                  <a:pt x="3394" y="119699"/>
                </a:lnTo>
                <a:lnTo>
                  <a:pt x="596" y="119699"/>
                </a:lnTo>
                <a:lnTo>
                  <a:pt x="596" y="116901"/>
                </a:lnTo>
                <a:close/>
                <a:moveTo>
                  <a:pt x="215500" y="116901"/>
                </a:moveTo>
                <a:lnTo>
                  <a:pt x="215500" y="119699"/>
                </a:lnTo>
                <a:lnTo>
                  <a:pt x="212702" y="119699"/>
                </a:lnTo>
                <a:lnTo>
                  <a:pt x="212702" y="116901"/>
                </a:lnTo>
                <a:close/>
                <a:moveTo>
                  <a:pt x="0" y="1"/>
                </a:moveTo>
                <a:lnTo>
                  <a:pt x="0" y="4013"/>
                </a:lnTo>
                <a:lnTo>
                  <a:pt x="3394" y="4013"/>
                </a:lnTo>
                <a:lnTo>
                  <a:pt x="3394" y="6811"/>
                </a:lnTo>
                <a:lnTo>
                  <a:pt x="0" y="6811"/>
                </a:lnTo>
                <a:lnTo>
                  <a:pt x="0" y="113519"/>
                </a:lnTo>
                <a:lnTo>
                  <a:pt x="3394" y="113519"/>
                </a:lnTo>
                <a:lnTo>
                  <a:pt x="3394" y="116317"/>
                </a:lnTo>
                <a:lnTo>
                  <a:pt x="0" y="116317"/>
                </a:lnTo>
                <a:lnTo>
                  <a:pt x="0" y="120318"/>
                </a:lnTo>
                <a:lnTo>
                  <a:pt x="4013" y="120318"/>
                </a:lnTo>
                <a:lnTo>
                  <a:pt x="4013" y="116925"/>
                </a:lnTo>
                <a:lnTo>
                  <a:pt x="6882" y="116925"/>
                </a:lnTo>
                <a:lnTo>
                  <a:pt x="6882" y="120318"/>
                </a:lnTo>
                <a:lnTo>
                  <a:pt x="209238" y="120318"/>
                </a:lnTo>
                <a:lnTo>
                  <a:pt x="209238" y="116925"/>
                </a:lnTo>
                <a:lnTo>
                  <a:pt x="212107" y="116925"/>
                </a:lnTo>
                <a:lnTo>
                  <a:pt x="212107" y="120318"/>
                </a:lnTo>
                <a:lnTo>
                  <a:pt x="216108" y="120318"/>
                </a:lnTo>
                <a:lnTo>
                  <a:pt x="216108" y="116317"/>
                </a:lnTo>
                <a:lnTo>
                  <a:pt x="212714" y="116317"/>
                </a:lnTo>
                <a:lnTo>
                  <a:pt x="212714" y="113519"/>
                </a:lnTo>
                <a:lnTo>
                  <a:pt x="216108" y="113519"/>
                </a:lnTo>
                <a:lnTo>
                  <a:pt x="216108" y="6811"/>
                </a:lnTo>
                <a:lnTo>
                  <a:pt x="212714" y="6811"/>
                </a:lnTo>
                <a:lnTo>
                  <a:pt x="212714" y="4013"/>
                </a:lnTo>
                <a:lnTo>
                  <a:pt x="216096" y="4013"/>
                </a:lnTo>
                <a:lnTo>
                  <a:pt x="216096" y="3989"/>
                </a:lnTo>
                <a:lnTo>
                  <a:pt x="216096" y="1"/>
                </a:lnTo>
                <a:lnTo>
                  <a:pt x="212095" y="1"/>
                </a:lnTo>
                <a:lnTo>
                  <a:pt x="212095" y="3394"/>
                </a:lnTo>
                <a:lnTo>
                  <a:pt x="209226" y="3394"/>
                </a:lnTo>
                <a:lnTo>
                  <a:pt x="209226" y="1"/>
                </a:lnTo>
                <a:lnTo>
                  <a:pt x="6882" y="1"/>
                </a:lnTo>
                <a:lnTo>
                  <a:pt x="6882" y="3394"/>
                </a:lnTo>
                <a:lnTo>
                  <a:pt x="4013" y="3394"/>
                </a:lnTo>
                <a:lnTo>
                  <a:pt x="4013" y="1"/>
                </a:lnTo>
                <a:close/>
              </a:path>
            </a:pathLst>
          </a:custGeom>
          <a:solidFill>
            <a:srgbClr val="BA14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Google Shape;31;p3">
            <a:extLst>
              <a:ext uri="{FF2B5EF4-FFF2-40B4-BE49-F238E27FC236}">
                <a16:creationId xmlns:a16="http://schemas.microsoft.com/office/drawing/2014/main" id="{C4221F04-0851-464C-A85B-242E7091D166}"/>
              </a:ext>
            </a:extLst>
          </p:cNvPr>
          <p:cNvSpPr/>
          <p:nvPr userDrawn="1"/>
        </p:nvSpPr>
        <p:spPr>
          <a:xfrm>
            <a:off x="769858" y="3297641"/>
            <a:ext cx="169853" cy="404892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rgbClr val="FDD8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id="{F20F5724-2B9B-4AC0-AC20-2C95F5B435E9}"/>
              </a:ext>
            </a:extLst>
          </p:cNvPr>
          <p:cNvSpPr/>
          <p:nvPr userDrawn="1"/>
        </p:nvSpPr>
        <p:spPr>
          <a:xfrm>
            <a:off x="8157896" y="684198"/>
            <a:ext cx="178531" cy="388841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rgbClr val="FDD8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id="{55669F2B-7D19-4748-8957-DDE85013C393}"/>
              </a:ext>
            </a:extLst>
          </p:cNvPr>
          <p:cNvSpPr/>
          <p:nvPr userDrawn="1"/>
        </p:nvSpPr>
        <p:spPr>
          <a:xfrm>
            <a:off x="10852830" y="881230"/>
            <a:ext cx="206750" cy="357536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rgbClr val="FDD8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4;p3">
            <a:extLst>
              <a:ext uri="{FF2B5EF4-FFF2-40B4-BE49-F238E27FC236}">
                <a16:creationId xmlns:a16="http://schemas.microsoft.com/office/drawing/2014/main" id="{BF703598-F77F-4B53-90E7-B2F3D440E5C5}"/>
              </a:ext>
            </a:extLst>
          </p:cNvPr>
          <p:cNvSpPr/>
          <p:nvPr userDrawn="1"/>
        </p:nvSpPr>
        <p:spPr>
          <a:xfrm>
            <a:off x="11001901" y="2225862"/>
            <a:ext cx="258694" cy="248057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rgbClr val="FDD8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35;p3">
            <a:extLst>
              <a:ext uri="{FF2B5EF4-FFF2-40B4-BE49-F238E27FC236}">
                <a16:creationId xmlns:a16="http://schemas.microsoft.com/office/drawing/2014/main" id="{C8062728-84A1-4551-8682-10039A4DEC8C}"/>
              </a:ext>
            </a:extLst>
          </p:cNvPr>
          <p:cNvSpPr/>
          <p:nvPr userDrawn="1"/>
        </p:nvSpPr>
        <p:spPr>
          <a:xfrm rot="-6957699">
            <a:off x="6999989" y="5444049"/>
            <a:ext cx="209402" cy="378672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rgbClr val="FDD8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36;p3">
            <a:extLst>
              <a:ext uri="{FF2B5EF4-FFF2-40B4-BE49-F238E27FC236}">
                <a16:creationId xmlns:a16="http://schemas.microsoft.com/office/drawing/2014/main" id="{371A5357-4CAE-40A7-9AA8-E124C0D7D96D}"/>
              </a:ext>
            </a:extLst>
          </p:cNvPr>
          <p:cNvSpPr/>
          <p:nvPr userDrawn="1"/>
        </p:nvSpPr>
        <p:spPr>
          <a:xfrm>
            <a:off x="9902487" y="5377639"/>
            <a:ext cx="207417" cy="365562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rgbClr val="FDD8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37;p3">
            <a:extLst>
              <a:ext uri="{FF2B5EF4-FFF2-40B4-BE49-F238E27FC236}">
                <a16:creationId xmlns:a16="http://schemas.microsoft.com/office/drawing/2014/main" id="{176C5812-E2C4-42AE-9890-340AD4B3700D}"/>
              </a:ext>
            </a:extLst>
          </p:cNvPr>
          <p:cNvSpPr/>
          <p:nvPr userDrawn="1"/>
        </p:nvSpPr>
        <p:spPr>
          <a:xfrm>
            <a:off x="1764757" y="678394"/>
            <a:ext cx="258694" cy="248057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rgbClr val="FDD8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38;p3">
            <a:extLst>
              <a:ext uri="{FF2B5EF4-FFF2-40B4-BE49-F238E27FC236}">
                <a16:creationId xmlns:a16="http://schemas.microsoft.com/office/drawing/2014/main" id="{C3CEDA0F-2EA0-4F66-9ED3-C16C9B6A90A1}"/>
              </a:ext>
            </a:extLst>
          </p:cNvPr>
          <p:cNvSpPr/>
          <p:nvPr userDrawn="1"/>
        </p:nvSpPr>
        <p:spPr>
          <a:xfrm>
            <a:off x="3581400" y="5428775"/>
            <a:ext cx="466111" cy="170743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rgbClr val="FDD8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39;p3">
            <a:extLst>
              <a:ext uri="{FF2B5EF4-FFF2-40B4-BE49-F238E27FC236}">
                <a16:creationId xmlns:a16="http://schemas.microsoft.com/office/drawing/2014/main" id="{7D6BFCE7-2E40-4FE2-BAA0-B2B2B7E62600}"/>
              </a:ext>
            </a:extLst>
          </p:cNvPr>
          <p:cNvSpPr/>
          <p:nvPr userDrawn="1"/>
        </p:nvSpPr>
        <p:spPr>
          <a:xfrm>
            <a:off x="9163506" y="1277190"/>
            <a:ext cx="144548" cy="145930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rgbClr val="FDD8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40;p3">
            <a:extLst>
              <a:ext uri="{FF2B5EF4-FFF2-40B4-BE49-F238E27FC236}">
                <a16:creationId xmlns:a16="http://schemas.microsoft.com/office/drawing/2014/main" id="{12690620-23BC-4AFA-A9A0-45D29C75EC92}"/>
              </a:ext>
            </a:extLst>
          </p:cNvPr>
          <p:cNvSpPr/>
          <p:nvPr userDrawn="1"/>
        </p:nvSpPr>
        <p:spPr>
          <a:xfrm>
            <a:off x="1805541" y="5560420"/>
            <a:ext cx="144548" cy="145930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rgbClr val="FDD8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41;p3">
            <a:extLst>
              <a:ext uri="{FF2B5EF4-FFF2-40B4-BE49-F238E27FC236}">
                <a16:creationId xmlns:a16="http://schemas.microsoft.com/office/drawing/2014/main" id="{2964FC47-4FE3-4310-A2AE-29306DB8C056}"/>
              </a:ext>
            </a:extLst>
          </p:cNvPr>
          <p:cNvSpPr/>
          <p:nvPr userDrawn="1"/>
        </p:nvSpPr>
        <p:spPr>
          <a:xfrm>
            <a:off x="4353987" y="860647"/>
            <a:ext cx="144548" cy="145930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rgbClr val="FDD8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42;p3">
            <a:extLst>
              <a:ext uri="{FF2B5EF4-FFF2-40B4-BE49-F238E27FC236}">
                <a16:creationId xmlns:a16="http://schemas.microsoft.com/office/drawing/2014/main" id="{10C64B31-00C0-4D2D-9118-6736AED72B2E}"/>
              </a:ext>
            </a:extLst>
          </p:cNvPr>
          <p:cNvSpPr/>
          <p:nvPr userDrawn="1"/>
        </p:nvSpPr>
        <p:spPr>
          <a:xfrm>
            <a:off x="700500" y="1448547"/>
            <a:ext cx="144548" cy="145930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rgbClr val="FDD8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43;p3">
            <a:extLst>
              <a:ext uri="{FF2B5EF4-FFF2-40B4-BE49-F238E27FC236}">
                <a16:creationId xmlns:a16="http://schemas.microsoft.com/office/drawing/2014/main" id="{71736AF2-4893-41DF-BA36-97CF00A1D457}"/>
              </a:ext>
            </a:extLst>
          </p:cNvPr>
          <p:cNvSpPr/>
          <p:nvPr userDrawn="1"/>
        </p:nvSpPr>
        <p:spPr>
          <a:xfrm>
            <a:off x="700515" y="4719657"/>
            <a:ext cx="353360" cy="229862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rgbClr val="FDD8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44;p3">
            <a:extLst>
              <a:ext uri="{FF2B5EF4-FFF2-40B4-BE49-F238E27FC236}">
                <a16:creationId xmlns:a16="http://schemas.microsoft.com/office/drawing/2014/main" id="{7A607108-2923-4FC0-B75D-9BF715AA8D86}"/>
              </a:ext>
            </a:extLst>
          </p:cNvPr>
          <p:cNvSpPr/>
          <p:nvPr userDrawn="1"/>
        </p:nvSpPr>
        <p:spPr>
          <a:xfrm>
            <a:off x="11045031" y="4284340"/>
            <a:ext cx="144548" cy="145930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rgbClr val="FDD8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Frame 35">
            <a:extLst>
              <a:ext uri="{FF2B5EF4-FFF2-40B4-BE49-F238E27FC236}">
                <a16:creationId xmlns:a16="http://schemas.microsoft.com/office/drawing/2014/main" id="{99B68576-0F68-438B-A156-8BB9693E29E3}"/>
              </a:ext>
            </a:extLst>
          </p:cNvPr>
          <p:cNvSpPr/>
          <p:nvPr userDrawn="1"/>
        </p:nvSpPr>
        <p:spPr>
          <a:xfrm>
            <a:off x="400051" y="355600"/>
            <a:ext cx="11391899" cy="6184899"/>
          </a:xfrm>
          <a:prstGeom prst="frame">
            <a:avLst>
              <a:gd name="adj1" fmla="val 3348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803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12/29/22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543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12/29/22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515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12/29/22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229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12/29/22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96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4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ags" Target="../tags/tag3.xml"/><Relationship Id="rId5" Type="http://schemas.openxmlformats.org/officeDocument/2006/relationships/slideLayout" Target="../slideLayouts/slideLayout5.xml"/><Relationship Id="rId10" Type="http://schemas.openxmlformats.org/officeDocument/2006/relationships/tags" Target="../tags/tag2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FAFD5FB3-FA65-40CB-9872-4EEC27C1931C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12/29/22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10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11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12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670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07" r:id="rId2"/>
    <p:sldLayoutId id="2147483708" r:id="rId3"/>
    <p:sldLayoutId id="2147483709" r:id="rId4"/>
    <p:sldLayoutId id="2147483699" r:id="rId5"/>
    <p:sldLayoutId id="2147483700" r:id="rId6"/>
    <p:sldLayoutId id="2147483701" r:id="rId7"/>
    <p:sldLayoutId id="2147483702" r:id="rId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8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" name="DA 3">
            <a:extLst>
              <a:ext uri="{FF2B5EF4-FFF2-40B4-BE49-F238E27FC236}">
                <a16:creationId xmlns:a16="http://schemas.microsoft.com/office/drawing/2014/main" id="{8AD49A99-EFDC-4A5D-8A18-ED7209D3079A}"/>
              </a:ext>
            </a:extLst>
          </p:cNvPr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1358310505"/>
              </p:ext>
            </p:extLst>
          </p:nvPr>
        </p:nvGraphicFramePr>
        <p:xfrm>
          <a:off x="5572884" y="2647045"/>
          <a:ext cx="5576568" cy="6304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7071">
                  <a:extLst>
                    <a:ext uri="{9D8B030D-6E8A-4147-A177-3AD203B41FA5}">
                      <a16:colId xmlns:a16="http://schemas.microsoft.com/office/drawing/2014/main" val="257551161"/>
                    </a:ext>
                  </a:extLst>
                </a:gridCol>
                <a:gridCol w="697071">
                  <a:extLst>
                    <a:ext uri="{9D8B030D-6E8A-4147-A177-3AD203B41FA5}">
                      <a16:colId xmlns:a16="http://schemas.microsoft.com/office/drawing/2014/main" val="4046143341"/>
                    </a:ext>
                  </a:extLst>
                </a:gridCol>
                <a:gridCol w="697071">
                  <a:extLst>
                    <a:ext uri="{9D8B030D-6E8A-4147-A177-3AD203B41FA5}">
                      <a16:colId xmlns:a16="http://schemas.microsoft.com/office/drawing/2014/main" val="1682444477"/>
                    </a:ext>
                  </a:extLst>
                </a:gridCol>
                <a:gridCol w="697071">
                  <a:extLst>
                    <a:ext uri="{9D8B030D-6E8A-4147-A177-3AD203B41FA5}">
                      <a16:colId xmlns:a16="http://schemas.microsoft.com/office/drawing/2014/main" val="3108441739"/>
                    </a:ext>
                  </a:extLst>
                </a:gridCol>
                <a:gridCol w="697071">
                  <a:extLst>
                    <a:ext uri="{9D8B030D-6E8A-4147-A177-3AD203B41FA5}">
                      <a16:colId xmlns:a16="http://schemas.microsoft.com/office/drawing/2014/main" val="2308669432"/>
                    </a:ext>
                  </a:extLst>
                </a:gridCol>
                <a:gridCol w="697071">
                  <a:extLst>
                    <a:ext uri="{9D8B030D-6E8A-4147-A177-3AD203B41FA5}">
                      <a16:colId xmlns:a16="http://schemas.microsoft.com/office/drawing/2014/main" val="2052007049"/>
                    </a:ext>
                  </a:extLst>
                </a:gridCol>
                <a:gridCol w="697071">
                  <a:extLst>
                    <a:ext uri="{9D8B030D-6E8A-4147-A177-3AD203B41FA5}">
                      <a16:colId xmlns:a16="http://schemas.microsoft.com/office/drawing/2014/main" val="2736865230"/>
                    </a:ext>
                  </a:extLst>
                </a:gridCol>
                <a:gridCol w="697071">
                  <a:extLst>
                    <a:ext uri="{9D8B030D-6E8A-4147-A177-3AD203B41FA5}">
                      <a16:colId xmlns:a16="http://schemas.microsoft.com/office/drawing/2014/main" val="115700777"/>
                    </a:ext>
                  </a:extLst>
                </a:gridCol>
              </a:tblGrid>
              <a:tr h="591724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</a:t>
                      </a: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03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Ô</a:t>
                      </a: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D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</a:t>
                      </a: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D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</a:t>
                      </a: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D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</a:t>
                      </a: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D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</a:t>
                      </a: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D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Ô</a:t>
                      </a: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D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</a:t>
                      </a: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D7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5063883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37F3B93-1349-482E-9FD6-D9A2F0DF5AED}"/>
              </a:ext>
            </a:extLst>
          </p:cNvPr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3166752207"/>
              </p:ext>
            </p:extLst>
          </p:nvPr>
        </p:nvGraphicFramePr>
        <p:xfrm>
          <a:off x="5579264" y="2647045"/>
          <a:ext cx="5563808" cy="6304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5476">
                  <a:extLst>
                    <a:ext uri="{9D8B030D-6E8A-4147-A177-3AD203B41FA5}">
                      <a16:colId xmlns:a16="http://schemas.microsoft.com/office/drawing/2014/main" val="1682444477"/>
                    </a:ext>
                  </a:extLst>
                </a:gridCol>
                <a:gridCol w="695476">
                  <a:extLst>
                    <a:ext uri="{9D8B030D-6E8A-4147-A177-3AD203B41FA5}">
                      <a16:colId xmlns:a16="http://schemas.microsoft.com/office/drawing/2014/main" val="3108441739"/>
                    </a:ext>
                  </a:extLst>
                </a:gridCol>
                <a:gridCol w="695476">
                  <a:extLst>
                    <a:ext uri="{9D8B030D-6E8A-4147-A177-3AD203B41FA5}">
                      <a16:colId xmlns:a16="http://schemas.microsoft.com/office/drawing/2014/main" val="4125248911"/>
                    </a:ext>
                  </a:extLst>
                </a:gridCol>
                <a:gridCol w="695476">
                  <a:extLst>
                    <a:ext uri="{9D8B030D-6E8A-4147-A177-3AD203B41FA5}">
                      <a16:colId xmlns:a16="http://schemas.microsoft.com/office/drawing/2014/main" val="1127529361"/>
                    </a:ext>
                  </a:extLst>
                </a:gridCol>
                <a:gridCol w="695476">
                  <a:extLst>
                    <a:ext uri="{9D8B030D-6E8A-4147-A177-3AD203B41FA5}">
                      <a16:colId xmlns:a16="http://schemas.microsoft.com/office/drawing/2014/main" val="3659199537"/>
                    </a:ext>
                  </a:extLst>
                </a:gridCol>
                <a:gridCol w="695476">
                  <a:extLst>
                    <a:ext uri="{9D8B030D-6E8A-4147-A177-3AD203B41FA5}">
                      <a16:colId xmlns:a16="http://schemas.microsoft.com/office/drawing/2014/main" val="2617562642"/>
                    </a:ext>
                  </a:extLst>
                </a:gridCol>
                <a:gridCol w="695476">
                  <a:extLst>
                    <a:ext uri="{9D8B030D-6E8A-4147-A177-3AD203B41FA5}">
                      <a16:colId xmlns:a16="http://schemas.microsoft.com/office/drawing/2014/main" val="1176173295"/>
                    </a:ext>
                  </a:extLst>
                </a:gridCol>
                <a:gridCol w="695476">
                  <a:extLst>
                    <a:ext uri="{9D8B030D-6E8A-4147-A177-3AD203B41FA5}">
                      <a16:colId xmlns:a16="http://schemas.microsoft.com/office/drawing/2014/main" val="1654328461"/>
                    </a:ext>
                  </a:extLst>
                </a:gridCol>
              </a:tblGrid>
              <a:tr h="591724"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03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D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D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D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D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D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D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D7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5063883"/>
                  </a:ext>
                </a:extLst>
              </a:tr>
            </a:tbl>
          </a:graphicData>
        </a:graphic>
      </p:graphicFrame>
      <p:graphicFrame>
        <p:nvGraphicFramePr>
          <p:cNvPr id="26" name="DA 5">
            <a:extLst>
              <a:ext uri="{FF2B5EF4-FFF2-40B4-BE49-F238E27FC236}">
                <a16:creationId xmlns:a16="http://schemas.microsoft.com/office/drawing/2014/main" id="{2C753CFE-3B0B-4823-BA09-037F88518AE6}"/>
              </a:ext>
            </a:extLst>
          </p:cNvPr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3091482135"/>
              </p:ext>
            </p:extLst>
          </p:nvPr>
        </p:nvGraphicFramePr>
        <p:xfrm>
          <a:off x="1441511" y="3912563"/>
          <a:ext cx="5556904" cy="6304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4613">
                  <a:extLst>
                    <a:ext uri="{9D8B030D-6E8A-4147-A177-3AD203B41FA5}">
                      <a16:colId xmlns:a16="http://schemas.microsoft.com/office/drawing/2014/main" val="4046143341"/>
                    </a:ext>
                  </a:extLst>
                </a:gridCol>
                <a:gridCol w="694613">
                  <a:extLst>
                    <a:ext uri="{9D8B030D-6E8A-4147-A177-3AD203B41FA5}">
                      <a16:colId xmlns:a16="http://schemas.microsoft.com/office/drawing/2014/main" val="3384710155"/>
                    </a:ext>
                  </a:extLst>
                </a:gridCol>
                <a:gridCol w="694613">
                  <a:extLst>
                    <a:ext uri="{9D8B030D-6E8A-4147-A177-3AD203B41FA5}">
                      <a16:colId xmlns:a16="http://schemas.microsoft.com/office/drawing/2014/main" val="1682444477"/>
                    </a:ext>
                  </a:extLst>
                </a:gridCol>
                <a:gridCol w="694613">
                  <a:extLst>
                    <a:ext uri="{9D8B030D-6E8A-4147-A177-3AD203B41FA5}">
                      <a16:colId xmlns:a16="http://schemas.microsoft.com/office/drawing/2014/main" val="3108441739"/>
                    </a:ext>
                  </a:extLst>
                </a:gridCol>
                <a:gridCol w="694613">
                  <a:extLst>
                    <a:ext uri="{9D8B030D-6E8A-4147-A177-3AD203B41FA5}">
                      <a16:colId xmlns:a16="http://schemas.microsoft.com/office/drawing/2014/main" val="4125248911"/>
                    </a:ext>
                  </a:extLst>
                </a:gridCol>
                <a:gridCol w="694613">
                  <a:extLst>
                    <a:ext uri="{9D8B030D-6E8A-4147-A177-3AD203B41FA5}">
                      <a16:colId xmlns:a16="http://schemas.microsoft.com/office/drawing/2014/main" val="2520749797"/>
                    </a:ext>
                  </a:extLst>
                </a:gridCol>
                <a:gridCol w="694613">
                  <a:extLst>
                    <a:ext uri="{9D8B030D-6E8A-4147-A177-3AD203B41FA5}">
                      <a16:colId xmlns:a16="http://schemas.microsoft.com/office/drawing/2014/main" val="102104591"/>
                    </a:ext>
                  </a:extLst>
                </a:gridCol>
                <a:gridCol w="694613">
                  <a:extLst>
                    <a:ext uri="{9D8B030D-6E8A-4147-A177-3AD203B41FA5}">
                      <a16:colId xmlns:a16="http://schemas.microsoft.com/office/drawing/2014/main" val="4293796532"/>
                    </a:ext>
                  </a:extLst>
                </a:gridCol>
              </a:tblGrid>
              <a:tr h="591724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Đ</a:t>
                      </a: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D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Ư</a:t>
                      </a: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D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Ờ</a:t>
                      </a: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D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</a:t>
                      </a: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D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</a:t>
                      </a: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D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Ô</a:t>
                      </a: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D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</a:t>
                      </a: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03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Ô</a:t>
                      </a: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D7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5063883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5086B896-04A9-4100-BAF6-BB4A62B25098}"/>
              </a:ext>
            </a:extLst>
          </p:cNvPr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3080277754"/>
              </p:ext>
            </p:extLst>
          </p:nvPr>
        </p:nvGraphicFramePr>
        <p:xfrm>
          <a:off x="1455107" y="3912563"/>
          <a:ext cx="5529712" cy="6304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1214">
                  <a:extLst>
                    <a:ext uri="{9D8B030D-6E8A-4147-A177-3AD203B41FA5}">
                      <a16:colId xmlns:a16="http://schemas.microsoft.com/office/drawing/2014/main" val="257551161"/>
                    </a:ext>
                  </a:extLst>
                </a:gridCol>
                <a:gridCol w="691214">
                  <a:extLst>
                    <a:ext uri="{9D8B030D-6E8A-4147-A177-3AD203B41FA5}">
                      <a16:colId xmlns:a16="http://schemas.microsoft.com/office/drawing/2014/main" val="833593451"/>
                    </a:ext>
                  </a:extLst>
                </a:gridCol>
                <a:gridCol w="691214">
                  <a:extLst>
                    <a:ext uri="{9D8B030D-6E8A-4147-A177-3AD203B41FA5}">
                      <a16:colId xmlns:a16="http://schemas.microsoft.com/office/drawing/2014/main" val="752817154"/>
                    </a:ext>
                  </a:extLst>
                </a:gridCol>
                <a:gridCol w="691214">
                  <a:extLst>
                    <a:ext uri="{9D8B030D-6E8A-4147-A177-3AD203B41FA5}">
                      <a16:colId xmlns:a16="http://schemas.microsoft.com/office/drawing/2014/main" val="4046143341"/>
                    </a:ext>
                  </a:extLst>
                </a:gridCol>
                <a:gridCol w="691214">
                  <a:extLst>
                    <a:ext uri="{9D8B030D-6E8A-4147-A177-3AD203B41FA5}">
                      <a16:colId xmlns:a16="http://schemas.microsoft.com/office/drawing/2014/main" val="1682444477"/>
                    </a:ext>
                  </a:extLst>
                </a:gridCol>
                <a:gridCol w="691214">
                  <a:extLst>
                    <a:ext uri="{9D8B030D-6E8A-4147-A177-3AD203B41FA5}">
                      <a16:colId xmlns:a16="http://schemas.microsoft.com/office/drawing/2014/main" val="3108441739"/>
                    </a:ext>
                  </a:extLst>
                </a:gridCol>
                <a:gridCol w="691214">
                  <a:extLst>
                    <a:ext uri="{9D8B030D-6E8A-4147-A177-3AD203B41FA5}">
                      <a16:colId xmlns:a16="http://schemas.microsoft.com/office/drawing/2014/main" val="4125248911"/>
                    </a:ext>
                  </a:extLst>
                </a:gridCol>
                <a:gridCol w="691214">
                  <a:extLst>
                    <a:ext uri="{9D8B030D-6E8A-4147-A177-3AD203B41FA5}">
                      <a16:colId xmlns:a16="http://schemas.microsoft.com/office/drawing/2014/main" val="1913149544"/>
                    </a:ext>
                  </a:extLst>
                </a:gridCol>
              </a:tblGrid>
              <a:tr h="591724"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rgbClr val="FFFF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D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D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D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D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D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D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03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D7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5063883"/>
                  </a:ext>
                </a:extLst>
              </a:tr>
            </a:tbl>
          </a:graphicData>
        </a:graphic>
      </p:graphicFrame>
      <p:graphicFrame>
        <p:nvGraphicFramePr>
          <p:cNvPr id="24" name="DA 2">
            <a:extLst>
              <a:ext uri="{FF2B5EF4-FFF2-40B4-BE49-F238E27FC236}">
                <a16:creationId xmlns:a16="http://schemas.microsoft.com/office/drawing/2014/main" id="{9AB5B031-AE77-4BBA-BF1F-ADBAEA7E1538}"/>
              </a:ext>
            </a:extLst>
          </p:cNvPr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2672157525"/>
              </p:ext>
            </p:extLst>
          </p:nvPr>
        </p:nvGraphicFramePr>
        <p:xfrm>
          <a:off x="4203756" y="2012489"/>
          <a:ext cx="6224931" cy="6304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1659">
                  <a:extLst>
                    <a:ext uri="{9D8B030D-6E8A-4147-A177-3AD203B41FA5}">
                      <a16:colId xmlns:a16="http://schemas.microsoft.com/office/drawing/2014/main" val="1344357065"/>
                    </a:ext>
                  </a:extLst>
                </a:gridCol>
                <a:gridCol w="691659">
                  <a:extLst>
                    <a:ext uri="{9D8B030D-6E8A-4147-A177-3AD203B41FA5}">
                      <a16:colId xmlns:a16="http://schemas.microsoft.com/office/drawing/2014/main" val="3108441739"/>
                    </a:ext>
                  </a:extLst>
                </a:gridCol>
                <a:gridCol w="691659">
                  <a:extLst>
                    <a:ext uri="{9D8B030D-6E8A-4147-A177-3AD203B41FA5}">
                      <a16:colId xmlns:a16="http://schemas.microsoft.com/office/drawing/2014/main" val="4125248911"/>
                    </a:ext>
                  </a:extLst>
                </a:gridCol>
                <a:gridCol w="691659">
                  <a:extLst>
                    <a:ext uri="{9D8B030D-6E8A-4147-A177-3AD203B41FA5}">
                      <a16:colId xmlns:a16="http://schemas.microsoft.com/office/drawing/2014/main" val="2395711598"/>
                    </a:ext>
                  </a:extLst>
                </a:gridCol>
                <a:gridCol w="691659">
                  <a:extLst>
                    <a:ext uri="{9D8B030D-6E8A-4147-A177-3AD203B41FA5}">
                      <a16:colId xmlns:a16="http://schemas.microsoft.com/office/drawing/2014/main" val="1176939853"/>
                    </a:ext>
                  </a:extLst>
                </a:gridCol>
                <a:gridCol w="691659">
                  <a:extLst>
                    <a:ext uri="{9D8B030D-6E8A-4147-A177-3AD203B41FA5}">
                      <a16:colId xmlns:a16="http://schemas.microsoft.com/office/drawing/2014/main" val="74123914"/>
                    </a:ext>
                  </a:extLst>
                </a:gridCol>
                <a:gridCol w="691659">
                  <a:extLst>
                    <a:ext uri="{9D8B030D-6E8A-4147-A177-3AD203B41FA5}">
                      <a16:colId xmlns:a16="http://schemas.microsoft.com/office/drawing/2014/main" val="1042729358"/>
                    </a:ext>
                  </a:extLst>
                </a:gridCol>
                <a:gridCol w="691659">
                  <a:extLst>
                    <a:ext uri="{9D8B030D-6E8A-4147-A177-3AD203B41FA5}">
                      <a16:colId xmlns:a16="http://schemas.microsoft.com/office/drawing/2014/main" val="1608077022"/>
                    </a:ext>
                  </a:extLst>
                </a:gridCol>
                <a:gridCol w="691659">
                  <a:extLst>
                    <a:ext uri="{9D8B030D-6E8A-4147-A177-3AD203B41FA5}">
                      <a16:colId xmlns:a16="http://schemas.microsoft.com/office/drawing/2014/main" val="3760987289"/>
                    </a:ext>
                  </a:extLst>
                </a:gridCol>
              </a:tblGrid>
              <a:tr h="591724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</a:t>
                      </a: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D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Ộ</a:t>
                      </a: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D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</a:t>
                      </a: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03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</a:t>
                      </a: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D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</a:t>
                      </a: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D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Ư</a:t>
                      </a: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D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Ơ</a:t>
                      </a: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D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</a:t>
                      </a: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D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</a:t>
                      </a: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D7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5063883"/>
                  </a:ext>
                </a:extLst>
              </a:tr>
            </a:tbl>
          </a:graphicData>
        </a:graphic>
      </p:graphicFrame>
      <p:graphicFrame>
        <p:nvGraphicFramePr>
          <p:cNvPr id="23" name="DA 1">
            <a:extLst>
              <a:ext uri="{FF2B5EF4-FFF2-40B4-BE49-F238E27FC236}">
                <a16:creationId xmlns:a16="http://schemas.microsoft.com/office/drawing/2014/main" id="{261F6CBD-5011-422A-BF91-816F7FA3B284}"/>
              </a:ext>
            </a:extLst>
          </p:cNvPr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659337630"/>
              </p:ext>
            </p:extLst>
          </p:nvPr>
        </p:nvGraphicFramePr>
        <p:xfrm>
          <a:off x="5588584" y="1372023"/>
          <a:ext cx="2772584" cy="6304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3146">
                  <a:extLst>
                    <a:ext uri="{9D8B030D-6E8A-4147-A177-3AD203B41FA5}">
                      <a16:colId xmlns:a16="http://schemas.microsoft.com/office/drawing/2014/main" val="4125248911"/>
                    </a:ext>
                  </a:extLst>
                </a:gridCol>
                <a:gridCol w="693146">
                  <a:extLst>
                    <a:ext uri="{9D8B030D-6E8A-4147-A177-3AD203B41FA5}">
                      <a16:colId xmlns:a16="http://schemas.microsoft.com/office/drawing/2014/main" val="2395711598"/>
                    </a:ext>
                  </a:extLst>
                </a:gridCol>
                <a:gridCol w="693146">
                  <a:extLst>
                    <a:ext uri="{9D8B030D-6E8A-4147-A177-3AD203B41FA5}">
                      <a16:colId xmlns:a16="http://schemas.microsoft.com/office/drawing/2014/main" val="2802935676"/>
                    </a:ext>
                  </a:extLst>
                </a:gridCol>
                <a:gridCol w="693146">
                  <a:extLst>
                    <a:ext uri="{9D8B030D-6E8A-4147-A177-3AD203B41FA5}">
                      <a16:colId xmlns:a16="http://schemas.microsoft.com/office/drawing/2014/main" val="3425542661"/>
                    </a:ext>
                  </a:extLst>
                </a:gridCol>
              </a:tblGrid>
              <a:tr h="591724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</a:t>
                      </a: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03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</a:t>
                      </a: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D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</a:t>
                      </a: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D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</a:t>
                      </a: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D7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5063883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DFB8D81-7D63-4DD6-9697-ADAFDB5A8FAC}"/>
              </a:ext>
            </a:extLst>
          </p:cNvPr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2456538077"/>
              </p:ext>
            </p:extLst>
          </p:nvPr>
        </p:nvGraphicFramePr>
        <p:xfrm>
          <a:off x="4215496" y="2012489"/>
          <a:ext cx="6201450" cy="6304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9050">
                  <a:extLst>
                    <a:ext uri="{9D8B030D-6E8A-4147-A177-3AD203B41FA5}">
                      <a16:colId xmlns:a16="http://schemas.microsoft.com/office/drawing/2014/main" val="406401684"/>
                    </a:ext>
                  </a:extLst>
                </a:gridCol>
                <a:gridCol w="689050">
                  <a:extLst>
                    <a:ext uri="{9D8B030D-6E8A-4147-A177-3AD203B41FA5}">
                      <a16:colId xmlns:a16="http://schemas.microsoft.com/office/drawing/2014/main" val="2828083543"/>
                    </a:ext>
                  </a:extLst>
                </a:gridCol>
                <a:gridCol w="689050">
                  <a:extLst>
                    <a:ext uri="{9D8B030D-6E8A-4147-A177-3AD203B41FA5}">
                      <a16:colId xmlns:a16="http://schemas.microsoft.com/office/drawing/2014/main" val="4125248911"/>
                    </a:ext>
                  </a:extLst>
                </a:gridCol>
                <a:gridCol w="689050">
                  <a:extLst>
                    <a:ext uri="{9D8B030D-6E8A-4147-A177-3AD203B41FA5}">
                      <a16:colId xmlns:a16="http://schemas.microsoft.com/office/drawing/2014/main" val="2395711598"/>
                    </a:ext>
                  </a:extLst>
                </a:gridCol>
                <a:gridCol w="689050">
                  <a:extLst>
                    <a:ext uri="{9D8B030D-6E8A-4147-A177-3AD203B41FA5}">
                      <a16:colId xmlns:a16="http://schemas.microsoft.com/office/drawing/2014/main" val="144668202"/>
                    </a:ext>
                  </a:extLst>
                </a:gridCol>
                <a:gridCol w="689050">
                  <a:extLst>
                    <a:ext uri="{9D8B030D-6E8A-4147-A177-3AD203B41FA5}">
                      <a16:colId xmlns:a16="http://schemas.microsoft.com/office/drawing/2014/main" val="915869056"/>
                    </a:ext>
                  </a:extLst>
                </a:gridCol>
                <a:gridCol w="689050">
                  <a:extLst>
                    <a:ext uri="{9D8B030D-6E8A-4147-A177-3AD203B41FA5}">
                      <a16:colId xmlns:a16="http://schemas.microsoft.com/office/drawing/2014/main" val="1959502103"/>
                    </a:ext>
                  </a:extLst>
                </a:gridCol>
                <a:gridCol w="689050">
                  <a:extLst>
                    <a:ext uri="{9D8B030D-6E8A-4147-A177-3AD203B41FA5}">
                      <a16:colId xmlns:a16="http://schemas.microsoft.com/office/drawing/2014/main" val="2956280179"/>
                    </a:ext>
                  </a:extLst>
                </a:gridCol>
                <a:gridCol w="689050">
                  <a:extLst>
                    <a:ext uri="{9D8B030D-6E8A-4147-A177-3AD203B41FA5}">
                      <a16:colId xmlns:a16="http://schemas.microsoft.com/office/drawing/2014/main" val="3093437981"/>
                    </a:ext>
                  </a:extLst>
                </a:gridCol>
              </a:tblGrid>
              <a:tr h="591724"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D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D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rgbClr val="FFFF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03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D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D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D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D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D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D7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5063883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1776E73-B514-4A43-B4D4-289A1C08ED0C}"/>
              </a:ext>
            </a:extLst>
          </p:cNvPr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847095844"/>
              </p:ext>
            </p:extLst>
          </p:nvPr>
        </p:nvGraphicFramePr>
        <p:xfrm>
          <a:off x="5588582" y="1372023"/>
          <a:ext cx="2772588" cy="6304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3147">
                  <a:extLst>
                    <a:ext uri="{9D8B030D-6E8A-4147-A177-3AD203B41FA5}">
                      <a16:colId xmlns:a16="http://schemas.microsoft.com/office/drawing/2014/main" val="4125248911"/>
                    </a:ext>
                  </a:extLst>
                </a:gridCol>
                <a:gridCol w="693147">
                  <a:extLst>
                    <a:ext uri="{9D8B030D-6E8A-4147-A177-3AD203B41FA5}">
                      <a16:colId xmlns:a16="http://schemas.microsoft.com/office/drawing/2014/main" val="2395711598"/>
                    </a:ext>
                  </a:extLst>
                </a:gridCol>
                <a:gridCol w="693147">
                  <a:extLst>
                    <a:ext uri="{9D8B030D-6E8A-4147-A177-3AD203B41FA5}">
                      <a16:colId xmlns:a16="http://schemas.microsoft.com/office/drawing/2014/main" val="2802935676"/>
                    </a:ext>
                  </a:extLst>
                </a:gridCol>
                <a:gridCol w="693147">
                  <a:extLst>
                    <a:ext uri="{9D8B030D-6E8A-4147-A177-3AD203B41FA5}">
                      <a16:colId xmlns:a16="http://schemas.microsoft.com/office/drawing/2014/main" val="3425542661"/>
                    </a:ext>
                  </a:extLst>
                </a:gridCol>
              </a:tblGrid>
              <a:tr h="591724"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rgbClr val="FFFF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03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D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D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D7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5063883"/>
                  </a:ext>
                </a:extLst>
              </a:tr>
            </a:tbl>
          </a:graphicData>
        </a:graphic>
      </p:graphicFrame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714DEB0-D2A9-4692-B8B0-D9CDA616E810}"/>
              </a:ext>
            </a:extLst>
          </p:cNvPr>
          <p:cNvSpPr/>
          <p:nvPr/>
        </p:nvSpPr>
        <p:spPr>
          <a:xfrm>
            <a:off x="711200" y="5523548"/>
            <a:ext cx="10769600" cy="1310640"/>
          </a:xfrm>
          <a:prstGeom prst="roundRect">
            <a:avLst>
              <a:gd name="adj" fmla="val 22869"/>
            </a:avLst>
          </a:prstGeom>
          <a:solidFill>
            <a:srgbClr val="1634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199DEC4-D07E-47B3-9950-E55885AFF33B}"/>
              </a:ext>
            </a:extLst>
          </p:cNvPr>
          <p:cNvSpPr txBox="1"/>
          <p:nvPr/>
        </p:nvSpPr>
        <p:spPr>
          <a:xfrm>
            <a:off x="3130838" y="441569"/>
            <a:ext cx="5918200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#9Slide07 NguyenHa 01" panose="02040603050506020204" pitchFamily="18" charset="0"/>
                <a:ea typeface="+mn-ea"/>
                <a:cs typeface="+mn-cs"/>
              </a:rPr>
              <a:t>Ô CHỮ BÍ MẬT</a:t>
            </a:r>
          </a:p>
        </p:txBody>
      </p:sp>
      <p:sp>
        <p:nvSpPr>
          <p:cNvPr id="15" name="1 - 9Slide.vn">
            <a:extLst>
              <a:ext uri="{FF2B5EF4-FFF2-40B4-BE49-F238E27FC236}">
                <a16:creationId xmlns:a16="http://schemas.microsoft.com/office/drawing/2014/main" id="{BD38CBE1-9753-4C17-94D2-D35F02087AA0}"/>
              </a:ext>
            </a:extLst>
          </p:cNvPr>
          <p:cNvSpPr/>
          <p:nvPr/>
        </p:nvSpPr>
        <p:spPr>
          <a:xfrm>
            <a:off x="483507" y="1392239"/>
            <a:ext cx="743743" cy="644765"/>
          </a:xfrm>
          <a:prstGeom prst="star5">
            <a:avLst>
              <a:gd name="adj" fmla="val 22604"/>
              <a:gd name="hf" fmla="val 105146"/>
              <a:gd name="vf" fmla="val 110557"/>
            </a:avLst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reflection blurRad="6350" stA="50000" endA="300" endPos="550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6" name="2 - 9Slide.vn">
            <a:extLst>
              <a:ext uri="{FF2B5EF4-FFF2-40B4-BE49-F238E27FC236}">
                <a16:creationId xmlns:a16="http://schemas.microsoft.com/office/drawing/2014/main" id="{882EECAC-9324-48BE-AC3C-E54B83FB2573}"/>
              </a:ext>
            </a:extLst>
          </p:cNvPr>
          <p:cNvSpPr/>
          <p:nvPr/>
        </p:nvSpPr>
        <p:spPr>
          <a:xfrm>
            <a:off x="486190" y="2015317"/>
            <a:ext cx="743743" cy="644765"/>
          </a:xfrm>
          <a:prstGeom prst="star5">
            <a:avLst>
              <a:gd name="adj" fmla="val 24357"/>
              <a:gd name="hf" fmla="val 105146"/>
              <a:gd name="vf" fmla="val 110557"/>
            </a:avLst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reflection blurRad="6350" stA="50000" endA="300" endPos="550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7" name="3 - 9Slide.vn">
            <a:extLst>
              <a:ext uri="{FF2B5EF4-FFF2-40B4-BE49-F238E27FC236}">
                <a16:creationId xmlns:a16="http://schemas.microsoft.com/office/drawing/2014/main" id="{B89750D1-F8F0-453D-9BCC-ED44D306DF09}"/>
              </a:ext>
            </a:extLst>
          </p:cNvPr>
          <p:cNvSpPr/>
          <p:nvPr/>
        </p:nvSpPr>
        <p:spPr>
          <a:xfrm>
            <a:off x="483507" y="2638395"/>
            <a:ext cx="743743" cy="644765"/>
          </a:xfrm>
          <a:prstGeom prst="star5">
            <a:avLst>
              <a:gd name="adj" fmla="val 24357"/>
              <a:gd name="hf" fmla="val 105146"/>
              <a:gd name="vf" fmla="val 110557"/>
            </a:avLst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reflection blurRad="6350" stA="50000" endA="300" endPos="550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8" name="4 - 9Slide.vn">
            <a:extLst>
              <a:ext uri="{FF2B5EF4-FFF2-40B4-BE49-F238E27FC236}">
                <a16:creationId xmlns:a16="http://schemas.microsoft.com/office/drawing/2014/main" id="{F08F9D2E-F094-42C0-8C86-B48D3EF06E8F}"/>
              </a:ext>
            </a:extLst>
          </p:cNvPr>
          <p:cNvSpPr/>
          <p:nvPr/>
        </p:nvSpPr>
        <p:spPr>
          <a:xfrm>
            <a:off x="492443" y="3257118"/>
            <a:ext cx="743743" cy="644765"/>
          </a:xfrm>
          <a:prstGeom prst="star5">
            <a:avLst>
              <a:gd name="adj" fmla="val 20851"/>
              <a:gd name="hf" fmla="val 105146"/>
              <a:gd name="vf" fmla="val 110557"/>
            </a:avLst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reflection blurRad="6350" stA="50000" endA="300" endPos="550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1">
            <a:extLst>
              <a:ext uri="{FF2B5EF4-FFF2-40B4-BE49-F238E27FC236}">
                <a16:creationId xmlns:a16="http://schemas.microsoft.com/office/drawing/2014/main" id="{E4A51D89-92B7-4543-B184-7E3CB63FF889}"/>
              </a:ext>
            </a:extLst>
          </p:cNvPr>
          <p:cNvSpPr txBox="1"/>
          <p:nvPr/>
        </p:nvSpPr>
        <p:spPr>
          <a:xfrm>
            <a:off x="711200" y="5855703"/>
            <a:ext cx="108000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792" marR="0" lvl="0" indent="-304792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noProof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 tộc nào có số dân đông nhất nước ta?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2">
            <a:extLst>
              <a:ext uri="{FF2B5EF4-FFF2-40B4-BE49-F238E27FC236}">
                <a16:creationId xmlns:a16="http://schemas.microsoft.com/office/drawing/2014/main" id="{F6B4218F-0BAE-4910-AC2B-EF5475CDBA0D}"/>
              </a:ext>
            </a:extLst>
          </p:cNvPr>
          <p:cNvSpPr txBox="1"/>
          <p:nvPr/>
        </p:nvSpPr>
        <p:spPr>
          <a:xfrm>
            <a:off x="711200" y="5858460"/>
            <a:ext cx="10769600" cy="64081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304792" indent="-304792" algn="ctr">
              <a:lnSpc>
                <a:spcPct val="99000"/>
              </a:lnSpc>
            </a:pPr>
            <a:r>
              <a:rPr kumimoji="0" lang="en-US" sz="3600" b="1" i="0" u="none" strike="noStrike" kern="1200" cap="none" spc="-133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noProof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 mua bán ở trong nước gọi là hoạt động gì</a:t>
            </a:r>
            <a:r>
              <a:rPr lang="en-US" altLang="en-US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600" b="1" i="0" u="none" strike="noStrike" kern="1200" cap="none" spc="-133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3">
                <a:extLst>
                  <a:ext uri="{FF2B5EF4-FFF2-40B4-BE49-F238E27FC236}">
                    <a16:creationId xmlns:a16="http://schemas.microsoft.com/office/drawing/2014/main" id="{BE92AE15-3BFF-4EB9-B215-C1D3B4366068}"/>
                  </a:ext>
                </a:extLst>
              </p:cNvPr>
              <p:cNvSpPr txBox="1"/>
              <p:nvPr/>
            </p:nvSpPr>
            <p:spPr>
              <a:xfrm>
                <a:off x="650240" y="5736888"/>
                <a:ext cx="10891520" cy="88396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marL="304792" marR="0" lvl="0" indent="-304792" algn="ctr" defTabSz="914400" rtl="0" eaLnBrk="1" fontAlgn="auto" latinLnBrk="0" hangingPunct="1">
                  <a:lnSpc>
                    <a:spcPct val="99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-133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3.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dân</a:t>
                </a:r>
                <a:r>
                  <a:rPr kumimoji="0" lang="en-US" sz="3600" b="1" i="0" u="none" strike="noStrike" kern="1200" cap="none" spc="0" normalizeH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số nước ta sống ở đâu?</a:t>
                </a:r>
                <a:endPara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1" name="3">
                <a:extLst>
                  <a:ext uri="{FF2B5EF4-FFF2-40B4-BE49-F238E27FC236}">
                    <a16:creationId xmlns:a16="http://schemas.microsoft.com/office/drawing/2014/main" id="{BE92AE15-3BFF-4EB9-B215-C1D3B43660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240" y="5736888"/>
                <a:ext cx="10891520" cy="883960"/>
              </a:xfrm>
              <a:prstGeom prst="rect">
                <a:avLst/>
              </a:prstGeom>
              <a:blipFill>
                <a:blip r:embed="rId4"/>
                <a:stretch>
                  <a:fillRect b="-1103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4">
            <a:extLst>
              <a:ext uri="{FF2B5EF4-FFF2-40B4-BE49-F238E27FC236}">
                <a16:creationId xmlns:a16="http://schemas.microsoft.com/office/drawing/2014/main" id="{F1E5942A-7A52-49A6-8A30-54B61523EC6C}"/>
              </a:ext>
            </a:extLst>
          </p:cNvPr>
          <p:cNvSpPr txBox="1"/>
          <p:nvPr/>
        </p:nvSpPr>
        <p:spPr>
          <a:xfrm>
            <a:off x="716280" y="5888949"/>
            <a:ext cx="10759440" cy="5798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304792" marR="0" lvl="0" indent="-304792" algn="ctr" defTabSz="914400" rtl="0" eaLnBrk="1" fontAlgn="auto" latinLnBrk="0" hangingPunct="1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-153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200" b="1" spc="-153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bao gồm cả nội thương và ngoại thương gọi là gì?</a:t>
            </a:r>
            <a:endParaRPr kumimoji="0" lang="en-US" sz="3200" b="1" i="0" u="none" strike="noStrike" kern="1200" cap="none" spc="-153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5">
            <a:extLst>
              <a:ext uri="{FF2B5EF4-FFF2-40B4-BE49-F238E27FC236}">
                <a16:creationId xmlns:a16="http://schemas.microsoft.com/office/drawing/2014/main" id="{1B559BEF-70F2-4B11-99D0-1AFC378B3575}"/>
              </a:ext>
            </a:extLst>
          </p:cNvPr>
          <p:cNvSpPr txBox="1"/>
          <p:nvPr/>
        </p:nvSpPr>
        <p:spPr>
          <a:xfrm>
            <a:off x="471896" y="5645197"/>
            <a:ext cx="11008904" cy="106734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304792" lvl="0" indent="-304792" algn="ctr">
              <a:lnSpc>
                <a:spcPct val="99000"/>
              </a:lnSpc>
              <a:defRPr/>
            </a:pPr>
            <a:r>
              <a:rPr kumimoji="0" lang="en-US" sz="3200" b="1" i="0" u="none" strike="noStrike" kern="1200" cap="none" spc="-13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5.</a:t>
            </a:r>
            <a:r>
              <a:rPr kumimoji="0" lang="en-US" sz="3200" b="1" i="0" u="none" strike="noStrike" kern="1200" cap="none" spc="-133" normalizeH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Loại hình giao thông vận tải </a:t>
            </a:r>
            <a:r>
              <a:rPr lang="en-US" sz="32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trọng nhất trong việc chuyên chở hàng hóa và hành khách là gì?</a:t>
            </a:r>
            <a:endParaRPr kumimoji="0" lang="en-US" sz="3200" b="1" i="0" u="none" strike="noStrike" kern="1200" cap="none" spc="-133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6">
            <a:extLst>
              <a:ext uri="{FF2B5EF4-FFF2-40B4-BE49-F238E27FC236}">
                <a16:creationId xmlns:a16="http://schemas.microsoft.com/office/drawing/2014/main" id="{41742D2B-AE63-49AD-BF3C-C81A235ECB2E}"/>
              </a:ext>
            </a:extLst>
          </p:cNvPr>
          <p:cNvSpPr txBox="1"/>
          <p:nvPr/>
        </p:nvSpPr>
        <p:spPr>
          <a:xfrm>
            <a:off x="710218" y="5645197"/>
            <a:ext cx="10759440" cy="106734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304792" marR="0" lvl="0" indent="-304792" algn="ctr" defTabSz="914400" rtl="0" eaLnBrk="1" fontAlgn="auto" latinLnBrk="0" hangingPunct="1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spc="-1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en-US" sz="3200" b="1" spc="-133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spc="-1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33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3200" b="1" spc="-1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33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spc="-1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33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200" b="1" spc="-1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33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b="1" spc="-1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33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200" b="1" spc="-1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spc="-133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dệt</a:t>
            </a:r>
            <a:r>
              <a:rPr lang="en-US" sz="3200" b="1" spc="-1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3200" b="1" spc="-133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spc="-1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33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spc="-1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33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b="1" spc="-1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33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spc="-1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33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b="1" spc="-1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.......... </a:t>
            </a:r>
            <a:r>
              <a:rPr lang="en-US" sz="3200" b="1" spc="-133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sz="3200" b="1" spc="-1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33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spc="-1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33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spc="-1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33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spc="-1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33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ven</a:t>
            </a:r>
            <a:r>
              <a:rPr lang="en-US" sz="3200" b="1" spc="-1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33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b="1" spc="-1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-133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C6358BD-4645-4294-920D-05C6FD07A2CB}"/>
              </a:ext>
            </a:extLst>
          </p:cNvPr>
          <p:cNvSpPr txBox="1"/>
          <p:nvPr/>
        </p:nvSpPr>
        <p:spPr>
          <a:xfrm>
            <a:off x="7898511" y="3925056"/>
            <a:ext cx="27673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#9Slide07 NguyenHa 01" panose="02040603050506020204" pitchFamily="18" charset="0"/>
                <a:ea typeface="+mn-ea"/>
                <a:cs typeface="+mn-cs"/>
              </a:rPr>
              <a:t>TỪ KHÓA</a:t>
            </a:r>
          </a:p>
        </p:txBody>
      </p:sp>
      <p:sp>
        <p:nvSpPr>
          <p:cNvPr id="2" name="TỪ KHÓA">
            <a:extLst>
              <a:ext uri="{FF2B5EF4-FFF2-40B4-BE49-F238E27FC236}">
                <a16:creationId xmlns:a16="http://schemas.microsoft.com/office/drawing/2014/main" id="{FBA7E9D0-3532-4B7F-A453-870DE1C58F92}"/>
              </a:ext>
            </a:extLst>
          </p:cNvPr>
          <p:cNvSpPr txBox="1"/>
          <p:nvPr/>
        </p:nvSpPr>
        <p:spPr>
          <a:xfrm>
            <a:off x="2912241" y="5763370"/>
            <a:ext cx="636751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#9Slide07 NguyenHa 01" panose="02040603050506020204" pitchFamily="18" charset="0"/>
                <a:ea typeface="+mn-ea"/>
                <a:cs typeface="+mn-cs"/>
              </a:rPr>
              <a:t>KINH TẾ</a:t>
            </a:r>
          </a:p>
        </p:txBody>
      </p:sp>
      <p:sp>
        <p:nvSpPr>
          <p:cNvPr id="36" name="SAO5 - 9Slide.vn">
            <a:extLst>
              <a:ext uri="{FF2B5EF4-FFF2-40B4-BE49-F238E27FC236}">
                <a16:creationId xmlns:a16="http://schemas.microsoft.com/office/drawing/2014/main" id="{179501A2-BCFD-4DAA-8463-2542F0235696}"/>
              </a:ext>
            </a:extLst>
          </p:cNvPr>
          <p:cNvSpPr/>
          <p:nvPr/>
        </p:nvSpPr>
        <p:spPr>
          <a:xfrm>
            <a:off x="542226" y="3879091"/>
            <a:ext cx="743743" cy="644765"/>
          </a:xfrm>
          <a:prstGeom prst="star5">
            <a:avLst>
              <a:gd name="adj" fmla="val 20851"/>
              <a:gd name="hf" fmla="val 105146"/>
              <a:gd name="vf" fmla="val 110557"/>
            </a:avLst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reflection blurRad="6350" stA="50000" endA="300" endPos="550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37" name="DA 4">
            <a:extLst>
              <a:ext uri="{FF2B5EF4-FFF2-40B4-BE49-F238E27FC236}">
                <a16:creationId xmlns:a16="http://schemas.microsoft.com/office/drawing/2014/main" id="{A488CD2F-BC2A-4AFC-9187-86F57092043A}"/>
              </a:ext>
            </a:extLst>
          </p:cNvPr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462076822"/>
              </p:ext>
            </p:extLst>
          </p:nvPr>
        </p:nvGraphicFramePr>
        <p:xfrm>
          <a:off x="4894359" y="3285235"/>
          <a:ext cx="6255090" cy="6304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5010">
                  <a:extLst>
                    <a:ext uri="{9D8B030D-6E8A-4147-A177-3AD203B41FA5}">
                      <a16:colId xmlns:a16="http://schemas.microsoft.com/office/drawing/2014/main" val="3603461557"/>
                    </a:ext>
                  </a:extLst>
                </a:gridCol>
                <a:gridCol w="695010">
                  <a:extLst>
                    <a:ext uri="{9D8B030D-6E8A-4147-A177-3AD203B41FA5}">
                      <a16:colId xmlns:a16="http://schemas.microsoft.com/office/drawing/2014/main" val="1923386617"/>
                    </a:ext>
                  </a:extLst>
                </a:gridCol>
                <a:gridCol w="695010">
                  <a:extLst>
                    <a:ext uri="{9D8B030D-6E8A-4147-A177-3AD203B41FA5}">
                      <a16:colId xmlns:a16="http://schemas.microsoft.com/office/drawing/2014/main" val="899367098"/>
                    </a:ext>
                  </a:extLst>
                </a:gridCol>
                <a:gridCol w="695010">
                  <a:extLst>
                    <a:ext uri="{9D8B030D-6E8A-4147-A177-3AD203B41FA5}">
                      <a16:colId xmlns:a16="http://schemas.microsoft.com/office/drawing/2014/main" val="4252005682"/>
                    </a:ext>
                  </a:extLst>
                </a:gridCol>
                <a:gridCol w="695010">
                  <a:extLst>
                    <a:ext uri="{9D8B030D-6E8A-4147-A177-3AD203B41FA5}">
                      <a16:colId xmlns:a16="http://schemas.microsoft.com/office/drawing/2014/main" val="2521093068"/>
                    </a:ext>
                  </a:extLst>
                </a:gridCol>
                <a:gridCol w="695010">
                  <a:extLst>
                    <a:ext uri="{9D8B030D-6E8A-4147-A177-3AD203B41FA5}">
                      <a16:colId xmlns:a16="http://schemas.microsoft.com/office/drawing/2014/main" val="2225271636"/>
                    </a:ext>
                  </a:extLst>
                </a:gridCol>
                <a:gridCol w="695010">
                  <a:extLst>
                    <a:ext uri="{9D8B030D-6E8A-4147-A177-3AD203B41FA5}">
                      <a16:colId xmlns:a16="http://schemas.microsoft.com/office/drawing/2014/main" val="4152311913"/>
                    </a:ext>
                  </a:extLst>
                </a:gridCol>
                <a:gridCol w="695010">
                  <a:extLst>
                    <a:ext uri="{9D8B030D-6E8A-4147-A177-3AD203B41FA5}">
                      <a16:colId xmlns:a16="http://schemas.microsoft.com/office/drawing/2014/main" val="230527054"/>
                    </a:ext>
                  </a:extLst>
                </a:gridCol>
                <a:gridCol w="695010">
                  <a:extLst>
                    <a:ext uri="{9D8B030D-6E8A-4147-A177-3AD203B41FA5}">
                      <a16:colId xmlns:a16="http://schemas.microsoft.com/office/drawing/2014/main" val="2957626701"/>
                    </a:ext>
                  </a:extLst>
                </a:gridCol>
              </a:tblGrid>
              <a:tr h="591724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</a:t>
                      </a: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D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FFFFFF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</a:t>
                      </a: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03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Ư</a:t>
                      </a: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D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Ơ</a:t>
                      </a: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D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</a:t>
                      </a: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D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</a:t>
                      </a: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D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</a:t>
                      </a: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D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Ạ</a:t>
                      </a: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D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</a:t>
                      </a: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D7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5063883"/>
                  </a:ext>
                </a:extLst>
              </a:tr>
            </a:tbl>
          </a:graphicData>
        </a:graphic>
      </p:graphicFrame>
      <p:graphicFrame>
        <p:nvGraphicFramePr>
          <p:cNvPr id="38" name="Table 37">
            <a:extLst>
              <a:ext uri="{FF2B5EF4-FFF2-40B4-BE49-F238E27FC236}">
                <a16:creationId xmlns:a16="http://schemas.microsoft.com/office/drawing/2014/main" id="{1B6BBFE3-9B02-422C-92DB-5946C6A37543}"/>
              </a:ext>
            </a:extLst>
          </p:cNvPr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3778945821"/>
              </p:ext>
            </p:extLst>
          </p:nvPr>
        </p:nvGraphicFramePr>
        <p:xfrm>
          <a:off x="4909439" y="3285235"/>
          <a:ext cx="6224931" cy="6304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1659">
                  <a:extLst>
                    <a:ext uri="{9D8B030D-6E8A-4147-A177-3AD203B41FA5}">
                      <a16:colId xmlns:a16="http://schemas.microsoft.com/office/drawing/2014/main" val="257551161"/>
                    </a:ext>
                  </a:extLst>
                </a:gridCol>
                <a:gridCol w="691659">
                  <a:extLst>
                    <a:ext uri="{9D8B030D-6E8A-4147-A177-3AD203B41FA5}">
                      <a16:colId xmlns:a16="http://schemas.microsoft.com/office/drawing/2014/main" val="1305906434"/>
                    </a:ext>
                  </a:extLst>
                </a:gridCol>
                <a:gridCol w="691659">
                  <a:extLst>
                    <a:ext uri="{9D8B030D-6E8A-4147-A177-3AD203B41FA5}">
                      <a16:colId xmlns:a16="http://schemas.microsoft.com/office/drawing/2014/main" val="1141955617"/>
                    </a:ext>
                  </a:extLst>
                </a:gridCol>
                <a:gridCol w="691659">
                  <a:extLst>
                    <a:ext uri="{9D8B030D-6E8A-4147-A177-3AD203B41FA5}">
                      <a16:colId xmlns:a16="http://schemas.microsoft.com/office/drawing/2014/main" val="3319577316"/>
                    </a:ext>
                  </a:extLst>
                </a:gridCol>
                <a:gridCol w="691659">
                  <a:extLst>
                    <a:ext uri="{9D8B030D-6E8A-4147-A177-3AD203B41FA5}">
                      <a16:colId xmlns:a16="http://schemas.microsoft.com/office/drawing/2014/main" val="3990337769"/>
                    </a:ext>
                  </a:extLst>
                </a:gridCol>
                <a:gridCol w="691659">
                  <a:extLst>
                    <a:ext uri="{9D8B030D-6E8A-4147-A177-3AD203B41FA5}">
                      <a16:colId xmlns:a16="http://schemas.microsoft.com/office/drawing/2014/main" val="1360269727"/>
                    </a:ext>
                  </a:extLst>
                </a:gridCol>
                <a:gridCol w="691659">
                  <a:extLst>
                    <a:ext uri="{9D8B030D-6E8A-4147-A177-3AD203B41FA5}">
                      <a16:colId xmlns:a16="http://schemas.microsoft.com/office/drawing/2014/main" val="1450797326"/>
                    </a:ext>
                  </a:extLst>
                </a:gridCol>
                <a:gridCol w="691659">
                  <a:extLst>
                    <a:ext uri="{9D8B030D-6E8A-4147-A177-3AD203B41FA5}">
                      <a16:colId xmlns:a16="http://schemas.microsoft.com/office/drawing/2014/main" val="4046143341"/>
                    </a:ext>
                  </a:extLst>
                </a:gridCol>
                <a:gridCol w="691659">
                  <a:extLst>
                    <a:ext uri="{9D8B030D-6E8A-4147-A177-3AD203B41FA5}">
                      <a16:colId xmlns:a16="http://schemas.microsoft.com/office/drawing/2014/main" val="1682444477"/>
                    </a:ext>
                  </a:extLst>
                </a:gridCol>
              </a:tblGrid>
              <a:tr h="591724"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rgbClr val="FFFF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D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rgbClr val="FFFF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03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rgbClr val="FFFF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D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rgbClr val="FFFF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D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rgbClr val="FFFF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D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rgbClr val="FFFF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D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rgbClr val="FFFF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D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D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D7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5063883"/>
                  </a:ext>
                </a:extLst>
              </a:tr>
            </a:tbl>
          </a:graphicData>
        </a:graphic>
      </p:graphicFrame>
      <p:graphicFrame>
        <p:nvGraphicFramePr>
          <p:cNvPr id="53" name="DA 6">
            <a:extLst>
              <a:ext uri="{FF2B5EF4-FFF2-40B4-BE49-F238E27FC236}">
                <a16:creationId xmlns:a16="http://schemas.microsoft.com/office/drawing/2014/main" id="{91D24A1B-5509-4E02-AE19-9E5BC5171E63}"/>
              </a:ext>
            </a:extLst>
          </p:cNvPr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2139876581"/>
              </p:ext>
            </p:extLst>
          </p:nvPr>
        </p:nvGraphicFramePr>
        <p:xfrm>
          <a:off x="2866503" y="4539891"/>
          <a:ext cx="4131912" cy="6304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8652">
                  <a:extLst>
                    <a:ext uri="{9D8B030D-6E8A-4147-A177-3AD203B41FA5}">
                      <a16:colId xmlns:a16="http://schemas.microsoft.com/office/drawing/2014/main" val="1202681167"/>
                    </a:ext>
                  </a:extLst>
                </a:gridCol>
                <a:gridCol w="688652">
                  <a:extLst>
                    <a:ext uri="{9D8B030D-6E8A-4147-A177-3AD203B41FA5}">
                      <a16:colId xmlns:a16="http://schemas.microsoft.com/office/drawing/2014/main" val="3163263256"/>
                    </a:ext>
                  </a:extLst>
                </a:gridCol>
                <a:gridCol w="688652">
                  <a:extLst>
                    <a:ext uri="{9D8B030D-6E8A-4147-A177-3AD203B41FA5}">
                      <a16:colId xmlns:a16="http://schemas.microsoft.com/office/drawing/2014/main" val="4152311913"/>
                    </a:ext>
                  </a:extLst>
                </a:gridCol>
                <a:gridCol w="688652">
                  <a:extLst>
                    <a:ext uri="{9D8B030D-6E8A-4147-A177-3AD203B41FA5}">
                      <a16:colId xmlns:a16="http://schemas.microsoft.com/office/drawing/2014/main" val="230527054"/>
                    </a:ext>
                  </a:extLst>
                </a:gridCol>
                <a:gridCol w="688652">
                  <a:extLst>
                    <a:ext uri="{9D8B030D-6E8A-4147-A177-3AD203B41FA5}">
                      <a16:colId xmlns:a16="http://schemas.microsoft.com/office/drawing/2014/main" val="257551161"/>
                    </a:ext>
                  </a:extLst>
                </a:gridCol>
                <a:gridCol w="688652">
                  <a:extLst>
                    <a:ext uri="{9D8B030D-6E8A-4147-A177-3AD203B41FA5}">
                      <a16:colId xmlns:a16="http://schemas.microsoft.com/office/drawing/2014/main" val="4046143341"/>
                    </a:ext>
                  </a:extLst>
                </a:gridCol>
              </a:tblGrid>
              <a:tr h="591724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</a:t>
                      </a: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D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</a:t>
                      </a: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D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Ủ</a:t>
                      </a: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D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Y</a:t>
                      </a: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D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Ế</a:t>
                      </a: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03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U</a:t>
                      </a: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D7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5063883"/>
                  </a:ext>
                </a:extLst>
              </a:tr>
            </a:tbl>
          </a:graphicData>
        </a:graphic>
      </p:graphicFrame>
      <p:graphicFrame>
        <p:nvGraphicFramePr>
          <p:cNvPr id="54" name="Table 53">
            <a:extLst>
              <a:ext uri="{FF2B5EF4-FFF2-40B4-BE49-F238E27FC236}">
                <a16:creationId xmlns:a16="http://schemas.microsoft.com/office/drawing/2014/main" id="{49806630-B130-4194-918D-1ED3BE2CD7E0}"/>
              </a:ext>
            </a:extLst>
          </p:cNvPr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1628747681"/>
              </p:ext>
            </p:extLst>
          </p:nvPr>
        </p:nvGraphicFramePr>
        <p:xfrm>
          <a:off x="2866503" y="4539891"/>
          <a:ext cx="4131912" cy="6304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8652">
                  <a:extLst>
                    <a:ext uri="{9D8B030D-6E8A-4147-A177-3AD203B41FA5}">
                      <a16:colId xmlns:a16="http://schemas.microsoft.com/office/drawing/2014/main" val="2797184922"/>
                    </a:ext>
                  </a:extLst>
                </a:gridCol>
                <a:gridCol w="688652">
                  <a:extLst>
                    <a:ext uri="{9D8B030D-6E8A-4147-A177-3AD203B41FA5}">
                      <a16:colId xmlns:a16="http://schemas.microsoft.com/office/drawing/2014/main" val="257551161"/>
                    </a:ext>
                  </a:extLst>
                </a:gridCol>
                <a:gridCol w="688652">
                  <a:extLst>
                    <a:ext uri="{9D8B030D-6E8A-4147-A177-3AD203B41FA5}">
                      <a16:colId xmlns:a16="http://schemas.microsoft.com/office/drawing/2014/main" val="2205888169"/>
                    </a:ext>
                  </a:extLst>
                </a:gridCol>
                <a:gridCol w="688652">
                  <a:extLst>
                    <a:ext uri="{9D8B030D-6E8A-4147-A177-3AD203B41FA5}">
                      <a16:colId xmlns:a16="http://schemas.microsoft.com/office/drawing/2014/main" val="4046143341"/>
                    </a:ext>
                  </a:extLst>
                </a:gridCol>
                <a:gridCol w="688652">
                  <a:extLst>
                    <a:ext uri="{9D8B030D-6E8A-4147-A177-3AD203B41FA5}">
                      <a16:colId xmlns:a16="http://schemas.microsoft.com/office/drawing/2014/main" val="1682444477"/>
                    </a:ext>
                  </a:extLst>
                </a:gridCol>
                <a:gridCol w="688652">
                  <a:extLst>
                    <a:ext uri="{9D8B030D-6E8A-4147-A177-3AD203B41FA5}">
                      <a16:colId xmlns:a16="http://schemas.microsoft.com/office/drawing/2014/main" val="3108441739"/>
                    </a:ext>
                  </a:extLst>
                </a:gridCol>
              </a:tblGrid>
              <a:tr h="591724"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rgbClr val="FFFF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D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rgbClr val="FFFF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D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D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D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03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42795" marR="142795" marT="71397" marB="7139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D7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5063883"/>
                  </a:ext>
                </a:extLst>
              </a:tr>
            </a:tbl>
          </a:graphicData>
        </a:graphic>
      </p:graphicFrame>
      <p:sp>
        <p:nvSpPr>
          <p:cNvPr id="56" name="SAO6- 9Slide.vn">
            <a:extLst>
              <a:ext uri="{FF2B5EF4-FFF2-40B4-BE49-F238E27FC236}">
                <a16:creationId xmlns:a16="http://schemas.microsoft.com/office/drawing/2014/main" id="{450C09B0-8FF7-4BB7-B951-EED8DF454FB6}"/>
              </a:ext>
            </a:extLst>
          </p:cNvPr>
          <p:cNvSpPr/>
          <p:nvPr/>
        </p:nvSpPr>
        <p:spPr>
          <a:xfrm>
            <a:off x="524280" y="4557362"/>
            <a:ext cx="743743" cy="644765"/>
          </a:xfrm>
          <a:prstGeom prst="star5">
            <a:avLst>
              <a:gd name="adj" fmla="val 24414"/>
              <a:gd name="hf" fmla="val 105146"/>
              <a:gd name="vf" fmla="val 110557"/>
            </a:avLst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reflection blurRad="6350" stA="50000" endA="300" endPos="550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531084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8.33333E-7 -1.48148E-6 L 8.33333E-7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875E-6 1.11022E-16 L 1.875E-6 -0.07222 " pathEditMode="relative" rAng="0" ptsTypes="AA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xit" presetSubtype="37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xit" presetSubtype="37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5" dur="500" fill="hold"/>
                                        <p:tgtEl>
                                          <p:spTgt spid="37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xit" presetSubtype="37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9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6" presetClass="exit" presetSubtype="37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4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5" dur="500" fill="hold"/>
                                        <p:tgtEl>
                                          <p:spTgt spid="5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6" presetClass="exit" presetSubtype="37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  <p:bldLst>
      <p:bldP spid="29" grpId="0" animBg="1"/>
      <p:bldP spid="28" grpId="0"/>
      <p:bldP spid="15" grpId="0" animBg="1"/>
      <p:bldP spid="16" grpId="0" animBg="1"/>
      <p:bldP spid="17" grpId="0" animBg="1"/>
      <p:bldP spid="18" grpId="0" animBg="1"/>
      <p:bldP spid="22" grpId="0"/>
      <p:bldP spid="22" grpId="1"/>
      <p:bldP spid="30" grpId="0"/>
      <p:bldP spid="30" grpId="1"/>
      <p:bldP spid="31" grpId="0"/>
      <p:bldP spid="31" grpId="1"/>
      <p:bldP spid="32" grpId="0"/>
      <p:bldP spid="32" grpId="1"/>
      <p:bldP spid="33" grpId="0"/>
      <p:bldP spid="33" grpId="1"/>
      <p:bldP spid="35" grpId="0"/>
      <p:bldP spid="35" grpId="1"/>
      <p:bldP spid="40" grpId="0"/>
      <p:bldP spid="2" grpId="0"/>
      <p:bldP spid="36" grpId="0" animBg="1"/>
      <p:bldP spid="5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324;p35">
            <a:extLst>
              <a:ext uri="{FF2B5EF4-FFF2-40B4-BE49-F238E27FC236}">
                <a16:creationId xmlns:a16="http://schemas.microsoft.com/office/drawing/2014/main" id="{5BCCED6C-EB56-4FB9-849A-7F0C0497B48C}"/>
              </a:ext>
            </a:extLst>
          </p:cNvPr>
          <p:cNvSpPr/>
          <p:nvPr/>
        </p:nvSpPr>
        <p:spPr>
          <a:xfrm rot="-40072">
            <a:off x="4308463" y="1033818"/>
            <a:ext cx="3575073" cy="897472"/>
          </a:xfrm>
          <a:custGeom>
            <a:avLst/>
            <a:gdLst/>
            <a:ahLst/>
            <a:cxnLst/>
            <a:rect l="l" t="t" r="r" b="b"/>
            <a:pathLst>
              <a:path w="25776" h="6184" extrusionOk="0">
                <a:moveTo>
                  <a:pt x="6" y="1"/>
                </a:moveTo>
                <a:cubicBezTo>
                  <a:pt x="245" y="199"/>
                  <a:pt x="325" y="514"/>
                  <a:pt x="31" y="864"/>
                </a:cubicBezTo>
                <a:cubicBezTo>
                  <a:pt x="154" y="982"/>
                  <a:pt x="246" y="1150"/>
                  <a:pt x="234" y="1337"/>
                </a:cubicBezTo>
                <a:cubicBezTo>
                  <a:pt x="224" y="1452"/>
                  <a:pt x="181" y="1562"/>
                  <a:pt x="162" y="1672"/>
                </a:cubicBezTo>
                <a:cubicBezTo>
                  <a:pt x="113" y="1968"/>
                  <a:pt x="230" y="2263"/>
                  <a:pt x="278" y="2557"/>
                </a:cubicBezTo>
                <a:cubicBezTo>
                  <a:pt x="324" y="2852"/>
                  <a:pt x="257" y="3224"/>
                  <a:pt x="1" y="3327"/>
                </a:cubicBezTo>
                <a:cubicBezTo>
                  <a:pt x="45" y="3580"/>
                  <a:pt x="327" y="3736"/>
                  <a:pt x="333" y="3996"/>
                </a:cubicBezTo>
                <a:cubicBezTo>
                  <a:pt x="335" y="4154"/>
                  <a:pt x="229" y="4287"/>
                  <a:pt x="169" y="4431"/>
                </a:cubicBezTo>
                <a:cubicBezTo>
                  <a:pt x="45" y="4721"/>
                  <a:pt x="105" y="5061"/>
                  <a:pt x="145" y="5380"/>
                </a:cubicBezTo>
                <a:cubicBezTo>
                  <a:pt x="180" y="5657"/>
                  <a:pt x="169" y="5987"/>
                  <a:pt x="10" y="6184"/>
                </a:cubicBezTo>
                <a:lnTo>
                  <a:pt x="25775" y="6184"/>
                </a:lnTo>
                <a:lnTo>
                  <a:pt x="25775" y="6180"/>
                </a:lnTo>
                <a:cubicBezTo>
                  <a:pt x="25661" y="5973"/>
                  <a:pt x="25552" y="5753"/>
                  <a:pt x="25370" y="5617"/>
                </a:cubicBezTo>
                <a:cubicBezTo>
                  <a:pt x="25291" y="5560"/>
                  <a:pt x="25194" y="5505"/>
                  <a:pt x="25178" y="5403"/>
                </a:cubicBezTo>
                <a:cubicBezTo>
                  <a:pt x="25167" y="5338"/>
                  <a:pt x="25197" y="5273"/>
                  <a:pt x="25235" y="5221"/>
                </a:cubicBezTo>
                <a:cubicBezTo>
                  <a:pt x="25310" y="5114"/>
                  <a:pt x="25419" y="5041"/>
                  <a:pt x="25512" y="4951"/>
                </a:cubicBezTo>
                <a:cubicBezTo>
                  <a:pt x="25604" y="4860"/>
                  <a:pt x="25680" y="4727"/>
                  <a:pt x="25658" y="4594"/>
                </a:cubicBezTo>
                <a:cubicBezTo>
                  <a:pt x="25647" y="4547"/>
                  <a:pt x="25626" y="4501"/>
                  <a:pt x="25614" y="4454"/>
                </a:cubicBezTo>
                <a:cubicBezTo>
                  <a:pt x="25571" y="4276"/>
                  <a:pt x="25664" y="4066"/>
                  <a:pt x="25573" y="3911"/>
                </a:cubicBezTo>
                <a:cubicBezTo>
                  <a:pt x="25528" y="3835"/>
                  <a:pt x="25446" y="3787"/>
                  <a:pt x="25414" y="3705"/>
                </a:cubicBezTo>
                <a:cubicBezTo>
                  <a:pt x="25365" y="3578"/>
                  <a:pt x="25451" y="3440"/>
                  <a:pt x="25531" y="3334"/>
                </a:cubicBezTo>
                <a:cubicBezTo>
                  <a:pt x="25612" y="3230"/>
                  <a:pt x="25693" y="3088"/>
                  <a:pt x="25636" y="2964"/>
                </a:cubicBezTo>
                <a:cubicBezTo>
                  <a:pt x="25622" y="2932"/>
                  <a:pt x="25598" y="2905"/>
                  <a:pt x="25588" y="2871"/>
                </a:cubicBezTo>
                <a:cubicBezTo>
                  <a:pt x="25571" y="2806"/>
                  <a:pt x="25607" y="2739"/>
                  <a:pt x="25618" y="2673"/>
                </a:cubicBezTo>
                <a:cubicBezTo>
                  <a:pt x="25639" y="2554"/>
                  <a:pt x="25566" y="2427"/>
                  <a:pt x="25460" y="2396"/>
                </a:cubicBezTo>
                <a:cubicBezTo>
                  <a:pt x="25666" y="2146"/>
                  <a:pt x="25707" y="1753"/>
                  <a:pt x="25557" y="1460"/>
                </a:cubicBezTo>
                <a:cubicBezTo>
                  <a:pt x="25501" y="1350"/>
                  <a:pt x="25417" y="1229"/>
                  <a:pt x="25460" y="1110"/>
                </a:cubicBezTo>
                <a:cubicBezTo>
                  <a:pt x="25489" y="1025"/>
                  <a:pt x="25574" y="979"/>
                  <a:pt x="25626" y="906"/>
                </a:cubicBezTo>
                <a:cubicBezTo>
                  <a:pt x="25717" y="780"/>
                  <a:pt x="25690" y="599"/>
                  <a:pt x="25671" y="439"/>
                </a:cubicBezTo>
                <a:cubicBezTo>
                  <a:pt x="25652" y="284"/>
                  <a:pt x="25660" y="97"/>
                  <a:pt x="25775" y="7"/>
                </a:cubicBezTo>
                <a:lnTo>
                  <a:pt x="25775" y="1"/>
                </a:lnTo>
                <a:close/>
              </a:path>
            </a:pathLst>
          </a:custGeom>
          <a:solidFill>
            <a:srgbClr val="F5DABD"/>
          </a:solidFill>
          <a:ln>
            <a:noFill/>
          </a:ln>
          <a:effectLst>
            <a:outerShdw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defRPr/>
            </a:pPr>
            <a:endParaRPr sz="2400" kern="0">
              <a:solidFill>
                <a:sysClr val="windowText" lastClr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2226;p39">
            <a:extLst>
              <a:ext uri="{FF2B5EF4-FFF2-40B4-BE49-F238E27FC236}">
                <a16:creationId xmlns:a16="http://schemas.microsoft.com/office/drawing/2014/main" id="{357CB63C-3F58-4A6C-BF34-CD82A6EDAC01}"/>
              </a:ext>
            </a:extLst>
          </p:cNvPr>
          <p:cNvSpPr txBox="1">
            <a:spLocks/>
          </p:cNvSpPr>
          <p:nvPr/>
        </p:nvSpPr>
        <p:spPr>
          <a:xfrm>
            <a:off x="4291331" y="1065254"/>
            <a:ext cx="3842529" cy="77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6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 b="0" i="0" u="none" strike="noStrike" cap="none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 b="0" i="0" u="none" strike="noStrike" cap="none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 b="0" i="0" u="none" strike="noStrike" cap="none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 b="0" i="0" u="none" strike="noStrike" cap="none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 b="0" i="0" u="none" strike="noStrike" cap="none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 b="0" i="0" u="none" strike="noStrike" cap="none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 b="0" i="0" u="none" strike="noStrike" cap="none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 b="0" i="0" u="none" strike="noStrike" cap="none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9pPr>
          </a:lstStyle>
          <a:p>
            <a:pPr defTabSz="1219170">
              <a:buClr>
                <a:srgbClr val="212D35"/>
              </a:buClr>
            </a:pPr>
            <a:r>
              <a:rPr lang="en-US" sz="6400" kern="0">
                <a:solidFill>
                  <a:srgbClr val="EE8148"/>
                </a:solidFill>
                <a:latin typeface="UTM Alberta Heavy" panose="02040603050506020204" pitchFamily="18" charset="0"/>
              </a:rPr>
              <a:t>Dặn dò</a:t>
            </a:r>
          </a:p>
        </p:txBody>
      </p:sp>
      <p:grpSp>
        <p:nvGrpSpPr>
          <p:cNvPr id="26" name="Google Shape;346;p6">
            <a:extLst>
              <a:ext uri="{FF2B5EF4-FFF2-40B4-BE49-F238E27FC236}">
                <a16:creationId xmlns:a16="http://schemas.microsoft.com/office/drawing/2014/main" id="{D1BB3ECD-6AA1-425C-AC89-ADC847D9DFF4}"/>
              </a:ext>
            </a:extLst>
          </p:cNvPr>
          <p:cNvGrpSpPr/>
          <p:nvPr/>
        </p:nvGrpSpPr>
        <p:grpSpPr>
          <a:xfrm rot="5400000">
            <a:off x="10635973" y="6014152"/>
            <a:ext cx="729808" cy="941461"/>
            <a:chOff x="8495548" y="1440711"/>
            <a:chExt cx="547356" cy="706096"/>
          </a:xfrm>
        </p:grpSpPr>
        <p:sp>
          <p:nvSpPr>
            <p:cNvPr id="27" name="Google Shape;347;p6">
              <a:extLst>
                <a:ext uri="{FF2B5EF4-FFF2-40B4-BE49-F238E27FC236}">
                  <a16:creationId xmlns:a16="http://schemas.microsoft.com/office/drawing/2014/main" id="{131204B0-F4DA-4162-98CE-4E1FF8F047F8}"/>
                </a:ext>
              </a:extLst>
            </p:cNvPr>
            <p:cNvSpPr/>
            <p:nvPr/>
          </p:nvSpPr>
          <p:spPr>
            <a:xfrm rot="2851161">
              <a:off x="8622832" y="1874937"/>
              <a:ext cx="216813" cy="102097"/>
            </a:xfrm>
            <a:custGeom>
              <a:avLst/>
              <a:gdLst/>
              <a:ahLst/>
              <a:cxnLst/>
              <a:rect l="l" t="t" r="r" b="b"/>
              <a:pathLst>
                <a:path w="1323" h="623" extrusionOk="0">
                  <a:moveTo>
                    <a:pt x="1009" y="1"/>
                  </a:moveTo>
                  <a:cubicBezTo>
                    <a:pt x="848" y="1"/>
                    <a:pt x="653" y="19"/>
                    <a:pt x="598" y="30"/>
                  </a:cubicBezTo>
                  <a:cubicBezTo>
                    <a:pt x="399" y="66"/>
                    <a:pt x="199" y="156"/>
                    <a:pt x="73" y="301"/>
                  </a:cubicBezTo>
                  <a:cubicBezTo>
                    <a:pt x="36" y="356"/>
                    <a:pt x="0" y="428"/>
                    <a:pt x="0" y="482"/>
                  </a:cubicBezTo>
                  <a:cubicBezTo>
                    <a:pt x="36" y="555"/>
                    <a:pt x="91" y="573"/>
                    <a:pt x="163" y="609"/>
                  </a:cubicBezTo>
                  <a:cubicBezTo>
                    <a:pt x="217" y="618"/>
                    <a:pt x="267" y="623"/>
                    <a:pt x="319" y="623"/>
                  </a:cubicBezTo>
                  <a:cubicBezTo>
                    <a:pt x="371" y="623"/>
                    <a:pt x="426" y="618"/>
                    <a:pt x="489" y="609"/>
                  </a:cubicBezTo>
                  <a:cubicBezTo>
                    <a:pt x="634" y="573"/>
                    <a:pt x="797" y="482"/>
                    <a:pt x="942" y="392"/>
                  </a:cubicBezTo>
                  <a:cubicBezTo>
                    <a:pt x="996" y="356"/>
                    <a:pt x="1322" y="156"/>
                    <a:pt x="1232" y="30"/>
                  </a:cubicBezTo>
                  <a:cubicBezTo>
                    <a:pt x="1203" y="8"/>
                    <a:pt x="1113" y="1"/>
                    <a:pt x="1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348;p6">
              <a:extLst>
                <a:ext uri="{FF2B5EF4-FFF2-40B4-BE49-F238E27FC236}">
                  <a16:creationId xmlns:a16="http://schemas.microsoft.com/office/drawing/2014/main" id="{D98F6016-E956-47C2-8B28-89DD452E91B2}"/>
                </a:ext>
              </a:extLst>
            </p:cNvPr>
            <p:cNvSpPr/>
            <p:nvPr/>
          </p:nvSpPr>
          <p:spPr>
            <a:xfrm rot="2851161">
              <a:off x="8873416" y="1833227"/>
              <a:ext cx="89151" cy="177482"/>
            </a:xfrm>
            <a:custGeom>
              <a:avLst/>
              <a:gdLst/>
              <a:ahLst/>
              <a:cxnLst/>
              <a:rect l="l" t="t" r="r" b="b"/>
              <a:pathLst>
                <a:path w="544" h="1083" extrusionOk="0">
                  <a:moveTo>
                    <a:pt x="343" y="0"/>
                  </a:moveTo>
                  <a:cubicBezTo>
                    <a:pt x="258" y="0"/>
                    <a:pt x="160" y="56"/>
                    <a:pt x="109" y="121"/>
                  </a:cubicBezTo>
                  <a:cubicBezTo>
                    <a:pt x="54" y="211"/>
                    <a:pt x="18" y="356"/>
                    <a:pt x="18" y="465"/>
                  </a:cubicBezTo>
                  <a:cubicBezTo>
                    <a:pt x="18" y="573"/>
                    <a:pt x="0" y="1062"/>
                    <a:pt x="145" y="1080"/>
                  </a:cubicBezTo>
                  <a:cubicBezTo>
                    <a:pt x="151" y="1082"/>
                    <a:pt x="158" y="1083"/>
                    <a:pt x="165" y="1083"/>
                  </a:cubicBezTo>
                  <a:cubicBezTo>
                    <a:pt x="304" y="1083"/>
                    <a:pt x="455" y="732"/>
                    <a:pt x="507" y="646"/>
                  </a:cubicBezTo>
                  <a:cubicBezTo>
                    <a:pt x="525" y="555"/>
                    <a:pt x="543" y="465"/>
                    <a:pt x="543" y="356"/>
                  </a:cubicBezTo>
                  <a:cubicBezTo>
                    <a:pt x="543" y="247"/>
                    <a:pt x="525" y="102"/>
                    <a:pt x="435" y="30"/>
                  </a:cubicBezTo>
                  <a:cubicBezTo>
                    <a:pt x="409" y="9"/>
                    <a:pt x="377" y="0"/>
                    <a:pt x="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349;p6">
              <a:extLst>
                <a:ext uri="{FF2B5EF4-FFF2-40B4-BE49-F238E27FC236}">
                  <a16:creationId xmlns:a16="http://schemas.microsoft.com/office/drawing/2014/main" id="{6E113818-121E-47A8-B230-CF0DA9E5D01F}"/>
                </a:ext>
              </a:extLst>
            </p:cNvPr>
            <p:cNvSpPr/>
            <p:nvPr/>
          </p:nvSpPr>
          <p:spPr>
            <a:xfrm rot="2851161">
              <a:off x="8671546" y="1799587"/>
              <a:ext cx="219763" cy="317764"/>
            </a:xfrm>
            <a:custGeom>
              <a:avLst/>
              <a:gdLst/>
              <a:ahLst/>
              <a:cxnLst/>
              <a:rect l="l" t="t" r="r" b="b"/>
              <a:pathLst>
                <a:path w="1341" h="1939" fill="none" extrusionOk="0">
                  <a:moveTo>
                    <a:pt x="1340" y="1939"/>
                  </a:moveTo>
                  <a:cubicBezTo>
                    <a:pt x="1232" y="1124"/>
                    <a:pt x="706" y="381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50;p6">
              <a:extLst>
                <a:ext uri="{FF2B5EF4-FFF2-40B4-BE49-F238E27FC236}">
                  <a16:creationId xmlns:a16="http://schemas.microsoft.com/office/drawing/2014/main" id="{F0FDA14E-3918-4BDC-8DCA-F439FDBE853C}"/>
                </a:ext>
              </a:extLst>
            </p:cNvPr>
            <p:cNvSpPr/>
            <p:nvPr/>
          </p:nvSpPr>
          <p:spPr>
            <a:xfrm rot="2851161">
              <a:off x="8569613" y="1658042"/>
              <a:ext cx="270238" cy="77351"/>
            </a:xfrm>
            <a:custGeom>
              <a:avLst/>
              <a:gdLst/>
              <a:ahLst/>
              <a:cxnLst/>
              <a:rect l="l" t="t" r="r" b="b"/>
              <a:pathLst>
                <a:path w="1649" h="472" fill="none" extrusionOk="0">
                  <a:moveTo>
                    <a:pt x="0" y="327"/>
                  </a:moveTo>
                  <a:cubicBezTo>
                    <a:pt x="181" y="454"/>
                    <a:pt x="381" y="472"/>
                    <a:pt x="598" y="472"/>
                  </a:cubicBezTo>
                  <a:cubicBezTo>
                    <a:pt x="996" y="472"/>
                    <a:pt x="1431" y="327"/>
                    <a:pt x="1648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351;p6">
              <a:extLst>
                <a:ext uri="{FF2B5EF4-FFF2-40B4-BE49-F238E27FC236}">
                  <a16:creationId xmlns:a16="http://schemas.microsoft.com/office/drawing/2014/main" id="{20F14B7E-9644-440A-AC94-7E74B888BEB9}"/>
                </a:ext>
              </a:extLst>
            </p:cNvPr>
            <p:cNvSpPr/>
            <p:nvPr/>
          </p:nvSpPr>
          <p:spPr>
            <a:xfrm rot="2851161">
              <a:off x="8670708" y="1661084"/>
              <a:ext cx="199114" cy="47689"/>
            </a:xfrm>
            <a:custGeom>
              <a:avLst/>
              <a:gdLst/>
              <a:ahLst/>
              <a:cxnLst/>
              <a:rect l="l" t="t" r="r" b="b"/>
              <a:pathLst>
                <a:path w="1215" h="291" fill="none" extrusionOk="0">
                  <a:moveTo>
                    <a:pt x="1" y="0"/>
                  </a:moveTo>
                  <a:cubicBezTo>
                    <a:pt x="363" y="200"/>
                    <a:pt x="798" y="290"/>
                    <a:pt x="1214" y="254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52;p6">
              <a:extLst>
                <a:ext uri="{FF2B5EF4-FFF2-40B4-BE49-F238E27FC236}">
                  <a16:creationId xmlns:a16="http://schemas.microsoft.com/office/drawing/2014/main" id="{67881B1E-BE47-4C6A-A4FC-5F01FC06FFF0}"/>
                </a:ext>
              </a:extLst>
            </p:cNvPr>
            <p:cNvSpPr/>
            <p:nvPr/>
          </p:nvSpPr>
          <p:spPr>
            <a:xfrm rot="2851161">
              <a:off x="8881873" y="1602579"/>
              <a:ext cx="41789" cy="207800"/>
            </a:xfrm>
            <a:custGeom>
              <a:avLst/>
              <a:gdLst/>
              <a:ahLst/>
              <a:cxnLst/>
              <a:rect l="l" t="t" r="r" b="b"/>
              <a:pathLst>
                <a:path w="255" h="1268" fill="none" extrusionOk="0">
                  <a:moveTo>
                    <a:pt x="55" y="1268"/>
                  </a:moveTo>
                  <a:cubicBezTo>
                    <a:pt x="91" y="1214"/>
                    <a:pt x="127" y="1177"/>
                    <a:pt x="146" y="1105"/>
                  </a:cubicBezTo>
                  <a:cubicBezTo>
                    <a:pt x="254" y="743"/>
                    <a:pt x="218" y="308"/>
                    <a:pt x="1" y="0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353;p6">
              <a:extLst>
                <a:ext uri="{FF2B5EF4-FFF2-40B4-BE49-F238E27FC236}">
                  <a16:creationId xmlns:a16="http://schemas.microsoft.com/office/drawing/2014/main" id="{82E1717F-ACC2-447A-951D-F7C836AE6A1D}"/>
                </a:ext>
              </a:extLst>
            </p:cNvPr>
            <p:cNvSpPr/>
            <p:nvPr/>
          </p:nvSpPr>
          <p:spPr>
            <a:xfrm rot="2851161">
              <a:off x="8764335" y="1603002"/>
              <a:ext cx="130776" cy="139626"/>
            </a:xfrm>
            <a:custGeom>
              <a:avLst/>
              <a:gdLst/>
              <a:ahLst/>
              <a:cxnLst/>
              <a:rect l="l" t="t" r="r" b="b"/>
              <a:pathLst>
                <a:path w="798" h="852" fill="none" extrusionOk="0">
                  <a:moveTo>
                    <a:pt x="797" y="852"/>
                  </a:moveTo>
                  <a:cubicBezTo>
                    <a:pt x="634" y="490"/>
                    <a:pt x="362" y="182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54;p6">
              <a:extLst>
                <a:ext uri="{FF2B5EF4-FFF2-40B4-BE49-F238E27FC236}">
                  <a16:creationId xmlns:a16="http://schemas.microsoft.com/office/drawing/2014/main" id="{1EC271FA-7C3F-4E13-8583-8CC436EB0113}"/>
                </a:ext>
              </a:extLst>
            </p:cNvPr>
            <p:cNvSpPr/>
            <p:nvPr/>
          </p:nvSpPr>
          <p:spPr>
            <a:xfrm rot="2851161">
              <a:off x="8757392" y="1471752"/>
              <a:ext cx="129629" cy="103244"/>
            </a:xfrm>
            <a:custGeom>
              <a:avLst/>
              <a:gdLst/>
              <a:ahLst/>
              <a:cxnLst/>
              <a:rect l="l" t="t" r="r" b="b"/>
              <a:pathLst>
                <a:path w="791" h="630" extrusionOk="0">
                  <a:moveTo>
                    <a:pt x="465" y="1"/>
                  </a:moveTo>
                  <a:cubicBezTo>
                    <a:pt x="374" y="1"/>
                    <a:pt x="284" y="19"/>
                    <a:pt x="229" y="73"/>
                  </a:cubicBezTo>
                  <a:cubicBezTo>
                    <a:pt x="0" y="270"/>
                    <a:pt x="186" y="629"/>
                    <a:pt x="464" y="629"/>
                  </a:cubicBezTo>
                  <a:cubicBezTo>
                    <a:pt x="494" y="629"/>
                    <a:pt x="524" y="625"/>
                    <a:pt x="555" y="617"/>
                  </a:cubicBezTo>
                  <a:cubicBezTo>
                    <a:pt x="682" y="562"/>
                    <a:pt x="791" y="417"/>
                    <a:pt x="773" y="273"/>
                  </a:cubicBezTo>
                  <a:cubicBezTo>
                    <a:pt x="755" y="110"/>
                    <a:pt x="610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55;p6">
              <a:extLst>
                <a:ext uri="{FF2B5EF4-FFF2-40B4-BE49-F238E27FC236}">
                  <a16:creationId xmlns:a16="http://schemas.microsoft.com/office/drawing/2014/main" id="{E7C3F9EB-8E1F-4C19-B372-43EDB395F06C}"/>
                </a:ext>
              </a:extLst>
            </p:cNvPr>
            <p:cNvSpPr/>
            <p:nvPr/>
          </p:nvSpPr>
          <p:spPr>
            <a:xfrm rot="2851161">
              <a:off x="8904120" y="1517172"/>
              <a:ext cx="121599" cy="100131"/>
            </a:xfrm>
            <a:custGeom>
              <a:avLst/>
              <a:gdLst/>
              <a:ahLst/>
              <a:cxnLst/>
              <a:rect l="l" t="t" r="r" b="b"/>
              <a:pathLst>
                <a:path w="742" h="611" extrusionOk="0">
                  <a:moveTo>
                    <a:pt x="415" y="0"/>
                  </a:moveTo>
                  <a:cubicBezTo>
                    <a:pt x="343" y="0"/>
                    <a:pt x="252" y="18"/>
                    <a:pt x="180" y="73"/>
                  </a:cubicBezTo>
                  <a:cubicBezTo>
                    <a:pt x="1" y="268"/>
                    <a:pt x="174" y="611"/>
                    <a:pt x="422" y="611"/>
                  </a:cubicBezTo>
                  <a:cubicBezTo>
                    <a:pt x="449" y="611"/>
                    <a:pt x="477" y="607"/>
                    <a:pt x="506" y="598"/>
                  </a:cubicBezTo>
                  <a:cubicBezTo>
                    <a:pt x="651" y="543"/>
                    <a:pt x="741" y="417"/>
                    <a:pt x="705" y="272"/>
                  </a:cubicBezTo>
                  <a:cubicBezTo>
                    <a:pt x="687" y="145"/>
                    <a:pt x="560" y="18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356;p6">
              <a:extLst>
                <a:ext uri="{FF2B5EF4-FFF2-40B4-BE49-F238E27FC236}">
                  <a16:creationId xmlns:a16="http://schemas.microsoft.com/office/drawing/2014/main" id="{6A16250E-6C3D-40D6-B56F-CF7A681069CB}"/>
                </a:ext>
              </a:extLst>
            </p:cNvPr>
            <p:cNvSpPr/>
            <p:nvPr/>
          </p:nvSpPr>
          <p:spPr>
            <a:xfrm rot="2851161">
              <a:off x="8650060" y="1498039"/>
              <a:ext cx="121271" cy="97345"/>
            </a:xfrm>
            <a:custGeom>
              <a:avLst/>
              <a:gdLst/>
              <a:ahLst/>
              <a:cxnLst/>
              <a:rect l="l" t="t" r="r" b="b"/>
              <a:pathLst>
                <a:path w="740" h="594" extrusionOk="0">
                  <a:moveTo>
                    <a:pt x="414" y="1"/>
                  </a:moveTo>
                  <a:cubicBezTo>
                    <a:pt x="359" y="1"/>
                    <a:pt x="269" y="19"/>
                    <a:pt x="196" y="73"/>
                  </a:cubicBezTo>
                  <a:cubicBezTo>
                    <a:pt x="1" y="252"/>
                    <a:pt x="172" y="593"/>
                    <a:pt x="433" y="593"/>
                  </a:cubicBezTo>
                  <a:cubicBezTo>
                    <a:pt x="462" y="593"/>
                    <a:pt x="492" y="589"/>
                    <a:pt x="522" y="580"/>
                  </a:cubicBezTo>
                  <a:cubicBezTo>
                    <a:pt x="649" y="544"/>
                    <a:pt x="740" y="399"/>
                    <a:pt x="721" y="272"/>
                  </a:cubicBezTo>
                  <a:cubicBezTo>
                    <a:pt x="685" y="127"/>
                    <a:pt x="558" y="19"/>
                    <a:pt x="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57;p6">
              <a:extLst>
                <a:ext uri="{FF2B5EF4-FFF2-40B4-BE49-F238E27FC236}">
                  <a16:creationId xmlns:a16="http://schemas.microsoft.com/office/drawing/2014/main" id="{9F089265-DCC1-40EB-BE9D-944A43627DFF}"/>
                </a:ext>
              </a:extLst>
            </p:cNvPr>
            <p:cNvSpPr/>
            <p:nvPr/>
          </p:nvSpPr>
          <p:spPr>
            <a:xfrm rot="2851161">
              <a:off x="8513263" y="1492826"/>
              <a:ext cx="138806" cy="109144"/>
            </a:xfrm>
            <a:custGeom>
              <a:avLst/>
              <a:gdLst/>
              <a:ahLst/>
              <a:cxnLst/>
              <a:rect l="l" t="t" r="r" b="b"/>
              <a:pathLst>
                <a:path w="847" h="666" extrusionOk="0">
                  <a:moveTo>
                    <a:pt x="484" y="1"/>
                  </a:moveTo>
                  <a:cubicBezTo>
                    <a:pt x="394" y="1"/>
                    <a:pt x="303" y="19"/>
                    <a:pt x="231" y="73"/>
                  </a:cubicBezTo>
                  <a:cubicBezTo>
                    <a:pt x="1" y="287"/>
                    <a:pt x="203" y="665"/>
                    <a:pt x="500" y="665"/>
                  </a:cubicBezTo>
                  <a:cubicBezTo>
                    <a:pt x="530" y="665"/>
                    <a:pt x="561" y="661"/>
                    <a:pt x="593" y="653"/>
                  </a:cubicBezTo>
                  <a:cubicBezTo>
                    <a:pt x="756" y="617"/>
                    <a:pt x="847" y="454"/>
                    <a:pt x="829" y="291"/>
                  </a:cubicBezTo>
                  <a:cubicBezTo>
                    <a:pt x="792" y="128"/>
                    <a:pt x="647" y="19"/>
                    <a:pt x="4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5589CF4-04C9-4E99-A902-0C52B7AEBD32}"/>
              </a:ext>
            </a:extLst>
          </p:cNvPr>
          <p:cNvSpPr txBox="1"/>
          <p:nvPr/>
        </p:nvSpPr>
        <p:spPr>
          <a:xfrm>
            <a:off x="3035803" y="2371056"/>
            <a:ext cx="8162233" cy="742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96000"/>
              </a:lnSpc>
              <a:buClr>
                <a:srgbClr val="000000"/>
              </a:buClr>
            </a:pPr>
            <a:r>
              <a:rPr lang="en-US" sz="4400" kern="0" spc="-133">
                <a:solidFill>
                  <a:srgbClr val="00257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Xem lại nội dung bài học.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CA47992-A885-4C8F-A507-3BAC4FF45D4F}"/>
              </a:ext>
            </a:extLst>
          </p:cNvPr>
          <p:cNvSpPr txBox="1"/>
          <p:nvPr/>
        </p:nvSpPr>
        <p:spPr>
          <a:xfrm>
            <a:off x="2538536" y="3805121"/>
            <a:ext cx="8462685" cy="742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96000"/>
              </a:lnSpc>
              <a:buClr>
                <a:srgbClr val="000000"/>
              </a:buClr>
            </a:pPr>
            <a:r>
              <a:rPr lang="en-US" sz="4400" kern="0" spc="-133">
                <a:solidFill>
                  <a:srgbClr val="00257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Chuẩn bị bài: </a:t>
            </a:r>
            <a:r>
              <a:rPr lang="en-US" sz="4400" b="1" i="1" kern="0" spc="-133">
                <a:solidFill>
                  <a:srgbClr val="00257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Châu á.</a:t>
            </a:r>
            <a:endParaRPr lang="en-US" sz="4400" kern="0" spc="-133">
              <a:solidFill>
                <a:srgbClr val="00257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3" name="Picture 10">
            <a:extLst>
              <a:ext uri="{FF2B5EF4-FFF2-40B4-BE49-F238E27FC236}">
                <a16:creationId xmlns:a16="http://schemas.microsoft.com/office/drawing/2014/main" id="{87243422-5E50-47F8-8CDA-CD7BB4C7B5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0833597">
            <a:off x="423742" y="30473"/>
            <a:ext cx="1112409" cy="1701584"/>
          </a:xfrm>
          <a:prstGeom prst="rect">
            <a:avLst/>
          </a:prstGeom>
        </p:spPr>
      </p:pic>
      <p:grpSp>
        <p:nvGrpSpPr>
          <p:cNvPr id="73" name="Google Shape;134;p2">
            <a:extLst>
              <a:ext uri="{FF2B5EF4-FFF2-40B4-BE49-F238E27FC236}">
                <a16:creationId xmlns:a16="http://schemas.microsoft.com/office/drawing/2014/main" id="{AED04B95-6462-49AD-9E0C-C4284E6F0585}"/>
              </a:ext>
            </a:extLst>
          </p:cNvPr>
          <p:cNvGrpSpPr/>
          <p:nvPr/>
        </p:nvGrpSpPr>
        <p:grpSpPr>
          <a:xfrm>
            <a:off x="3453732" y="899373"/>
            <a:ext cx="762867" cy="1103553"/>
            <a:chOff x="497350" y="-655197"/>
            <a:chExt cx="771716" cy="1116355"/>
          </a:xfrm>
        </p:grpSpPr>
        <p:sp>
          <p:nvSpPr>
            <p:cNvPr id="74" name="Google Shape;135;p2">
              <a:extLst>
                <a:ext uri="{FF2B5EF4-FFF2-40B4-BE49-F238E27FC236}">
                  <a16:creationId xmlns:a16="http://schemas.microsoft.com/office/drawing/2014/main" id="{E5D7D237-1808-461B-9CB1-B626547EADD3}"/>
                </a:ext>
              </a:extLst>
            </p:cNvPr>
            <p:cNvSpPr/>
            <p:nvPr/>
          </p:nvSpPr>
          <p:spPr>
            <a:xfrm>
              <a:off x="642713" y="-655197"/>
              <a:ext cx="127826" cy="358242"/>
            </a:xfrm>
            <a:custGeom>
              <a:avLst/>
              <a:gdLst/>
              <a:ahLst/>
              <a:cxnLst/>
              <a:rect l="l" t="t" r="r" b="b"/>
              <a:pathLst>
                <a:path w="780" h="2186" extrusionOk="0">
                  <a:moveTo>
                    <a:pt x="277" y="1"/>
                  </a:moveTo>
                  <a:cubicBezTo>
                    <a:pt x="262" y="1"/>
                    <a:pt x="248" y="3"/>
                    <a:pt x="236" y="9"/>
                  </a:cubicBezTo>
                  <a:cubicBezTo>
                    <a:pt x="182" y="9"/>
                    <a:pt x="146" y="81"/>
                    <a:pt x="109" y="136"/>
                  </a:cubicBezTo>
                  <a:cubicBezTo>
                    <a:pt x="1" y="371"/>
                    <a:pt x="55" y="643"/>
                    <a:pt x="109" y="896"/>
                  </a:cubicBezTo>
                  <a:cubicBezTo>
                    <a:pt x="182" y="1132"/>
                    <a:pt x="254" y="1367"/>
                    <a:pt x="327" y="1603"/>
                  </a:cubicBezTo>
                  <a:cubicBezTo>
                    <a:pt x="363" y="1765"/>
                    <a:pt x="435" y="2001"/>
                    <a:pt x="544" y="2146"/>
                  </a:cubicBezTo>
                  <a:cubicBezTo>
                    <a:pt x="575" y="2174"/>
                    <a:pt x="601" y="2186"/>
                    <a:pt x="622" y="2186"/>
                  </a:cubicBezTo>
                  <a:cubicBezTo>
                    <a:pt x="725" y="2186"/>
                    <a:pt x="725" y="1907"/>
                    <a:pt x="725" y="1802"/>
                  </a:cubicBezTo>
                  <a:cubicBezTo>
                    <a:pt x="779" y="1403"/>
                    <a:pt x="743" y="987"/>
                    <a:pt x="707" y="606"/>
                  </a:cubicBezTo>
                  <a:cubicBezTo>
                    <a:pt x="653" y="371"/>
                    <a:pt x="598" y="99"/>
                    <a:pt x="363" y="9"/>
                  </a:cubicBezTo>
                  <a:cubicBezTo>
                    <a:pt x="339" y="9"/>
                    <a:pt x="307" y="1"/>
                    <a:pt x="2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36;p2">
              <a:extLst>
                <a:ext uri="{FF2B5EF4-FFF2-40B4-BE49-F238E27FC236}">
                  <a16:creationId xmlns:a16="http://schemas.microsoft.com/office/drawing/2014/main" id="{1734E7E6-6C99-4B4C-B4BD-2B41FB06030F}"/>
                </a:ext>
              </a:extLst>
            </p:cNvPr>
            <p:cNvSpPr/>
            <p:nvPr/>
          </p:nvSpPr>
          <p:spPr>
            <a:xfrm>
              <a:off x="802989" y="-419701"/>
              <a:ext cx="151589" cy="335790"/>
            </a:xfrm>
            <a:custGeom>
              <a:avLst/>
              <a:gdLst/>
              <a:ahLst/>
              <a:cxnLst/>
              <a:rect l="l" t="t" r="r" b="b"/>
              <a:pathLst>
                <a:path w="925" h="2049" extrusionOk="0">
                  <a:moveTo>
                    <a:pt x="737" y="1"/>
                  </a:moveTo>
                  <a:cubicBezTo>
                    <a:pt x="639" y="1"/>
                    <a:pt x="559" y="100"/>
                    <a:pt x="526" y="184"/>
                  </a:cubicBezTo>
                  <a:cubicBezTo>
                    <a:pt x="345" y="455"/>
                    <a:pt x="218" y="781"/>
                    <a:pt x="146" y="1089"/>
                  </a:cubicBezTo>
                  <a:cubicBezTo>
                    <a:pt x="91" y="1379"/>
                    <a:pt x="1" y="1741"/>
                    <a:pt x="37" y="2049"/>
                  </a:cubicBezTo>
                  <a:cubicBezTo>
                    <a:pt x="381" y="1614"/>
                    <a:pt x="671" y="1089"/>
                    <a:pt x="852" y="564"/>
                  </a:cubicBezTo>
                  <a:cubicBezTo>
                    <a:pt x="888" y="473"/>
                    <a:pt x="924" y="383"/>
                    <a:pt x="924" y="274"/>
                  </a:cubicBezTo>
                  <a:cubicBezTo>
                    <a:pt x="924" y="166"/>
                    <a:pt x="888" y="21"/>
                    <a:pt x="761" y="3"/>
                  </a:cubicBezTo>
                  <a:cubicBezTo>
                    <a:pt x="753" y="1"/>
                    <a:pt x="745" y="1"/>
                    <a:pt x="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37;p2">
              <a:extLst>
                <a:ext uri="{FF2B5EF4-FFF2-40B4-BE49-F238E27FC236}">
                  <a16:creationId xmlns:a16="http://schemas.microsoft.com/office/drawing/2014/main" id="{243B9E01-1E75-4D9B-8D23-E849281EC67C}"/>
                </a:ext>
              </a:extLst>
            </p:cNvPr>
            <p:cNvSpPr/>
            <p:nvPr/>
          </p:nvSpPr>
          <p:spPr>
            <a:xfrm>
              <a:off x="944746" y="-189449"/>
              <a:ext cx="146345" cy="362175"/>
            </a:xfrm>
            <a:custGeom>
              <a:avLst/>
              <a:gdLst/>
              <a:ahLst/>
              <a:cxnLst/>
              <a:rect l="l" t="t" r="r" b="b"/>
              <a:pathLst>
                <a:path w="893" h="2210" extrusionOk="0">
                  <a:moveTo>
                    <a:pt x="670" y="0"/>
                  </a:moveTo>
                  <a:cubicBezTo>
                    <a:pt x="654" y="0"/>
                    <a:pt x="637" y="3"/>
                    <a:pt x="621" y="10"/>
                  </a:cubicBezTo>
                  <a:cubicBezTo>
                    <a:pt x="530" y="28"/>
                    <a:pt x="494" y="101"/>
                    <a:pt x="440" y="155"/>
                  </a:cubicBezTo>
                  <a:cubicBezTo>
                    <a:pt x="240" y="499"/>
                    <a:pt x="114" y="879"/>
                    <a:pt x="59" y="1278"/>
                  </a:cubicBezTo>
                  <a:cubicBezTo>
                    <a:pt x="41" y="1477"/>
                    <a:pt x="23" y="1676"/>
                    <a:pt x="23" y="1875"/>
                  </a:cubicBezTo>
                  <a:cubicBezTo>
                    <a:pt x="23" y="1933"/>
                    <a:pt x="0" y="2209"/>
                    <a:pt x="64" y="2209"/>
                  </a:cubicBezTo>
                  <a:cubicBezTo>
                    <a:pt x="80" y="2209"/>
                    <a:pt x="102" y="2191"/>
                    <a:pt x="132" y="2147"/>
                  </a:cubicBezTo>
                  <a:cubicBezTo>
                    <a:pt x="277" y="1912"/>
                    <a:pt x="440" y="1640"/>
                    <a:pt x="584" y="1368"/>
                  </a:cubicBezTo>
                  <a:cubicBezTo>
                    <a:pt x="747" y="1042"/>
                    <a:pt x="892" y="734"/>
                    <a:pt x="892" y="372"/>
                  </a:cubicBezTo>
                  <a:cubicBezTo>
                    <a:pt x="892" y="282"/>
                    <a:pt x="892" y="191"/>
                    <a:pt x="856" y="119"/>
                  </a:cubicBezTo>
                  <a:cubicBezTo>
                    <a:pt x="812" y="60"/>
                    <a:pt x="743" y="0"/>
                    <a:pt x="6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38;p2">
              <a:extLst>
                <a:ext uri="{FF2B5EF4-FFF2-40B4-BE49-F238E27FC236}">
                  <a16:creationId xmlns:a16="http://schemas.microsoft.com/office/drawing/2014/main" id="{A7D7193E-AE72-464E-BB0D-4C308869EA3F}"/>
                </a:ext>
              </a:extLst>
            </p:cNvPr>
            <p:cNvSpPr/>
            <p:nvPr/>
          </p:nvSpPr>
          <p:spPr>
            <a:xfrm>
              <a:off x="1102728" y="24743"/>
              <a:ext cx="166338" cy="321696"/>
            </a:xfrm>
            <a:custGeom>
              <a:avLst/>
              <a:gdLst/>
              <a:ahLst/>
              <a:cxnLst/>
              <a:rect l="l" t="t" r="r" b="b"/>
              <a:pathLst>
                <a:path w="1015" h="1963" extrusionOk="0">
                  <a:moveTo>
                    <a:pt x="685" y="1"/>
                  </a:moveTo>
                  <a:cubicBezTo>
                    <a:pt x="669" y="1"/>
                    <a:pt x="652" y="3"/>
                    <a:pt x="635" y="7"/>
                  </a:cubicBezTo>
                  <a:cubicBezTo>
                    <a:pt x="526" y="43"/>
                    <a:pt x="453" y="170"/>
                    <a:pt x="417" y="260"/>
                  </a:cubicBezTo>
                  <a:cubicBezTo>
                    <a:pt x="164" y="786"/>
                    <a:pt x="1" y="1383"/>
                    <a:pt x="19" y="1963"/>
                  </a:cubicBezTo>
                  <a:cubicBezTo>
                    <a:pt x="91" y="1927"/>
                    <a:pt x="146" y="1854"/>
                    <a:pt x="182" y="1818"/>
                  </a:cubicBezTo>
                  <a:cubicBezTo>
                    <a:pt x="508" y="1474"/>
                    <a:pt x="725" y="1094"/>
                    <a:pt x="906" y="695"/>
                  </a:cubicBezTo>
                  <a:cubicBezTo>
                    <a:pt x="961" y="532"/>
                    <a:pt x="1015" y="387"/>
                    <a:pt x="979" y="242"/>
                  </a:cubicBezTo>
                  <a:cubicBezTo>
                    <a:pt x="931" y="114"/>
                    <a:pt x="812" y="1"/>
                    <a:pt x="6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139;p2">
              <a:extLst>
                <a:ext uri="{FF2B5EF4-FFF2-40B4-BE49-F238E27FC236}">
                  <a16:creationId xmlns:a16="http://schemas.microsoft.com/office/drawing/2014/main" id="{FC22F025-609B-4DE9-84F2-E56930254420}"/>
                </a:ext>
              </a:extLst>
            </p:cNvPr>
            <p:cNvSpPr/>
            <p:nvPr/>
          </p:nvSpPr>
          <p:spPr>
            <a:xfrm>
              <a:off x="497350" y="-288269"/>
              <a:ext cx="335462" cy="237134"/>
            </a:xfrm>
            <a:custGeom>
              <a:avLst/>
              <a:gdLst/>
              <a:ahLst/>
              <a:cxnLst/>
              <a:rect l="l" t="t" r="r" b="b"/>
              <a:pathLst>
                <a:path w="2047" h="1447" extrusionOk="0">
                  <a:moveTo>
                    <a:pt x="285" y="1"/>
                  </a:moveTo>
                  <a:cubicBezTo>
                    <a:pt x="208" y="1"/>
                    <a:pt x="134" y="16"/>
                    <a:pt x="91" y="70"/>
                  </a:cubicBezTo>
                  <a:cubicBezTo>
                    <a:pt x="0" y="160"/>
                    <a:pt x="37" y="287"/>
                    <a:pt x="73" y="396"/>
                  </a:cubicBezTo>
                  <a:cubicBezTo>
                    <a:pt x="163" y="631"/>
                    <a:pt x="399" y="794"/>
                    <a:pt x="616" y="903"/>
                  </a:cubicBezTo>
                  <a:cubicBezTo>
                    <a:pt x="852" y="1011"/>
                    <a:pt x="1087" y="1066"/>
                    <a:pt x="1322" y="1174"/>
                  </a:cubicBezTo>
                  <a:cubicBezTo>
                    <a:pt x="1540" y="1265"/>
                    <a:pt x="1775" y="1428"/>
                    <a:pt x="1992" y="1446"/>
                  </a:cubicBezTo>
                  <a:cubicBezTo>
                    <a:pt x="2047" y="1301"/>
                    <a:pt x="1757" y="1066"/>
                    <a:pt x="1666" y="939"/>
                  </a:cubicBezTo>
                  <a:cubicBezTo>
                    <a:pt x="1503" y="740"/>
                    <a:pt x="1304" y="559"/>
                    <a:pt x="1069" y="378"/>
                  </a:cubicBezTo>
                  <a:cubicBezTo>
                    <a:pt x="870" y="215"/>
                    <a:pt x="670" y="88"/>
                    <a:pt x="435" y="15"/>
                  </a:cubicBezTo>
                  <a:cubicBezTo>
                    <a:pt x="391" y="8"/>
                    <a:pt x="337" y="1"/>
                    <a:pt x="2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140;p2">
              <a:extLst>
                <a:ext uri="{FF2B5EF4-FFF2-40B4-BE49-F238E27FC236}">
                  <a16:creationId xmlns:a16="http://schemas.microsoft.com/office/drawing/2014/main" id="{B3B37E5F-00F4-45FA-BD62-1D6B44398C94}"/>
                </a:ext>
              </a:extLst>
            </p:cNvPr>
            <p:cNvSpPr/>
            <p:nvPr/>
          </p:nvSpPr>
          <p:spPr>
            <a:xfrm>
              <a:off x="604201" y="16222"/>
              <a:ext cx="365125" cy="169944"/>
            </a:xfrm>
            <a:custGeom>
              <a:avLst/>
              <a:gdLst/>
              <a:ahLst/>
              <a:cxnLst/>
              <a:rect l="l" t="t" r="r" b="b"/>
              <a:pathLst>
                <a:path w="2228" h="1037" extrusionOk="0">
                  <a:moveTo>
                    <a:pt x="383" y="0"/>
                  </a:moveTo>
                  <a:cubicBezTo>
                    <a:pt x="272" y="0"/>
                    <a:pt x="163" y="23"/>
                    <a:pt x="73" y="77"/>
                  </a:cubicBezTo>
                  <a:cubicBezTo>
                    <a:pt x="37" y="95"/>
                    <a:pt x="0" y="149"/>
                    <a:pt x="0" y="204"/>
                  </a:cubicBezTo>
                  <a:cubicBezTo>
                    <a:pt x="0" y="240"/>
                    <a:pt x="0" y="258"/>
                    <a:pt x="37" y="294"/>
                  </a:cubicBezTo>
                  <a:cubicBezTo>
                    <a:pt x="127" y="475"/>
                    <a:pt x="308" y="602"/>
                    <a:pt x="489" y="693"/>
                  </a:cubicBezTo>
                  <a:cubicBezTo>
                    <a:pt x="670" y="783"/>
                    <a:pt x="888" y="838"/>
                    <a:pt x="1087" y="874"/>
                  </a:cubicBezTo>
                  <a:cubicBezTo>
                    <a:pt x="1413" y="946"/>
                    <a:pt x="1703" y="983"/>
                    <a:pt x="2029" y="1037"/>
                  </a:cubicBezTo>
                  <a:cubicBezTo>
                    <a:pt x="2065" y="1037"/>
                    <a:pt x="2119" y="1037"/>
                    <a:pt x="2137" y="1019"/>
                  </a:cubicBezTo>
                  <a:cubicBezTo>
                    <a:pt x="2228" y="946"/>
                    <a:pt x="1630" y="494"/>
                    <a:pt x="1540" y="439"/>
                  </a:cubicBezTo>
                  <a:cubicBezTo>
                    <a:pt x="1286" y="294"/>
                    <a:pt x="1014" y="149"/>
                    <a:pt x="707" y="59"/>
                  </a:cubicBezTo>
                  <a:cubicBezTo>
                    <a:pt x="607" y="23"/>
                    <a:pt x="494" y="0"/>
                    <a:pt x="3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141;p2">
              <a:extLst>
                <a:ext uri="{FF2B5EF4-FFF2-40B4-BE49-F238E27FC236}">
                  <a16:creationId xmlns:a16="http://schemas.microsoft.com/office/drawing/2014/main" id="{F6350E81-F645-4645-9B03-B8E00A3E5461}"/>
                </a:ext>
              </a:extLst>
            </p:cNvPr>
            <p:cNvSpPr/>
            <p:nvPr/>
          </p:nvSpPr>
          <p:spPr>
            <a:xfrm>
              <a:off x="808888" y="334478"/>
              <a:ext cx="301867" cy="126679"/>
            </a:xfrm>
            <a:custGeom>
              <a:avLst/>
              <a:gdLst/>
              <a:ahLst/>
              <a:cxnLst/>
              <a:rect l="l" t="t" r="r" b="b"/>
              <a:pathLst>
                <a:path w="1842" h="773" extrusionOk="0">
                  <a:moveTo>
                    <a:pt x="1214" y="0"/>
                  </a:moveTo>
                  <a:cubicBezTo>
                    <a:pt x="943" y="18"/>
                    <a:pt x="671" y="37"/>
                    <a:pt x="399" y="127"/>
                  </a:cubicBezTo>
                  <a:cubicBezTo>
                    <a:pt x="309" y="163"/>
                    <a:pt x="218" y="200"/>
                    <a:pt x="146" y="254"/>
                  </a:cubicBezTo>
                  <a:cubicBezTo>
                    <a:pt x="73" y="290"/>
                    <a:pt x="1" y="381"/>
                    <a:pt x="1" y="471"/>
                  </a:cubicBezTo>
                  <a:cubicBezTo>
                    <a:pt x="1" y="634"/>
                    <a:pt x="146" y="743"/>
                    <a:pt x="309" y="761"/>
                  </a:cubicBezTo>
                  <a:cubicBezTo>
                    <a:pt x="342" y="769"/>
                    <a:pt x="377" y="773"/>
                    <a:pt x="412" y="773"/>
                  </a:cubicBezTo>
                  <a:cubicBezTo>
                    <a:pt x="528" y="773"/>
                    <a:pt x="650" y="734"/>
                    <a:pt x="761" y="707"/>
                  </a:cubicBezTo>
                  <a:cubicBezTo>
                    <a:pt x="1124" y="562"/>
                    <a:pt x="1504" y="435"/>
                    <a:pt x="1757" y="127"/>
                  </a:cubicBezTo>
                  <a:cubicBezTo>
                    <a:pt x="1842" y="29"/>
                    <a:pt x="1751" y="18"/>
                    <a:pt x="1673" y="18"/>
                  </a:cubicBezTo>
                  <a:cubicBezTo>
                    <a:pt x="1650" y="18"/>
                    <a:pt x="1629" y="18"/>
                    <a:pt x="1613" y="18"/>
                  </a:cubicBezTo>
                  <a:cubicBezTo>
                    <a:pt x="1486" y="18"/>
                    <a:pt x="1341" y="0"/>
                    <a:pt x="12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142;p2">
              <a:extLst>
                <a:ext uri="{FF2B5EF4-FFF2-40B4-BE49-F238E27FC236}">
                  <a16:creationId xmlns:a16="http://schemas.microsoft.com/office/drawing/2014/main" id="{CA4C268F-254A-43D8-9FD3-629C332565BE}"/>
                </a:ext>
              </a:extLst>
            </p:cNvPr>
            <p:cNvSpPr/>
            <p:nvPr/>
          </p:nvSpPr>
          <p:spPr>
            <a:xfrm>
              <a:off x="743664" y="-315473"/>
              <a:ext cx="466075" cy="744998"/>
            </a:xfrm>
            <a:custGeom>
              <a:avLst/>
              <a:gdLst/>
              <a:ahLst/>
              <a:cxnLst/>
              <a:rect l="l" t="t" r="r" b="b"/>
              <a:pathLst>
                <a:path w="2844" h="4546" fill="none" extrusionOk="0">
                  <a:moveTo>
                    <a:pt x="2844" y="4546"/>
                  </a:moveTo>
                  <a:cubicBezTo>
                    <a:pt x="1377" y="3441"/>
                    <a:pt x="363" y="1793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2" name="Google Shape;134;p2">
            <a:extLst>
              <a:ext uri="{FF2B5EF4-FFF2-40B4-BE49-F238E27FC236}">
                <a16:creationId xmlns:a16="http://schemas.microsoft.com/office/drawing/2014/main" id="{F19A5611-F98E-45AC-AA69-4F79A144C912}"/>
              </a:ext>
            </a:extLst>
          </p:cNvPr>
          <p:cNvGrpSpPr/>
          <p:nvPr/>
        </p:nvGrpSpPr>
        <p:grpSpPr>
          <a:xfrm flipH="1">
            <a:off x="7937350" y="883860"/>
            <a:ext cx="762867" cy="1103553"/>
            <a:chOff x="497350" y="-655197"/>
            <a:chExt cx="771716" cy="1116355"/>
          </a:xfrm>
        </p:grpSpPr>
        <p:sp>
          <p:nvSpPr>
            <p:cNvPr id="83" name="Google Shape;135;p2">
              <a:extLst>
                <a:ext uri="{FF2B5EF4-FFF2-40B4-BE49-F238E27FC236}">
                  <a16:creationId xmlns:a16="http://schemas.microsoft.com/office/drawing/2014/main" id="{0D9629EE-7F46-47DA-8F7B-1269144D5786}"/>
                </a:ext>
              </a:extLst>
            </p:cNvPr>
            <p:cNvSpPr/>
            <p:nvPr/>
          </p:nvSpPr>
          <p:spPr>
            <a:xfrm>
              <a:off x="642713" y="-655197"/>
              <a:ext cx="127826" cy="358242"/>
            </a:xfrm>
            <a:custGeom>
              <a:avLst/>
              <a:gdLst/>
              <a:ahLst/>
              <a:cxnLst/>
              <a:rect l="l" t="t" r="r" b="b"/>
              <a:pathLst>
                <a:path w="780" h="2186" extrusionOk="0">
                  <a:moveTo>
                    <a:pt x="277" y="1"/>
                  </a:moveTo>
                  <a:cubicBezTo>
                    <a:pt x="262" y="1"/>
                    <a:pt x="248" y="3"/>
                    <a:pt x="236" y="9"/>
                  </a:cubicBezTo>
                  <a:cubicBezTo>
                    <a:pt x="182" y="9"/>
                    <a:pt x="146" y="81"/>
                    <a:pt x="109" y="136"/>
                  </a:cubicBezTo>
                  <a:cubicBezTo>
                    <a:pt x="1" y="371"/>
                    <a:pt x="55" y="643"/>
                    <a:pt x="109" y="896"/>
                  </a:cubicBezTo>
                  <a:cubicBezTo>
                    <a:pt x="182" y="1132"/>
                    <a:pt x="254" y="1367"/>
                    <a:pt x="327" y="1603"/>
                  </a:cubicBezTo>
                  <a:cubicBezTo>
                    <a:pt x="363" y="1765"/>
                    <a:pt x="435" y="2001"/>
                    <a:pt x="544" y="2146"/>
                  </a:cubicBezTo>
                  <a:cubicBezTo>
                    <a:pt x="575" y="2174"/>
                    <a:pt x="601" y="2186"/>
                    <a:pt x="622" y="2186"/>
                  </a:cubicBezTo>
                  <a:cubicBezTo>
                    <a:pt x="725" y="2186"/>
                    <a:pt x="725" y="1907"/>
                    <a:pt x="725" y="1802"/>
                  </a:cubicBezTo>
                  <a:cubicBezTo>
                    <a:pt x="779" y="1403"/>
                    <a:pt x="743" y="987"/>
                    <a:pt x="707" y="606"/>
                  </a:cubicBezTo>
                  <a:cubicBezTo>
                    <a:pt x="653" y="371"/>
                    <a:pt x="598" y="99"/>
                    <a:pt x="363" y="9"/>
                  </a:cubicBezTo>
                  <a:cubicBezTo>
                    <a:pt x="339" y="9"/>
                    <a:pt x="307" y="1"/>
                    <a:pt x="2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36;p2">
              <a:extLst>
                <a:ext uri="{FF2B5EF4-FFF2-40B4-BE49-F238E27FC236}">
                  <a16:creationId xmlns:a16="http://schemas.microsoft.com/office/drawing/2014/main" id="{60711E4C-D06F-43BC-A8D7-E48B8C077B80}"/>
                </a:ext>
              </a:extLst>
            </p:cNvPr>
            <p:cNvSpPr/>
            <p:nvPr/>
          </p:nvSpPr>
          <p:spPr>
            <a:xfrm>
              <a:off x="802989" y="-419701"/>
              <a:ext cx="151589" cy="335790"/>
            </a:xfrm>
            <a:custGeom>
              <a:avLst/>
              <a:gdLst/>
              <a:ahLst/>
              <a:cxnLst/>
              <a:rect l="l" t="t" r="r" b="b"/>
              <a:pathLst>
                <a:path w="925" h="2049" extrusionOk="0">
                  <a:moveTo>
                    <a:pt x="737" y="1"/>
                  </a:moveTo>
                  <a:cubicBezTo>
                    <a:pt x="639" y="1"/>
                    <a:pt x="559" y="100"/>
                    <a:pt x="526" y="184"/>
                  </a:cubicBezTo>
                  <a:cubicBezTo>
                    <a:pt x="345" y="455"/>
                    <a:pt x="218" y="781"/>
                    <a:pt x="146" y="1089"/>
                  </a:cubicBezTo>
                  <a:cubicBezTo>
                    <a:pt x="91" y="1379"/>
                    <a:pt x="1" y="1741"/>
                    <a:pt x="37" y="2049"/>
                  </a:cubicBezTo>
                  <a:cubicBezTo>
                    <a:pt x="381" y="1614"/>
                    <a:pt x="671" y="1089"/>
                    <a:pt x="852" y="564"/>
                  </a:cubicBezTo>
                  <a:cubicBezTo>
                    <a:pt x="888" y="473"/>
                    <a:pt x="924" y="383"/>
                    <a:pt x="924" y="274"/>
                  </a:cubicBezTo>
                  <a:cubicBezTo>
                    <a:pt x="924" y="166"/>
                    <a:pt x="888" y="21"/>
                    <a:pt x="761" y="3"/>
                  </a:cubicBezTo>
                  <a:cubicBezTo>
                    <a:pt x="753" y="1"/>
                    <a:pt x="745" y="1"/>
                    <a:pt x="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37;p2">
              <a:extLst>
                <a:ext uri="{FF2B5EF4-FFF2-40B4-BE49-F238E27FC236}">
                  <a16:creationId xmlns:a16="http://schemas.microsoft.com/office/drawing/2014/main" id="{242ADD82-001A-4AD9-AE7A-0B96A3830706}"/>
                </a:ext>
              </a:extLst>
            </p:cNvPr>
            <p:cNvSpPr/>
            <p:nvPr/>
          </p:nvSpPr>
          <p:spPr>
            <a:xfrm>
              <a:off x="944746" y="-189449"/>
              <a:ext cx="146345" cy="362175"/>
            </a:xfrm>
            <a:custGeom>
              <a:avLst/>
              <a:gdLst/>
              <a:ahLst/>
              <a:cxnLst/>
              <a:rect l="l" t="t" r="r" b="b"/>
              <a:pathLst>
                <a:path w="893" h="2210" extrusionOk="0">
                  <a:moveTo>
                    <a:pt x="670" y="0"/>
                  </a:moveTo>
                  <a:cubicBezTo>
                    <a:pt x="654" y="0"/>
                    <a:pt x="637" y="3"/>
                    <a:pt x="621" y="10"/>
                  </a:cubicBezTo>
                  <a:cubicBezTo>
                    <a:pt x="530" y="28"/>
                    <a:pt x="494" y="101"/>
                    <a:pt x="440" y="155"/>
                  </a:cubicBezTo>
                  <a:cubicBezTo>
                    <a:pt x="240" y="499"/>
                    <a:pt x="114" y="879"/>
                    <a:pt x="59" y="1278"/>
                  </a:cubicBezTo>
                  <a:cubicBezTo>
                    <a:pt x="41" y="1477"/>
                    <a:pt x="23" y="1676"/>
                    <a:pt x="23" y="1875"/>
                  </a:cubicBezTo>
                  <a:cubicBezTo>
                    <a:pt x="23" y="1933"/>
                    <a:pt x="0" y="2209"/>
                    <a:pt x="64" y="2209"/>
                  </a:cubicBezTo>
                  <a:cubicBezTo>
                    <a:pt x="80" y="2209"/>
                    <a:pt x="102" y="2191"/>
                    <a:pt x="132" y="2147"/>
                  </a:cubicBezTo>
                  <a:cubicBezTo>
                    <a:pt x="277" y="1912"/>
                    <a:pt x="440" y="1640"/>
                    <a:pt x="584" y="1368"/>
                  </a:cubicBezTo>
                  <a:cubicBezTo>
                    <a:pt x="747" y="1042"/>
                    <a:pt x="892" y="734"/>
                    <a:pt x="892" y="372"/>
                  </a:cubicBezTo>
                  <a:cubicBezTo>
                    <a:pt x="892" y="282"/>
                    <a:pt x="892" y="191"/>
                    <a:pt x="856" y="119"/>
                  </a:cubicBezTo>
                  <a:cubicBezTo>
                    <a:pt x="812" y="60"/>
                    <a:pt x="743" y="0"/>
                    <a:pt x="6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38;p2">
              <a:extLst>
                <a:ext uri="{FF2B5EF4-FFF2-40B4-BE49-F238E27FC236}">
                  <a16:creationId xmlns:a16="http://schemas.microsoft.com/office/drawing/2014/main" id="{747D305F-4603-4C21-A8F8-C9DD4E84E336}"/>
                </a:ext>
              </a:extLst>
            </p:cNvPr>
            <p:cNvSpPr/>
            <p:nvPr/>
          </p:nvSpPr>
          <p:spPr>
            <a:xfrm>
              <a:off x="1102728" y="24743"/>
              <a:ext cx="166338" cy="321696"/>
            </a:xfrm>
            <a:custGeom>
              <a:avLst/>
              <a:gdLst/>
              <a:ahLst/>
              <a:cxnLst/>
              <a:rect l="l" t="t" r="r" b="b"/>
              <a:pathLst>
                <a:path w="1015" h="1963" extrusionOk="0">
                  <a:moveTo>
                    <a:pt x="685" y="1"/>
                  </a:moveTo>
                  <a:cubicBezTo>
                    <a:pt x="669" y="1"/>
                    <a:pt x="652" y="3"/>
                    <a:pt x="635" y="7"/>
                  </a:cubicBezTo>
                  <a:cubicBezTo>
                    <a:pt x="526" y="43"/>
                    <a:pt x="453" y="170"/>
                    <a:pt x="417" y="260"/>
                  </a:cubicBezTo>
                  <a:cubicBezTo>
                    <a:pt x="164" y="786"/>
                    <a:pt x="1" y="1383"/>
                    <a:pt x="19" y="1963"/>
                  </a:cubicBezTo>
                  <a:cubicBezTo>
                    <a:pt x="91" y="1927"/>
                    <a:pt x="146" y="1854"/>
                    <a:pt x="182" y="1818"/>
                  </a:cubicBezTo>
                  <a:cubicBezTo>
                    <a:pt x="508" y="1474"/>
                    <a:pt x="725" y="1094"/>
                    <a:pt x="906" y="695"/>
                  </a:cubicBezTo>
                  <a:cubicBezTo>
                    <a:pt x="961" y="532"/>
                    <a:pt x="1015" y="387"/>
                    <a:pt x="979" y="242"/>
                  </a:cubicBezTo>
                  <a:cubicBezTo>
                    <a:pt x="931" y="114"/>
                    <a:pt x="812" y="1"/>
                    <a:pt x="6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139;p2">
              <a:extLst>
                <a:ext uri="{FF2B5EF4-FFF2-40B4-BE49-F238E27FC236}">
                  <a16:creationId xmlns:a16="http://schemas.microsoft.com/office/drawing/2014/main" id="{EA51E1BE-35F2-4375-91D6-A3B85AF385A3}"/>
                </a:ext>
              </a:extLst>
            </p:cNvPr>
            <p:cNvSpPr/>
            <p:nvPr/>
          </p:nvSpPr>
          <p:spPr>
            <a:xfrm>
              <a:off x="497350" y="-288269"/>
              <a:ext cx="335462" cy="237134"/>
            </a:xfrm>
            <a:custGeom>
              <a:avLst/>
              <a:gdLst/>
              <a:ahLst/>
              <a:cxnLst/>
              <a:rect l="l" t="t" r="r" b="b"/>
              <a:pathLst>
                <a:path w="2047" h="1447" extrusionOk="0">
                  <a:moveTo>
                    <a:pt x="285" y="1"/>
                  </a:moveTo>
                  <a:cubicBezTo>
                    <a:pt x="208" y="1"/>
                    <a:pt x="134" y="16"/>
                    <a:pt x="91" y="70"/>
                  </a:cubicBezTo>
                  <a:cubicBezTo>
                    <a:pt x="0" y="160"/>
                    <a:pt x="37" y="287"/>
                    <a:pt x="73" y="396"/>
                  </a:cubicBezTo>
                  <a:cubicBezTo>
                    <a:pt x="163" y="631"/>
                    <a:pt x="399" y="794"/>
                    <a:pt x="616" y="903"/>
                  </a:cubicBezTo>
                  <a:cubicBezTo>
                    <a:pt x="852" y="1011"/>
                    <a:pt x="1087" y="1066"/>
                    <a:pt x="1322" y="1174"/>
                  </a:cubicBezTo>
                  <a:cubicBezTo>
                    <a:pt x="1540" y="1265"/>
                    <a:pt x="1775" y="1428"/>
                    <a:pt x="1992" y="1446"/>
                  </a:cubicBezTo>
                  <a:cubicBezTo>
                    <a:pt x="2047" y="1301"/>
                    <a:pt x="1757" y="1066"/>
                    <a:pt x="1666" y="939"/>
                  </a:cubicBezTo>
                  <a:cubicBezTo>
                    <a:pt x="1503" y="740"/>
                    <a:pt x="1304" y="559"/>
                    <a:pt x="1069" y="378"/>
                  </a:cubicBezTo>
                  <a:cubicBezTo>
                    <a:pt x="870" y="215"/>
                    <a:pt x="670" y="88"/>
                    <a:pt x="435" y="15"/>
                  </a:cubicBezTo>
                  <a:cubicBezTo>
                    <a:pt x="391" y="8"/>
                    <a:pt x="337" y="1"/>
                    <a:pt x="2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140;p2">
              <a:extLst>
                <a:ext uri="{FF2B5EF4-FFF2-40B4-BE49-F238E27FC236}">
                  <a16:creationId xmlns:a16="http://schemas.microsoft.com/office/drawing/2014/main" id="{EDAF64E2-2572-40F9-8494-C06822BBDAFC}"/>
                </a:ext>
              </a:extLst>
            </p:cNvPr>
            <p:cNvSpPr/>
            <p:nvPr/>
          </p:nvSpPr>
          <p:spPr>
            <a:xfrm>
              <a:off x="604201" y="16222"/>
              <a:ext cx="365125" cy="169944"/>
            </a:xfrm>
            <a:custGeom>
              <a:avLst/>
              <a:gdLst/>
              <a:ahLst/>
              <a:cxnLst/>
              <a:rect l="l" t="t" r="r" b="b"/>
              <a:pathLst>
                <a:path w="2228" h="1037" extrusionOk="0">
                  <a:moveTo>
                    <a:pt x="383" y="0"/>
                  </a:moveTo>
                  <a:cubicBezTo>
                    <a:pt x="272" y="0"/>
                    <a:pt x="163" y="23"/>
                    <a:pt x="73" y="77"/>
                  </a:cubicBezTo>
                  <a:cubicBezTo>
                    <a:pt x="37" y="95"/>
                    <a:pt x="0" y="149"/>
                    <a:pt x="0" y="204"/>
                  </a:cubicBezTo>
                  <a:cubicBezTo>
                    <a:pt x="0" y="240"/>
                    <a:pt x="0" y="258"/>
                    <a:pt x="37" y="294"/>
                  </a:cubicBezTo>
                  <a:cubicBezTo>
                    <a:pt x="127" y="475"/>
                    <a:pt x="308" y="602"/>
                    <a:pt x="489" y="693"/>
                  </a:cubicBezTo>
                  <a:cubicBezTo>
                    <a:pt x="670" y="783"/>
                    <a:pt x="888" y="838"/>
                    <a:pt x="1087" y="874"/>
                  </a:cubicBezTo>
                  <a:cubicBezTo>
                    <a:pt x="1413" y="946"/>
                    <a:pt x="1703" y="983"/>
                    <a:pt x="2029" y="1037"/>
                  </a:cubicBezTo>
                  <a:cubicBezTo>
                    <a:pt x="2065" y="1037"/>
                    <a:pt x="2119" y="1037"/>
                    <a:pt x="2137" y="1019"/>
                  </a:cubicBezTo>
                  <a:cubicBezTo>
                    <a:pt x="2228" y="946"/>
                    <a:pt x="1630" y="494"/>
                    <a:pt x="1540" y="439"/>
                  </a:cubicBezTo>
                  <a:cubicBezTo>
                    <a:pt x="1286" y="294"/>
                    <a:pt x="1014" y="149"/>
                    <a:pt x="707" y="59"/>
                  </a:cubicBezTo>
                  <a:cubicBezTo>
                    <a:pt x="607" y="23"/>
                    <a:pt x="494" y="0"/>
                    <a:pt x="3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141;p2">
              <a:extLst>
                <a:ext uri="{FF2B5EF4-FFF2-40B4-BE49-F238E27FC236}">
                  <a16:creationId xmlns:a16="http://schemas.microsoft.com/office/drawing/2014/main" id="{CFE94E37-6882-4D35-9095-D326AF68A7CD}"/>
                </a:ext>
              </a:extLst>
            </p:cNvPr>
            <p:cNvSpPr/>
            <p:nvPr/>
          </p:nvSpPr>
          <p:spPr>
            <a:xfrm>
              <a:off x="808888" y="334478"/>
              <a:ext cx="301867" cy="126679"/>
            </a:xfrm>
            <a:custGeom>
              <a:avLst/>
              <a:gdLst/>
              <a:ahLst/>
              <a:cxnLst/>
              <a:rect l="l" t="t" r="r" b="b"/>
              <a:pathLst>
                <a:path w="1842" h="773" extrusionOk="0">
                  <a:moveTo>
                    <a:pt x="1214" y="0"/>
                  </a:moveTo>
                  <a:cubicBezTo>
                    <a:pt x="943" y="18"/>
                    <a:pt x="671" y="37"/>
                    <a:pt x="399" y="127"/>
                  </a:cubicBezTo>
                  <a:cubicBezTo>
                    <a:pt x="309" y="163"/>
                    <a:pt x="218" y="200"/>
                    <a:pt x="146" y="254"/>
                  </a:cubicBezTo>
                  <a:cubicBezTo>
                    <a:pt x="73" y="290"/>
                    <a:pt x="1" y="381"/>
                    <a:pt x="1" y="471"/>
                  </a:cubicBezTo>
                  <a:cubicBezTo>
                    <a:pt x="1" y="634"/>
                    <a:pt x="146" y="743"/>
                    <a:pt x="309" y="761"/>
                  </a:cubicBezTo>
                  <a:cubicBezTo>
                    <a:pt x="342" y="769"/>
                    <a:pt x="377" y="773"/>
                    <a:pt x="412" y="773"/>
                  </a:cubicBezTo>
                  <a:cubicBezTo>
                    <a:pt x="528" y="773"/>
                    <a:pt x="650" y="734"/>
                    <a:pt x="761" y="707"/>
                  </a:cubicBezTo>
                  <a:cubicBezTo>
                    <a:pt x="1124" y="562"/>
                    <a:pt x="1504" y="435"/>
                    <a:pt x="1757" y="127"/>
                  </a:cubicBezTo>
                  <a:cubicBezTo>
                    <a:pt x="1842" y="29"/>
                    <a:pt x="1751" y="18"/>
                    <a:pt x="1673" y="18"/>
                  </a:cubicBezTo>
                  <a:cubicBezTo>
                    <a:pt x="1650" y="18"/>
                    <a:pt x="1629" y="18"/>
                    <a:pt x="1613" y="18"/>
                  </a:cubicBezTo>
                  <a:cubicBezTo>
                    <a:pt x="1486" y="18"/>
                    <a:pt x="1341" y="0"/>
                    <a:pt x="12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142;p2">
              <a:extLst>
                <a:ext uri="{FF2B5EF4-FFF2-40B4-BE49-F238E27FC236}">
                  <a16:creationId xmlns:a16="http://schemas.microsoft.com/office/drawing/2014/main" id="{FAE68CBB-33D5-4E40-A3A2-CDB5795F68EE}"/>
                </a:ext>
              </a:extLst>
            </p:cNvPr>
            <p:cNvSpPr/>
            <p:nvPr/>
          </p:nvSpPr>
          <p:spPr>
            <a:xfrm>
              <a:off x="743664" y="-315473"/>
              <a:ext cx="466075" cy="744998"/>
            </a:xfrm>
            <a:custGeom>
              <a:avLst/>
              <a:gdLst/>
              <a:ahLst/>
              <a:cxnLst/>
              <a:rect l="l" t="t" r="r" b="b"/>
              <a:pathLst>
                <a:path w="2844" h="4546" fill="none" extrusionOk="0">
                  <a:moveTo>
                    <a:pt x="2844" y="4546"/>
                  </a:moveTo>
                  <a:cubicBezTo>
                    <a:pt x="1377" y="3441"/>
                    <a:pt x="363" y="1793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1" name="Google Shape;241;p4">
            <a:extLst>
              <a:ext uri="{FF2B5EF4-FFF2-40B4-BE49-F238E27FC236}">
                <a16:creationId xmlns:a16="http://schemas.microsoft.com/office/drawing/2014/main" id="{73F072CB-313E-4534-8ED4-5FCA73927E7A}"/>
              </a:ext>
            </a:extLst>
          </p:cNvPr>
          <p:cNvGrpSpPr/>
          <p:nvPr/>
        </p:nvGrpSpPr>
        <p:grpSpPr>
          <a:xfrm rot="1542551" flipH="1">
            <a:off x="11345829" y="5200703"/>
            <a:ext cx="1072647" cy="1461799"/>
            <a:chOff x="2203847" y="-2373322"/>
            <a:chExt cx="804491" cy="1096358"/>
          </a:xfrm>
        </p:grpSpPr>
        <p:sp>
          <p:nvSpPr>
            <p:cNvPr id="92" name="Google Shape;242;p4">
              <a:extLst>
                <a:ext uri="{FF2B5EF4-FFF2-40B4-BE49-F238E27FC236}">
                  <a16:creationId xmlns:a16="http://schemas.microsoft.com/office/drawing/2014/main" id="{CD41661C-0708-41E6-B9D8-681FFE2C79A3}"/>
                </a:ext>
              </a:extLst>
            </p:cNvPr>
            <p:cNvSpPr/>
            <p:nvPr/>
          </p:nvSpPr>
          <p:spPr>
            <a:xfrm>
              <a:off x="2741050" y="-2373322"/>
              <a:ext cx="267288" cy="283676"/>
            </a:xfrm>
            <a:custGeom>
              <a:avLst/>
              <a:gdLst/>
              <a:ahLst/>
              <a:cxnLst/>
              <a:rect l="l" t="t" r="r" b="b"/>
              <a:pathLst>
                <a:path w="1631" h="1731" extrusionOk="0">
                  <a:moveTo>
                    <a:pt x="1414" y="0"/>
                  </a:moveTo>
                  <a:cubicBezTo>
                    <a:pt x="1389" y="0"/>
                    <a:pt x="1365" y="9"/>
                    <a:pt x="1340" y="26"/>
                  </a:cubicBezTo>
                  <a:cubicBezTo>
                    <a:pt x="1105" y="80"/>
                    <a:pt x="888" y="297"/>
                    <a:pt x="725" y="496"/>
                  </a:cubicBezTo>
                  <a:cubicBezTo>
                    <a:pt x="598" y="678"/>
                    <a:pt x="435" y="877"/>
                    <a:pt x="308" y="1076"/>
                  </a:cubicBezTo>
                  <a:cubicBezTo>
                    <a:pt x="217" y="1221"/>
                    <a:pt x="54" y="1420"/>
                    <a:pt x="0" y="1619"/>
                  </a:cubicBezTo>
                  <a:cubicBezTo>
                    <a:pt x="0" y="1701"/>
                    <a:pt x="28" y="1730"/>
                    <a:pt x="71" y="1730"/>
                  </a:cubicBezTo>
                  <a:cubicBezTo>
                    <a:pt x="160" y="1730"/>
                    <a:pt x="313" y="1602"/>
                    <a:pt x="399" y="1565"/>
                  </a:cubicBezTo>
                  <a:cubicBezTo>
                    <a:pt x="725" y="1329"/>
                    <a:pt x="1051" y="1076"/>
                    <a:pt x="1322" y="786"/>
                  </a:cubicBezTo>
                  <a:cubicBezTo>
                    <a:pt x="1485" y="605"/>
                    <a:pt x="1630" y="388"/>
                    <a:pt x="1576" y="152"/>
                  </a:cubicBezTo>
                  <a:cubicBezTo>
                    <a:pt x="1576" y="116"/>
                    <a:pt x="1539" y="62"/>
                    <a:pt x="1503" y="44"/>
                  </a:cubicBezTo>
                  <a:cubicBezTo>
                    <a:pt x="1473" y="14"/>
                    <a:pt x="1443" y="0"/>
                    <a:pt x="14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243;p4">
              <a:extLst>
                <a:ext uri="{FF2B5EF4-FFF2-40B4-BE49-F238E27FC236}">
                  <a16:creationId xmlns:a16="http://schemas.microsoft.com/office/drawing/2014/main" id="{84E94DAE-6A7D-4DF0-8D63-DA3A678EC57C}"/>
                </a:ext>
              </a:extLst>
            </p:cNvPr>
            <p:cNvSpPr/>
            <p:nvPr/>
          </p:nvSpPr>
          <p:spPr>
            <a:xfrm>
              <a:off x="2613386" y="-2041300"/>
              <a:ext cx="353325" cy="132251"/>
            </a:xfrm>
            <a:custGeom>
              <a:avLst/>
              <a:gdLst/>
              <a:ahLst/>
              <a:cxnLst/>
              <a:rect l="l" t="t" r="r" b="b"/>
              <a:pathLst>
                <a:path w="2156" h="807" extrusionOk="0">
                  <a:moveTo>
                    <a:pt x="1890" y="1"/>
                  </a:moveTo>
                  <a:cubicBezTo>
                    <a:pt x="1858" y="1"/>
                    <a:pt x="1825" y="5"/>
                    <a:pt x="1793" y="10"/>
                  </a:cubicBezTo>
                  <a:cubicBezTo>
                    <a:pt x="1467" y="46"/>
                    <a:pt x="1123" y="137"/>
                    <a:pt x="815" y="300"/>
                  </a:cubicBezTo>
                  <a:cubicBezTo>
                    <a:pt x="544" y="444"/>
                    <a:pt x="200" y="589"/>
                    <a:pt x="0" y="807"/>
                  </a:cubicBezTo>
                  <a:cubicBezTo>
                    <a:pt x="562" y="807"/>
                    <a:pt x="1123" y="698"/>
                    <a:pt x="1667" y="517"/>
                  </a:cubicBezTo>
                  <a:cubicBezTo>
                    <a:pt x="1793" y="481"/>
                    <a:pt x="1884" y="462"/>
                    <a:pt x="1974" y="390"/>
                  </a:cubicBezTo>
                  <a:cubicBezTo>
                    <a:pt x="2065" y="318"/>
                    <a:pt x="2155" y="209"/>
                    <a:pt x="2083" y="100"/>
                  </a:cubicBezTo>
                  <a:cubicBezTo>
                    <a:pt x="2044" y="23"/>
                    <a:pt x="1969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244;p4">
              <a:extLst>
                <a:ext uri="{FF2B5EF4-FFF2-40B4-BE49-F238E27FC236}">
                  <a16:creationId xmlns:a16="http://schemas.microsoft.com/office/drawing/2014/main" id="{E255DCF6-D2C5-40FF-8DDD-8AE4FE2D7BF4}"/>
                </a:ext>
              </a:extLst>
            </p:cNvPr>
            <p:cNvSpPr/>
            <p:nvPr/>
          </p:nvSpPr>
          <p:spPr>
            <a:xfrm>
              <a:off x="2484084" y="-1799412"/>
              <a:ext cx="375777" cy="163552"/>
            </a:xfrm>
            <a:custGeom>
              <a:avLst/>
              <a:gdLst/>
              <a:ahLst/>
              <a:cxnLst/>
              <a:rect l="l" t="t" r="r" b="b"/>
              <a:pathLst>
                <a:path w="2293" h="998" extrusionOk="0">
                  <a:moveTo>
                    <a:pt x="1985" y="1"/>
                  </a:moveTo>
                  <a:cubicBezTo>
                    <a:pt x="1586" y="55"/>
                    <a:pt x="1188" y="200"/>
                    <a:pt x="880" y="399"/>
                  </a:cubicBezTo>
                  <a:cubicBezTo>
                    <a:pt x="699" y="508"/>
                    <a:pt x="518" y="616"/>
                    <a:pt x="355" y="743"/>
                  </a:cubicBezTo>
                  <a:cubicBezTo>
                    <a:pt x="303" y="795"/>
                    <a:pt x="0" y="998"/>
                    <a:pt x="200" y="998"/>
                  </a:cubicBezTo>
                  <a:cubicBezTo>
                    <a:pt x="209" y="998"/>
                    <a:pt x="218" y="997"/>
                    <a:pt x="228" y="997"/>
                  </a:cubicBezTo>
                  <a:cubicBezTo>
                    <a:pt x="518" y="960"/>
                    <a:pt x="826" y="906"/>
                    <a:pt x="1134" y="852"/>
                  </a:cubicBezTo>
                  <a:cubicBezTo>
                    <a:pt x="1460" y="797"/>
                    <a:pt x="1822" y="707"/>
                    <a:pt x="2093" y="508"/>
                  </a:cubicBezTo>
                  <a:cubicBezTo>
                    <a:pt x="2166" y="435"/>
                    <a:pt x="2238" y="381"/>
                    <a:pt x="2256" y="290"/>
                  </a:cubicBezTo>
                  <a:cubicBezTo>
                    <a:pt x="2293" y="200"/>
                    <a:pt x="2274" y="91"/>
                    <a:pt x="2220" y="55"/>
                  </a:cubicBezTo>
                  <a:cubicBezTo>
                    <a:pt x="2148" y="1"/>
                    <a:pt x="2075" y="1"/>
                    <a:pt x="19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245;p4">
              <a:extLst>
                <a:ext uri="{FF2B5EF4-FFF2-40B4-BE49-F238E27FC236}">
                  <a16:creationId xmlns:a16="http://schemas.microsoft.com/office/drawing/2014/main" id="{505EE289-4DC8-4873-B38F-6459529B2259}"/>
                </a:ext>
              </a:extLst>
            </p:cNvPr>
            <p:cNvSpPr/>
            <p:nvPr/>
          </p:nvSpPr>
          <p:spPr>
            <a:xfrm>
              <a:off x="2456060" y="-1539334"/>
              <a:ext cx="338576" cy="135365"/>
            </a:xfrm>
            <a:custGeom>
              <a:avLst/>
              <a:gdLst/>
              <a:ahLst/>
              <a:cxnLst/>
              <a:rect l="l" t="t" r="r" b="b"/>
              <a:pathLst>
                <a:path w="2066" h="826" extrusionOk="0">
                  <a:moveTo>
                    <a:pt x="1798" y="0"/>
                  </a:moveTo>
                  <a:cubicBezTo>
                    <a:pt x="1737" y="0"/>
                    <a:pt x="1672" y="15"/>
                    <a:pt x="1612" y="25"/>
                  </a:cubicBezTo>
                  <a:cubicBezTo>
                    <a:pt x="1051" y="134"/>
                    <a:pt x="453" y="406"/>
                    <a:pt x="1" y="768"/>
                  </a:cubicBezTo>
                  <a:cubicBezTo>
                    <a:pt x="55" y="822"/>
                    <a:pt x="146" y="822"/>
                    <a:pt x="218" y="822"/>
                  </a:cubicBezTo>
                  <a:cubicBezTo>
                    <a:pt x="275" y="824"/>
                    <a:pt x="333" y="826"/>
                    <a:pt x="390" y="826"/>
                  </a:cubicBezTo>
                  <a:cubicBezTo>
                    <a:pt x="785" y="826"/>
                    <a:pt x="1176" y="772"/>
                    <a:pt x="1540" y="677"/>
                  </a:cubicBezTo>
                  <a:cubicBezTo>
                    <a:pt x="1703" y="641"/>
                    <a:pt x="1866" y="569"/>
                    <a:pt x="1956" y="460"/>
                  </a:cubicBezTo>
                  <a:cubicBezTo>
                    <a:pt x="2047" y="333"/>
                    <a:pt x="2065" y="134"/>
                    <a:pt x="1938" y="43"/>
                  </a:cubicBezTo>
                  <a:cubicBezTo>
                    <a:pt x="1897" y="11"/>
                    <a:pt x="1849" y="0"/>
                    <a:pt x="17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246;p4">
              <a:extLst>
                <a:ext uri="{FF2B5EF4-FFF2-40B4-BE49-F238E27FC236}">
                  <a16:creationId xmlns:a16="http://schemas.microsoft.com/office/drawing/2014/main" id="{79A6E70B-9EDF-4465-B3A4-7A8F128116E6}"/>
                </a:ext>
              </a:extLst>
            </p:cNvPr>
            <p:cNvSpPr/>
            <p:nvPr/>
          </p:nvSpPr>
          <p:spPr>
            <a:xfrm>
              <a:off x="2524399" y="-2271225"/>
              <a:ext cx="121763" cy="385937"/>
            </a:xfrm>
            <a:custGeom>
              <a:avLst/>
              <a:gdLst/>
              <a:ahLst/>
              <a:cxnLst/>
              <a:rect l="l" t="t" r="r" b="b"/>
              <a:pathLst>
                <a:path w="743" h="2355" extrusionOk="0">
                  <a:moveTo>
                    <a:pt x="380" y="0"/>
                  </a:moveTo>
                  <a:cubicBezTo>
                    <a:pt x="272" y="0"/>
                    <a:pt x="163" y="91"/>
                    <a:pt x="109" y="181"/>
                  </a:cubicBezTo>
                  <a:cubicBezTo>
                    <a:pt x="0" y="417"/>
                    <a:pt x="0" y="688"/>
                    <a:pt x="36" y="942"/>
                  </a:cubicBezTo>
                  <a:cubicBezTo>
                    <a:pt x="109" y="1177"/>
                    <a:pt x="199" y="1413"/>
                    <a:pt x="272" y="1666"/>
                  </a:cubicBezTo>
                  <a:cubicBezTo>
                    <a:pt x="344" y="1884"/>
                    <a:pt x="362" y="2155"/>
                    <a:pt x="471" y="2354"/>
                  </a:cubicBezTo>
                  <a:cubicBezTo>
                    <a:pt x="634" y="2318"/>
                    <a:pt x="634" y="1902"/>
                    <a:pt x="652" y="1793"/>
                  </a:cubicBezTo>
                  <a:cubicBezTo>
                    <a:pt x="688" y="1540"/>
                    <a:pt x="743" y="1268"/>
                    <a:pt x="743" y="978"/>
                  </a:cubicBezTo>
                  <a:cubicBezTo>
                    <a:pt x="743" y="725"/>
                    <a:pt x="725" y="489"/>
                    <a:pt x="634" y="254"/>
                  </a:cubicBezTo>
                  <a:cubicBezTo>
                    <a:pt x="580" y="145"/>
                    <a:pt x="489" y="36"/>
                    <a:pt x="3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247;p4">
              <a:extLst>
                <a:ext uri="{FF2B5EF4-FFF2-40B4-BE49-F238E27FC236}">
                  <a16:creationId xmlns:a16="http://schemas.microsoft.com/office/drawing/2014/main" id="{7ACCB8DD-A439-4C94-8DDD-D91795DE1B99}"/>
                </a:ext>
              </a:extLst>
            </p:cNvPr>
            <p:cNvSpPr/>
            <p:nvPr/>
          </p:nvSpPr>
          <p:spPr>
            <a:xfrm>
              <a:off x="2361173" y="-2003444"/>
              <a:ext cx="151261" cy="358733"/>
            </a:xfrm>
            <a:custGeom>
              <a:avLst/>
              <a:gdLst/>
              <a:ahLst/>
              <a:cxnLst/>
              <a:rect l="l" t="t" r="r" b="b"/>
              <a:pathLst>
                <a:path w="923" h="2189" extrusionOk="0">
                  <a:moveTo>
                    <a:pt x="224" y="1"/>
                  </a:moveTo>
                  <a:cubicBezTo>
                    <a:pt x="199" y="1"/>
                    <a:pt x="172" y="5"/>
                    <a:pt x="145" y="14"/>
                  </a:cubicBezTo>
                  <a:cubicBezTo>
                    <a:pt x="127" y="50"/>
                    <a:pt x="109" y="69"/>
                    <a:pt x="91" y="123"/>
                  </a:cubicBezTo>
                  <a:cubicBezTo>
                    <a:pt x="0" y="286"/>
                    <a:pt x="0" y="521"/>
                    <a:pt x="36" y="720"/>
                  </a:cubicBezTo>
                  <a:cubicBezTo>
                    <a:pt x="91" y="938"/>
                    <a:pt x="181" y="1137"/>
                    <a:pt x="272" y="1318"/>
                  </a:cubicBezTo>
                  <a:cubicBezTo>
                    <a:pt x="399" y="1590"/>
                    <a:pt x="562" y="1879"/>
                    <a:pt x="725" y="2133"/>
                  </a:cubicBezTo>
                  <a:cubicBezTo>
                    <a:pt x="743" y="2151"/>
                    <a:pt x="761" y="2187"/>
                    <a:pt x="815" y="2187"/>
                  </a:cubicBezTo>
                  <a:cubicBezTo>
                    <a:pt x="818" y="2188"/>
                    <a:pt x="820" y="2189"/>
                    <a:pt x="822" y="2189"/>
                  </a:cubicBezTo>
                  <a:cubicBezTo>
                    <a:pt x="923" y="2189"/>
                    <a:pt x="906" y="1461"/>
                    <a:pt x="906" y="1372"/>
                  </a:cubicBezTo>
                  <a:cubicBezTo>
                    <a:pt x="888" y="1119"/>
                    <a:pt x="815" y="811"/>
                    <a:pt x="706" y="521"/>
                  </a:cubicBezTo>
                  <a:cubicBezTo>
                    <a:pt x="616" y="322"/>
                    <a:pt x="489" y="87"/>
                    <a:pt x="290" y="14"/>
                  </a:cubicBezTo>
                  <a:cubicBezTo>
                    <a:pt x="272" y="5"/>
                    <a:pt x="249" y="1"/>
                    <a:pt x="2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248;p4">
              <a:extLst>
                <a:ext uri="{FF2B5EF4-FFF2-40B4-BE49-F238E27FC236}">
                  <a16:creationId xmlns:a16="http://schemas.microsoft.com/office/drawing/2014/main" id="{25ADEB20-E86C-46C9-A651-E6424A79423E}"/>
                </a:ext>
              </a:extLst>
            </p:cNvPr>
            <p:cNvSpPr/>
            <p:nvPr/>
          </p:nvSpPr>
          <p:spPr>
            <a:xfrm>
              <a:off x="2203847" y="-1611277"/>
              <a:ext cx="270238" cy="200753"/>
            </a:xfrm>
            <a:custGeom>
              <a:avLst/>
              <a:gdLst/>
              <a:ahLst/>
              <a:cxnLst/>
              <a:rect l="l" t="t" r="r" b="b"/>
              <a:pathLst>
                <a:path w="1649" h="1225" extrusionOk="0">
                  <a:moveTo>
                    <a:pt x="291" y="1"/>
                  </a:moveTo>
                  <a:cubicBezTo>
                    <a:pt x="236" y="1"/>
                    <a:pt x="180" y="13"/>
                    <a:pt x="145" y="48"/>
                  </a:cubicBezTo>
                  <a:cubicBezTo>
                    <a:pt x="0" y="138"/>
                    <a:pt x="0" y="356"/>
                    <a:pt x="73" y="482"/>
                  </a:cubicBezTo>
                  <a:cubicBezTo>
                    <a:pt x="145" y="627"/>
                    <a:pt x="272" y="718"/>
                    <a:pt x="417" y="808"/>
                  </a:cubicBezTo>
                  <a:cubicBezTo>
                    <a:pt x="725" y="1008"/>
                    <a:pt x="1087" y="1225"/>
                    <a:pt x="1467" y="1225"/>
                  </a:cubicBezTo>
                  <a:cubicBezTo>
                    <a:pt x="1648" y="1225"/>
                    <a:pt x="1522" y="1116"/>
                    <a:pt x="1467" y="1044"/>
                  </a:cubicBezTo>
                  <a:cubicBezTo>
                    <a:pt x="1377" y="935"/>
                    <a:pt x="1322" y="827"/>
                    <a:pt x="1250" y="718"/>
                  </a:cubicBezTo>
                  <a:cubicBezTo>
                    <a:pt x="1069" y="464"/>
                    <a:pt x="870" y="283"/>
                    <a:pt x="634" y="120"/>
                  </a:cubicBezTo>
                  <a:cubicBezTo>
                    <a:pt x="580" y="84"/>
                    <a:pt x="489" y="30"/>
                    <a:pt x="381" y="12"/>
                  </a:cubicBezTo>
                  <a:cubicBezTo>
                    <a:pt x="354" y="5"/>
                    <a:pt x="323" y="1"/>
                    <a:pt x="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249;p4">
              <a:extLst>
                <a:ext uri="{FF2B5EF4-FFF2-40B4-BE49-F238E27FC236}">
                  <a16:creationId xmlns:a16="http://schemas.microsoft.com/office/drawing/2014/main" id="{33276708-0BF0-4659-B458-BAD9C4F4FE43}"/>
                </a:ext>
              </a:extLst>
            </p:cNvPr>
            <p:cNvSpPr/>
            <p:nvPr/>
          </p:nvSpPr>
          <p:spPr>
            <a:xfrm>
              <a:off x="2450160" y="-2102100"/>
              <a:ext cx="311700" cy="825136"/>
            </a:xfrm>
            <a:custGeom>
              <a:avLst/>
              <a:gdLst/>
              <a:ahLst/>
              <a:cxnLst/>
              <a:rect l="l" t="t" r="r" b="b"/>
              <a:pathLst>
                <a:path w="1902" h="5035" fill="none" extrusionOk="0">
                  <a:moveTo>
                    <a:pt x="37" y="5035"/>
                  </a:moveTo>
                  <a:cubicBezTo>
                    <a:pt x="0" y="3206"/>
                    <a:pt x="670" y="1377"/>
                    <a:pt x="1902" y="0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51" name="图片 2">
            <a:extLst>
              <a:ext uri="{FF2B5EF4-FFF2-40B4-BE49-F238E27FC236}">
                <a16:creationId xmlns:a16="http://schemas.microsoft.com/office/drawing/2014/main" id="{CBB1CB27-D71A-40DC-BB14-BC68A0DE7D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15860" y="1721214"/>
            <a:ext cx="877270" cy="1331665"/>
          </a:xfrm>
          <a:prstGeom prst="rect">
            <a:avLst/>
          </a:prstGeom>
        </p:spPr>
      </p:pic>
      <p:pic>
        <p:nvPicPr>
          <p:cNvPr id="52" name="图片 2">
            <a:extLst>
              <a:ext uri="{FF2B5EF4-FFF2-40B4-BE49-F238E27FC236}">
                <a16:creationId xmlns:a16="http://schemas.microsoft.com/office/drawing/2014/main" id="{8908FADF-0ADB-421F-9470-DCC8D6CE62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70922" y="3329210"/>
            <a:ext cx="877270" cy="1331665"/>
          </a:xfrm>
          <a:prstGeom prst="rect">
            <a:avLst/>
          </a:prstGeom>
        </p:spPr>
      </p:pic>
      <p:sp>
        <p:nvSpPr>
          <p:cNvPr id="48" name="Google Shape;311;p49">
            <a:extLst>
              <a:ext uri="{FF2B5EF4-FFF2-40B4-BE49-F238E27FC236}">
                <a16:creationId xmlns:a16="http://schemas.microsoft.com/office/drawing/2014/main" id="{1CA65FC8-B008-4BF6-B51B-469476F29385}"/>
              </a:ext>
            </a:extLst>
          </p:cNvPr>
          <p:cNvSpPr/>
          <p:nvPr/>
        </p:nvSpPr>
        <p:spPr>
          <a:xfrm>
            <a:off x="9031311" y="1204906"/>
            <a:ext cx="583605" cy="508211"/>
          </a:xfrm>
          <a:custGeom>
            <a:avLst/>
            <a:gdLst/>
            <a:ahLst/>
            <a:cxnLst/>
            <a:rect l="l" t="t" r="r" b="b"/>
            <a:pathLst>
              <a:path w="212220" h="184804" extrusionOk="0">
                <a:moveTo>
                  <a:pt x="106332" y="55781"/>
                </a:moveTo>
                <a:lnTo>
                  <a:pt x="113895" y="73132"/>
                </a:lnTo>
                <a:lnTo>
                  <a:pt x="115230" y="76691"/>
                </a:lnTo>
                <a:lnTo>
                  <a:pt x="118789" y="76246"/>
                </a:lnTo>
                <a:lnTo>
                  <a:pt x="137920" y="74022"/>
                </a:lnTo>
                <a:lnTo>
                  <a:pt x="126798" y="89149"/>
                </a:lnTo>
                <a:lnTo>
                  <a:pt x="124573" y="92708"/>
                </a:lnTo>
                <a:lnTo>
                  <a:pt x="126353" y="95377"/>
                </a:lnTo>
                <a:lnTo>
                  <a:pt x="137920" y="110949"/>
                </a:lnTo>
                <a:lnTo>
                  <a:pt x="137920" y="110949"/>
                </a:lnTo>
                <a:lnTo>
                  <a:pt x="119234" y="108725"/>
                </a:lnTo>
                <a:lnTo>
                  <a:pt x="115230" y="108280"/>
                </a:lnTo>
                <a:lnTo>
                  <a:pt x="113895" y="111839"/>
                </a:lnTo>
                <a:lnTo>
                  <a:pt x="106332" y="129190"/>
                </a:lnTo>
                <a:lnTo>
                  <a:pt x="98324" y="111839"/>
                </a:lnTo>
                <a:lnTo>
                  <a:pt x="96989" y="108280"/>
                </a:lnTo>
                <a:lnTo>
                  <a:pt x="92985" y="108725"/>
                </a:lnTo>
                <a:lnTo>
                  <a:pt x="74299" y="110949"/>
                </a:lnTo>
                <a:lnTo>
                  <a:pt x="74299" y="110949"/>
                </a:lnTo>
                <a:lnTo>
                  <a:pt x="85866" y="95377"/>
                </a:lnTo>
                <a:lnTo>
                  <a:pt x="87646" y="92708"/>
                </a:lnTo>
                <a:lnTo>
                  <a:pt x="85422" y="89149"/>
                </a:lnTo>
                <a:lnTo>
                  <a:pt x="74299" y="74022"/>
                </a:lnTo>
                <a:lnTo>
                  <a:pt x="93430" y="76246"/>
                </a:lnTo>
                <a:lnTo>
                  <a:pt x="96989" y="76691"/>
                </a:lnTo>
                <a:lnTo>
                  <a:pt x="98324" y="73132"/>
                </a:lnTo>
                <a:lnTo>
                  <a:pt x="106332" y="55781"/>
                </a:lnTo>
                <a:close/>
                <a:moveTo>
                  <a:pt x="54007" y="1"/>
                </a:moveTo>
                <a:cubicBezTo>
                  <a:pt x="53639" y="1"/>
                  <a:pt x="53277" y="57"/>
                  <a:pt x="52944" y="168"/>
                </a:cubicBezTo>
                <a:cubicBezTo>
                  <a:pt x="51609" y="1058"/>
                  <a:pt x="51164" y="2837"/>
                  <a:pt x="52054" y="4617"/>
                </a:cubicBezTo>
                <a:lnTo>
                  <a:pt x="62287" y="22413"/>
                </a:lnTo>
                <a:lnTo>
                  <a:pt x="49829" y="22413"/>
                </a:lnTo>
                <a:cubicBezTo>
                  <a:pt x="48050" y="22413"/>
                  <a:pt x="46715" y="23748"/>
                  <a:pt x="46715" y="25527"/>
                </a:cubicBezTo>
                <a:cubicBezTo>
                  <a:pt x="46715" y="27307"/>
                  <a:pt x="48050" y="28642"/>
                  <a:pt x="49829" y="28642"/>
                </a:cubicBezTo>
                <a:lnTo>
                  <a:pt x="65846" y="28642"/>
                </a:lnTo>
                <a:lnTo>
                  <a:pt x="73854" y="42434"/>
                </a:lnTo>
                <a:lnTo>
                  <a:pt x="41376" y="42434"/>
                </a:lnTo>
                <a:cubicBezTo>
                  <a:pt x="39596" y="42434"/>
                  <a:pt x="38262" y="43768"/>
                  <a:pt x="38262" y="45103"/>
                </a:cubicBezTo>
                <a:cubicBezTo>
                  <a:pt x="38262" y="46883"/>
                  <a:pt x="39596" y="48217"/>
                  <a:pt x="41376" y="48217"/>
                </a:cubicBezTo>
                <a:lnTo>
                  <a:pt x="77413" y="48217"/>
                </a:lnTo>
                <a:lnTo>
                  <a:pt x="89871" y="70018"/>
                </a:lnTo>
                <a:lnTo>
                  <a:pt x="61397" y="66903"/>
                </a:lnTo>
                <a:lnTo>
                  <a:pt x="61397" y="66903"/>
                </a:lnTo>
                <a:lnTo>
                  <a:pt x="77858" y="89149"/>
                </a:lnTo>
                <a:lnTo>
                  <a:pt x="53388" y="89149"/>
                </a:lnTo>
                <a:lnTo>
                  <a:pt x="35592" y="58450"/>
                </a:lnTo>
                <a:cubicBezTo>
                  <a:pt x="34951" y="57488"/>
                  <a:pt x="33847" y="56757"/>
                  <a:pt x="32781" y="56757"/>
                </a:cubicBezTo>
                <a:cubicBezTo>
                  <a:pt x="32368" y="56757"/>
                  <a:pt x="31961" y="56867"/>
                  <a:pt x="31588" y="57116"/>
                </a:cubicBezTo>
                <a:cubicBezTo>
                  <a:pt x="30253" y="58005"/>
                  <a:pt x="29364" y="59785"/>
                  <a:pt x="30253" y="61120"/>
                </a:cubicBezTo>
                <a:lnTo>
                  <a:pt x="46715" y="89149"/>
                </a:lnTo>
                <a:lnTo>
                  <a:pt x="30698" y="89149"/>
                </a:lnTo>
                <a:lnTo>
                  <a:pt x="22690" y="75357"/>
                </a:lnTo>
                <a:cubicBezTo>
                  <a:pt x="22115" y="74495"/>
                  <a:pt x="21170" y="74004"/>
                  <a:pt x="20213" y="74004"/>
                </a:cubicBezTo>
                <a:cubicBezTo>
                  <a:pt x="19687" y="74004"/>
                  <a:pt x="19159" y="74152"/>
                  <a:pt x="18686" y="74467"/>
                </a:cubicBezTo>
                <a:cubicBezTo>
                  <a:pt x="17351" y="75357"/>
                  <a:pt x="16906" y="77136"/>
                  <a:pt x="17351" y="78471"/>
                </a:cubicBezTo>
                <a:lnTo>
                  <a:pt x="24025" y="89149"/>
                </a:lnTo>
                <a:lnTo>
                  <a:pt x="3114" y="89149"/>
                </a:lnTo>
                <a:cubicBezTo>
                  <a:pt x="1335" y="89149"/>
                  <a:pt x="0" y="90483"/>
                  <a:pt x="0" y="92263"/>
                </a:cubicBezTo>
                <a:cubicBezTo>
                  <a:pt x="0" y="94043"/>
                  <a:pt x="1335" y="95377"/>
                  <a:pt x="3114" y="95377"/>
                </a:cubicBezTo>
                <a:lnTo>
                  <a:pt x="24025" y="95377"/>
                </a:lnTo>
                <a:lnTo>
                  <a:pt x="17796" y="106055"/>
                </a:lnTo>
                <a:cubicBezTo>
                  <a:pt x="16906" y="107835"/>
                  <a:pt x="17351" y="109614"/>
                  <a:pt x="18686" y="110059"/>
                </a:cubicBezTo>
                <a:cubicBezTo>
                  <a:pt x="19131" y="110504"/>
                  <a:pt x="19576" y="110504"/>
                  <a:pt x="20021" y="110504"/>
                </a:cubicBezTo>
                <a:cubicBezTo>
                  <a:pt x="21355" y="110504"/>
                  <a:pt x="22245" y="110059"/>
                  <a:pt x="22690" y="109169"/>
                </a:cubicBezTo>
                <a:lnTo>
                  <a:pt x="30698" y="95377"/>
                </a:lnTo>
                <a:lnTo>
                  <a:pt x="46715" y="95377"/>
                </a:lnTo>
                <a:lnTo>
                  <a:pt x="30253" y="123406"/>
                </a:lnTo>
                <a:cubicBezTo>
                  <a:pt x="29809" y="124741"/>
                  <a:pt x="30253" y="126521"/>
                  <a:pt x="31588" y="127410"/>
                </a:cubicBezTo>
                <a:cubicBezTo>
                  <a:pt x="32033" y="127855"/>
                  <a:pt x="32478" y="127855"/>
                  <a:pt x="32923" y="127855"/>
                </a:cubicBezTo>
                <a:cubicBezTo>
                  <a:pt x="33813" y="127855"/>
                  <a:pt x="35147" y="127410"/>
                  <a:pt x="35592" y="126521"/>
                </a:cubicBezTo>
                <a:lnTo>
                  <a:pt x="53388" y="95377"/>
                </a:lnTo>
                <a:lnTo>
                  <a:pt x="78303" y="95377"/>
                </a:lnTo>
                <a:lnTo>
                  <a:pt x="61397" y="118512"/>
                </a:lnTo>
                <a:lnTo>
                  <a:pt x="89426" y="115398"/>
                </a:lnTo>
                <a:lnTo>
                  <a:pt x="77413" y="136309"/>
                </a:lnTo>
                <a:lnTo>
                  <a:pt x="41376" y="136309"/>
                </a:lnTo>
                <a:cubicBezTo>
                  <a:pt x="39596" y="136309"/>
                  <a:pt x="38262" y="137643"/>
                  <a:pt x="38262" y="139423"/>
                </a:cubicBezTo>
                <a:cubicBezTo>
                  <a:pt x="38262" y="141203"/>
                  <a:pt x="39596" y="142537"/>
                  <a:pt x="41376" y="142537"/>
                </a:cubicBezTo>
                <a:lnTo>
                  <a:pt x="73854" y="142537"/>
                </a:lnTo>
                <a:lnTo>
                  <a:pt x="65846" y="156329"/>
                </a:lnTo>
                <a:lnTo>
                  <a:pt x="49829" y="156329"/>
                </a:lnTo>
                <a:cubicBezTo>
                  <a:pt x="48050" y="156329"/>
                  <a:pt x="46715" y="157664"/>
                  <a:pt x="46715" y="158999"/>
                </a:cubicBezTo>
                <a:cubicBezTo>
                  <a:pt x="46715" y="160778"/>
                  <a:pt x="48050" y="162113"/>
                  <a:pt x="49829" y="162113"/>
                </a:cubicBezTo>
                <a:lnTo>
                  <a:pt x="62287" y="162113"/>
                </a:lnTo>
                <a:lnTo>
                  <a:pt x="52054" y="180354"/>
                </a:lnTo>
                <a:cubicBezTo>
                  <a:pt x="51164" y="181689"/>
                  <a:pt x="51609" y="183468"/>
                  <a:pt x="52944" y="184358"/>
                </a:cubicBezTo>
                <a:cubicBezTo>
                  <a:pt x="53388" y="184358"/>
                  <a:pt x="54278" y="184803"/>
                  <a:pt x="54723" y="184803"/>
                </a:cubicBezTo>
                <a:cubicBezTo>
                  <a:pt x="55613" y="184803"/>
                  <a:pt x="56503" y="183913"/>
                  <a:pt x="56948" y="183024"/>
                </a:cubicBezTo>
                <a:lnTo>
                  <a:pt x="67625" y="165227"/>
                </a:lnTo>
                <a:lnTo>
                  <a:pt x="73854" y="175905"/>
                </a:lnTo>
                <a:cubicBezTo>
                  <a:pt x="74299" y="176795"/>
                  <a:pt x="75634" y="177240"/>
                  <a:pt x="76523" y="177240"/>
                </a:cubicBezTo>
                <a:lnTo>
                  <a:pt x="77858" y="177240"/>
                </a:lnTo>
                <a:cubicBezTo>
                  <a:pt x="79193" y="176350"/>
                  <a:pt x="79638" y="174570"/>
                  <a:pt x="79193" y="173236"/>
                </a:cubicBezTo>
                <a:lnTo>
                  <a:pt x="71185" y="158999"/>
                </a:lnTo>
                <a:lnTo>
                  <a:pt x="78748" y="145207"/>
                </a:lnTo>
                <a:lnTo>
                  <a:pt x="95209" y="173236"/>
                </a:lnTo>
                <a:cubicBezTo>
                  <a:pt x="95654" y="174570"/>
                  <a:pt x="96544" y="175015"/>
                  <a:pt x="97879" y="175015"/>
                </a:cubicBezTo>
                <a:cubicBezTo>
                  <a:pt x="98324" y="175015"/>
                  <a:pt x="98769" y="174570"/>
                  <a:pt x="99214" y="174570"/>
                </a:cubicBezTo>
                <a:cubicBezTo>
                  <a:pt x="100548" y="173681"/>
                  <a:pt x="100993" y="171901"/>
                  <a:pt x="100103" y="170566"/>
                </a:cubicBezTo>
                <a:lnTo>
                  <a:pt x="82307" y="139423"/>
                </a:lnTo>
                <a:lnTo>
                  <a:pt x="94764" y="118067"/>
                </a:lnTo>
                <a:lnTo>
                  <a:pt x="106332" y="143872"/>
                </a:lnTo>
                <a:lnTo>
                  <a:pt x="117455" y="118067"/>
                </a:lnTo>
                <a:lnTo>
                  <a:pt x="129912" y="139423"/>
                </a:lnTo>
                <a:lnTo>
                  <a:pt x="112116" y="170566"/>
                </a:lnTo>
                <a:cubicBezTo>
                  <a:pt x="111226" y="171901"/>
                  <a:pt x="111671" y="173681"/>
                  <a:pt x="113006" y="174570"/>
                </a:cubicBezTo>
                <a:cubicBezTo>
                  <a:pt x="113450" y="174570"/>
                  <a:pt x="114340" y="175015"/>
                  <a:pt x="114785" y="175015"/>
                </a:cubicBezTo>
                <a:cubicBezTo>
                  <a:pt x="115675" y="175015"/>
                  <a:pt x="116565" y="174570"/>
                  <a:pt x="117010" y="173236"/>
                </a:cubicBezTo>
                <a:lnTo>
                  <a:pt x="133471" y="145207"/>
                </a:lnTo>
                <a:lnTo>
                  <a:pt x="141479" y="158999"/>
                </a:lnTo>
                <a:lnTo>
                  <a:pt x="133471" y="172791"/>
                </a:lnTo>
                <a:cubicBezTo>
                  <a:pt x="132581" y="174570"/>
                  <a:pt x="133026" y="176350"/>
                  <a:pt x="134361" y="177240"/>
                </a:cubicBezTo>
                <a:lnTo>
                  <a:pt x="135696" y="177240"/>
                </a:lnTo>
                <a:cubicBezTo>
                  <a:pt x="137030" y="177240"/>
                  <a:pt x="137920" y="176795"/>
                  <a:pt x="138365" y="175905"/>
                </a:cubicBezTo>
                <a:lnTo>
                  <a:pt x="144594" y="165227"/>
                </a:lnTo>
                <a:lnTo>
                  <a:pt x="155271" y="183024"/>
                </a:lnTo>
                <a:cubicBezTo>
                  <a:pt x="155716" y="183913"/>
                  <a:pt x="156606" y="184803"/>
                  <a:pt x="157941" y="184803"/>
                </a:cubicBezTo>
                <a:cubicBezTo>
                  <a:pt x="158386" y="184803"/>
                  <a:pt x="158831" y="184358"/>
                  <a:pt x="159276" y="184358"/>
                </a:cubicBezTo>
                <a:cubicBezTo>
                  <a:pt x="160610" y="183468"/>
                  <a:pt x="161055" y="181689"/>
                  <a:pt x="160165" y="180354"/>
                </a:cubicBezTo>
                <a:lnTo>
                  <a:pt x="149933" y="162113"/>
                </a:lnTo>
                <a:lnTo>
                  <a:pt x="162390" y="162113"/>
                </a:lnTo>
                <a:cubicBezTo>
                  <a:pt x="164169" y="162113"/>
                  <a:pt x="165504" y="160778"/>
                  <a:pt x="165504" y="158999"/>
                </a:cubicBezTo>
                <a:cubicBezTo>
                  <a:pt x="165504" y="157664"/>
                  <a:pt x="164169" y="156329"/>
                  <a:pt x="162390" y="156329"/>
                </a:cubicBezTo>
                <a:lnTo>
                  <a:pt x="146373" y="156329"/>
                </a:lnTo>
                <a:lnTo>
                  <a:pt x="138365" y="142537"/>
                </a:lnTo>
                <a:lnTo>
                  <a:pt x="170843" y="142537"/>
                </a:lnTo>
                <a:cubicBezTo>
                  <a:pt x="172623" y="142537"/>
                  <a:pt x="173957" y="141203"/>
                  <a:pt x="173957" y="139423"/>
                </a:cubicBezTo>
                <a:cubicBezTo>
                  <a:pt x="173957" y="137643"/>
                  <a:pt x="172623" y="136309"/>
                  <a:pt x="170843" y="136309"/>
                </a:cubicBezTo>
                <a:lnTo>
                  <a:pt x="135251" y="136309"/>
                </a:lnTo>
                <a:lnTo>
                  <a:pt x="122793" y="115398"/>
                </a:lnTo>
                <a:lnTo>
                  <a:pt x="122793" y="115398"/>
                </a:lnTo>
                <a:lnTo>
                  <a:pt x="150822" y="118512"/>
                </a:lnTo>
                <a:lnTo>
                  <a:pt x="133916" y="95377"/>
                </a:lnTo>
                <a:lnTo>
                  <a:pt x="158831" y="95377"/>
                </a:lnTo>
                <a:lnTo>
                  <a:pt x="176627" y="126521"/>
                </a:lnTo>
                <a:cubicBezTo>
                  <a:pt x="177517" y="127410"/>
                  <a:pt x="178406" y="127855"/>
                  <a:pt x="179296" y="127855"/>
                </a:cubicBezTo>
                <a:cubicBezTo>
                  <a:pt x="179741" y="127855"/>
                  <a:pt x="180186" y="127855"/>
                  <a:pt x="181076" y="127410"/>
                </a:cubicBezTo>
                <a:cubicBezTo>
                  <a:pt x="182411" y="126521"/>
                  <a:pt x="182855" y="124741"/>
                  <a:pt x="181966" y="123406"/>
                </a:cubicBezTo>
                <a:lnTo>
                  <a:pt x="165504" y="95377"/>
                </a:lnTo>
                <a:lnTo>
                  <a:pt x="181521" y="95377"/>
                </a:lnTo>
                <a:lnTo>
                  <a:pt x="189529" y="109169"/>
                </a:lnTo>
                <a:cubicBezTo>
                  <a:pt x="190419" y="110059"/>
                  <a:pt x="191309" y="110504"/>
                  <a:pt x="192198" y="110504"/>
                </a:cubicBezTo>
                <a:cubicBezTo>
                  <a:pt x="192643" y="110504"/>
                  <a:pt x="193088" y="110504"/>
                  <a:pt x="193533" y="110059"/>
                </a:cubicBezTo>
                <a:cubicBezTo>
                  <a:pt x="195313" y="109614"/>
                  <a:pt x="195758" y="107835"/>
                  <a:pt x="194868" y="106055"/>
                </a:cubicBezTo>
                <a:lnTo>
                  <a:pt x="188639" y="95377"/>
                </a:lnTo>
                <a:lnTo>
                  <a:pt x="209550" y="95377"/>
                </a:lnTo>
                <a:cubicBezTo>
                  <a:pt x="210884" y="95377"/>
                  <a:pt x="212219" y="94043"/>
                  <a:pt x="212219" y="92263"/>
                </a:cubicBezTo>
                <a:cubicBezTo>
                  <a:pt x="212219" y="90483"/>
                  <a:pt x="210884" y="89149"/>
                  <a:pt x="209105" y="89149"/>
                </a:cubicBezTo>
                <a:lnTo>
                  <a:pt x="188639" y="89149"/>
                </a:lnTo>
                <a:lnTo>
                  <a:pt x="194868" y="78471"/>
                </a:lnTo>
                <a:cubicBezTo>
                  <a:pt x="195758" y="77136"/>
                  <a:pt x="194868" y="75357"/>
                  <a:pt x="193533" y="74467"/>
                </a:cubicBezTo>
                <a:cubicBezTo>
                  <a:pt x="193060" y="74152"/>
                  <a:pt x="192532" y="74004"/>
                  <a:pt x="192006" y="74004"/>
                </a:cubicBezTo>
                <a:cubicBezTo>
                  <a:pt x="191049" y="74004"/>
                  <a:pt x="190104" y="74495"/>
                  <a:pt x="189529" y="75357"/>
                </a:cubicBezTo>
                <a:lnTo>
                  <a:pt x="181521" y="89149"/>
                </a:lnTo>
                <a:lnTo>
                  <a:pt x="165504" y="89149"/>
                </a:lnTo>
                <a:lnTo>
                  <a:pt x="181966" y="61120"/>
                </a:lnTo>
                <a:cubicBezTo>
                  <a:pt x="182855" y="59785"/>
                  <a:pt x="181966" y="58005"/>
                  <a:pt x="180631" y="57116"/>
                </a:cubicBezTo>
                <a:cubicBezTo>
                  <a:pt x="180258" y="56867"/>
                  <a:pt x="179851" y="56757"/>
                  <a:pt x="179438" y="56757"/>
                </a:cubicBezTo>
                <a:cubicBezTo>
                  <a:pt x="178372" y="56757"/>
                  <a:pt x="177268" y="57488"/>
                  <a:pt x="176627" y="58450"/>
                </a:cubicBezTo>
                <a:lnTo>
                  <a:pt x="158831" y="89149"/>
                </a:lnTo>
                <a:lnTo>
                  <a:pt x="134361" y="89149"/>
                </a:lnTo>
                <a:lnTo>
                  <a:pt x="150822" y="66903"/>
                </a:lnTo>
                <a:lnTo>
                  <a:pt x="122349" y="70018"/>
                </a:lnTo>
                <a:lnTo>
                  <a:pt x="135251" y="48217"/>
                </a:lnTo>
                <a:lnTo>
                  <a:pt x="170843" y="48217"/>
                </a:lnTo>
                <a:cubicBezTo>
                  <a:pt x="172623" y="48217"/>
                  <a:pt x="173957" y="46883"/>
                  <a:pt x="173957" y="45103"/>
                </a:cubicBezTo>
                <a:cubicBezTo>
                  <a:pt x="173957" y="43768"/>
                  <a:pt x="172623" y="42434"/>
                  <a:pt x="170843" y="42434"/>
                </a:cubicBezTo>
                <a:lnTo>
                  <a:pt x="138365" y="42434"/>
                </a:lnTo>
                <a:lnTo>
                  <a:pt x="146373" y="28642"/>
                </a:lnTo>
                <a:lnTo>
                  <a:pt x="162390" y="28642"/>
                </a:lnTo>
                <a:cubicBezTo>
                  <a:pt x="164169" y="28642"/>
                  <a:pt x="165504" y="27307"/>
                  <a:pt x="165504" y="25527"/>
                </a:cubicBezTo>
                <a:cubicBezTo>
                  <a:pt x="165504" y="23748"/>
                  <a:pt x="164169" y="22413"/>
                  <a:pt x="162390" y="22413"/>
                </a:cubicBezTo>
                <a:lnTo>
                  <a:pt x="149933" y="22413"/>
                </a:lnTo>
                <a:lnTo>
                  <a:pt x="160165" y="4617"/>
                </a:lnTo>
                <a:cubicBezTo>
                  <a:pt x="161055" y="2837"/>
                  <a:pt x="160610" y="1058"/>
                  <a:pt x="159276" y="168"/>
                </a:cubicBezTo>
                <a:cubicBezTo>
                  <a:pt x="158942" y="57"/>
                  <a:pt x="158580" y="1"/>
                  <a:pt x="158212" y="1"/>
                </a:cubicBezTo>
                <a:cubicBezTo>
                  <a:pt x="157107" y="1"/>
                  <a:pt x="155939" y="501"/>
                  <a:pt x="155271" y="1503"/>
                </a:cubicBezTo>
                <a:lnTo>
                  <a:pt x="144594" y="19744"/>
                </a:lnTo>
                <a:lnTo>
                  <a:pt x="138365" y="8621"/>
                </a:lnTo>
                <a:cubicBezTo>
                  <a:pt x="137790" y="7759"/>
                  <a:pt x="136845" y="7268"/>
                  <a:pt x="135888" y="7268"/>
                </a:cubicBezTo>
                <a:cubicBezTo>
                  <a:pt x="135362" y="7268"/>
                  <a:pt x="134834" y="7416"/>
                  <a:pt x="134361" y="7731"/>
                </a:cubicBezTo>
                <a:cubicBezTo>
                  <a:pt x="133026" y="8621"/>
                  <a:pt x="132581" y="10401"/>
                  <a:pt x="133471" y="11735"/>
                </a:cubicBezTo>
                <a:lnTo>
                  <a:pt x="141479" y="25527"/>
                </a:lnTo>
                <a:lnTo>
                  <a:pt x="133471" y="39319"/>
                </a:lnTo>
                <a:lnTo>
                  <a:pt x="117010" y="11290"/>
                </a:lnTo>
                <a:cubicBezTo>
                  <a:pt x="116342" y="10289"/>
                  <a:pt x="115174" y="9789"/>
                  <a:pt x="114069" y="9789"/>
                </a:cubicBezTo>
                <a:cubicBezTo>
                  <a:pt x="113701" y="9789"/>
                  <a:pt x="113339" y="9844"/>
                  <a:pt x="113006" y="9956"/>
                </a:cubicBezTo>
                <a:cubicBezTo>
                  <a:pt x="111671" y="10846"/>
                  <a:pt x="111226" y="12625"/>
                  <a:pt x="112116" y="13960"/>
                </a:cubicBezTo>
                <a:lnTo>
                  <a:pt x="129912" y="45103"/>
                </a:lnTo>
                <a:lnTo>
                  <a:pt x="117455" y="66903"/>
                </a:lnTo>
                <a:lnTo>
                  <a:pt x="106332" y="41099"/>
                </a:lnTo>
                <a:lnTo>
                  <a:pt x="94764" y="66903"/>
                </a:lnTo>
                <a:lnTo>
                  <a:pt x="82307" y="45103"/>
                </a:lnTo>
                <a:lnTo>
                  <a:pt x="100103" y="13960"/>
                </a:lnTo>
                <a:cubicBezTo>
                  <a:pt x="100993" y="12625"/>
                  <a:pt x="100548" y="10846"/>
                  <a:pt x="99214" y="9956"/>
                </a:cubicBezTo>
                <a:cubicBezTo>
                  <a:pt x="98841" y="9707"/>
                  <a:pt x="98433" y="9598"/>
                  <a:pt x="98020" y="9598"/>
                </a:cubicBezTo>
                <a:cubicBezTo>
                  <a:pt x="96954" y="9598"/>
                  <a:pt x="95851" y="10328"/>
                  <a:pt x="95209" y="11290"/>
                </a:cubicBezTo>
                <a:lnTo>
                  <a:pt x="78748" y="39319"/>
                </a:lnTo>
                <a:lnTo>
                  <a:pt x="70740" y="25527"/>
                </a:lnTo>
                <a:lnTo>
                  <a:pt x="79193" y="11735"/>
                </a:lnTo>
                <a:cubicBezTo>
                  <a:pt x="79638" y="10401"/>
                  <a:pt x="79193" y="8621"/>
                  <a:pt x="77858" y="7731"/>
                </a:cubicBezTo>
                <a:cubicBezTo>
                  <a:pt x="77385" y="7416"/>
                  <a:pt x="76857" y="7268"/>
                  <a:pt x="76332" y="7268"/>
                </a:cubicBezTo>
                <a:cubicBezTo>
                  <a:pt x="75374" y="7268"/>
                  <a:pt x="74429" y="7759"/>
                  <a:pt x="73854" y="8621"/>
                </a:cubicBezTo>
                <a:lnTo>
                  <a:pt x="67625" y="19744"/>
                </a:lnTo>
                <a:lnTo>
                  <a:pt x="56948" y="1503"/>
                </a:lnTo>
                <a:cubicBezTo>
                  <a:pt x="56280" y="501"/>
                  <a:pt x="55112" y="1"/>
                  <a:pt x="54007" y="1"/>
                </a:cubicBezTo>
                <a:close/>
              </a:path>
            </a:pathLst>
          </a:custGeom>
          <a:solidFill>
            <a:srgbClr val="A3816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9" name="Google Shape;311;p49">
            <a:extLst>
              <a:ext uri="{FF2B5EF4-FFF2-40B4-BE49-F238E27FC236}">
                <a16:creationId xmlns:a16="http://schemas.microsoft.com/office/drawing/2014/main" id="{DE5C033F-A3AB-4B33-882C-63F38A24EC72}"/>
              </a:ext>
            </a:extLst>
          </p:cNvPr>
          <p:cNvSpPr/>
          <p:nvPr/>
        </p:nvSpPr>
        <p:spPr>
          <a:xfrm>
            <a:off x="11281699" y="2244436"/>
            <a:ext cx="583605" cy="508211"/>
          </a:xfrm>
          <a:custGeom>
            <a:avLst/>
            <a:gdLst/>
            <a:ahLst/>
            <a:cxnLst/>
            <a:rect l="l" t="t" r="r" b="b"/>
            <a:pathLst>
              <a:path w="212220" h="184804" extrusionOk="0">
                <a:moveTo>
                  <a:pt x="106332" y="55781"/>
                </a:moveTo>
                <a:lnTo>
                  <a:pt x="113895" y="73132"/>
                </a:lnTo>
                <a:lnTo>
                  <a:pt x="115230" y="76691"/>
                </a:lnTo>
                <a:lnTo>
                  <a:pt x="118789" y="76246"/>
                </a:lnTo>
                <a:lnTo>
                  <a:pt x="137920" y="74022"/>
                </a:lnTo>
                <a:lnTo>
                  <a:pt x="126798" y="89149"/>
                </a:lnTo>
                <a:lnTo>
                  <a:pt x="124573" y="92708"/>
                </a:lnTo>
                <a:lnTo>
                  <a:pt x="126353" y="95377"/>
                </a:lnTo>
                <a:lnTo>
                  <a:pt x="137920" y="110949"/>
                </a:lnTo>
                <a:lnTo>
                  <a:pt x="137920" y="110949"/>
                </a:lnTo>
                <a:lnTo>
                  <a:pt x="119234" y="108725"/>
                </a:lnTo>
                <a:lnTo>
                  <a:pt x="115230" y="108280"/>
                </a:lnTo>
                <a:lnTo>
                  <a:pt x="113895" y="111839"/>
                </a:lnTo>
                <a:lnTo>
                  <a:pt x="106332" y="129190"/>
                </a:lnTo>
                <a:lnTo>
                  <a:pt x="98324" y="111839"/>
                </a:lnTo>
                <a:lnTo>
                  <a:pt x="96989" y="108280"/>
                </a:lnTo>
                <a:lnTo>
                  <a:pt x="92985" y="108725"/>
                </a:lnTo>
                <a:lnTo>
                  <a:pt x="74299" y="110949"/>
                </a:lnTo>
                <a:lnTo>
                  <a:pt x="74299" y="110949"/>
                </a:lnTo>
                <a:lnTo>
                  <a:pt x="85866" y="95377"/>
                </a:lnTo>
                <a:lnTo>
                  <a:pt x="87646" y="92708"/>
                </a:lnTo>
                <a:lnTo>
                  <a:pt x="85422" y="89149"/>
                </a:lnTo>
                <a:lnTo>
                  <a:pt x="74299" y="74022"/>
                </a:lnTo>
                <a:lnTo>
                  <a:pt x="93430" y="76246"/>
                </a:lnTo>
                <a:lnTo>
                  <a:pt x="96989" y="76691"/>
                </a:lnTo>
                <a:lnTo>
                  <a:pt x="98324" y="73132"/>
                </a:lnTo>
                <a:lnTo>
                  <a:pt x="106332" y="55781"/>
                </a:lnTo>
                <a:close/>
                <a:moveTo>
                  <a:pt x="54007" y="1"/>
                </a:moveTo>
                <a:cubicBezTo>
                  <a:pt x="53639" y="1"/>
                  <a:pt x="53277" y="57"/>
                  <a:pt x="52944" y="168"/>
                </a:cubicBezTo>
                <a:cubicBezTo>
                  <a:pt x="51609" y="1058"/>
                  <a:pt x="51164" y="2837"/>
                  <a:pt x="52054" y="4617"/>
                </a:cubicBezTo>
                <a:lnTo>
                  <a:pt x="62287" y="22413"/>
                </a:lnTo>
                <a:lnTo>
                  <a:pt x="49829" y="22413"/>
                </a:lnTo>
                <a:cubicBezTo>
                  <a:pt x="48050" y="22413"/>
                  <a:pt x="46715" y="23748"/>
                  <a:pt x="46715" y="25527"/>
                </a:cubicBezTo>
                <a:cubicBezTo>
                  <a:pt x="46715" y="27307"/>
                  <a:pt x="48050" y="28642"/>
                  <a:pt x="49829" y="28642"/>
                </a:cubicBezTo>
                <a:lnTo>
                  <a:pt x="65846" y="28642"/>
                </a:lnTo>
                <a:lnTo>
                  <a:pt x="73854" y="42434"/>
                </a:lnTo>
                <a:lnTo>
                  <a:pt x="41376" y="42434"/>
                </a:lnTo>
                <a:cubicBezTo>
                  <a:pt x="39596" y="42434"/>
                  <a:pt x="38262" y="43768"/>
                  <a:pt x="38262" y="45103"/>
                </a:cubicBezTo>
                <a:cubicBezTo>
                  <a:pt x="38262" y="46883"/>
                  <a:pt x="39596" y="48217"/>
                  <a:pt x="41376" y="48217"/>
                </a:cubicBezTo>
                <a:lnTo>
                  <a:pt x="77413" y="48217"/>
                </a:lnTo>
                <a:lnTo>
                  <a:pt x="89871" y="70018"/>
                </a:lnTo>
                <a:lnTo>
                  <a:pt x="61397" y="66903"/>
                </a:lnTo>
                <a:lnTo>
                  <a:pt x="61397" y="66903"/>
                </a:lnTo>
                <a:lnTo>
                  <a:pt x="77858" y="89149"/>
                </a:lnTo>
                <a:lnTo>
                  <a:pt x="53388" y="89149"/>
                </a:lnTo>
                <a:lnTo>
                  <a:pt x="35592" y="58450"/>
                </a:lnTo>
                <a:cubicBezTo>
                  <a:pt x="34951" y="57488"/>
                  <a:pt x="33847" y="56757"/>
                  <a:pt x="32781" y="56757"/>
                </a:cubicBezTo>
                <a:cubicBezTo>
                  <a:pt x="32368" y="56757"/>
                  <a:pt x="31961" y="56867"/>
                  <a:pt x="31588" y="57116"/>
                </a:cubicBezTo>
                <a:cubicBezTo>
                  <a:pt x="30253" y="58005"/>
                  <a:pt x="29364" y="59785"/>
                  <a:pt x="30253" y="61120"/>
                </a:cubicBezTo>
                <a:lnTo>
                  <a:pt x="46715" y="89149"/>
                </a:lnTo>
                <a:lnTo>
                  <a:pt x="30698" y="89149"/>
                </a:lnTo>
                <a:lnTo>
                  <a:pt x="22690" y="75357"/>
                </a:lnTo>
                <a:cubicBezTo>
                  <a:pt x="22115" y="74495"/>
                  <a:pt x="21170" y="74004"/>
                  <a:pt x="20213" y="74004"/>
                </a:cubicBezTo>
                <a:cubicBezTo>
                  <a:pt x="19687" y="74004"/>
                  <a:pt x="19159" y="74152"/>
                  <a:pt x="18686" y="74467"/>
                </a:cubicBezTo>
                <a:cubicBezTo>
                  <a:pt x="17351" y="75357"/>
                  <a:pt x="16906" y="77136"/>
                  <a:pt x="17351" y="78471"/>
                </a:cubicBezTo>
                <a:lnTo>
                  <a:pt x="24025" y="89149"/>
                </a:lnTo>
                <a:lnTo>
                  <a:pt x="3114" y="89149"/>
                </a:lnTo>
                <a:cubicBezTo>
                  <a:pt x="1335" y="89149"/>
                  <a:pt x="0" y="90483"/>
                  <a:pt x="0" y="92263"/>
                </a:cubicBezTo>
                <a:cubicBezTo>
                  <a:pt x="0" y="94043"/>
                  <a:pt x="1335" y="95377"/>
                  <a:pt x="3114" y="95377"/>
                </a:cubicBezTo>
                <a:lnTo>
                  <a:pt x="24025" y="95377"/>
                </a:lnTo>
                <a:lnTo>
                  <a:pt x="17796" y="106055"/>
                </a:lnTo>
                <a:cubicBezTo>
                  <a:pt x="16906" y="107835"/>
                  <a:pt x="17351" y="109614"/>
                  <a:pt x="18686" y="110059"/>
                </a:cubicBezTo>
                <a:cubicBezTo>
                  <a:pt x="19131" y="110504"/>
                  <a:pt x="19576" y="110504"/>
                  <a:pt x="20021" y="110504"/>
                </a:cubicBezTo>
                <a:cubicBezTo>
                  <a:pt x="21355" y="110504"/>
                  <a:pt x="22245" y="110059"/>
                  <a:pt x="22690" y="109169"/>
                </a:cubicBezTo>
                <a:lnTo>
                  <a:pt x="30698" y="95377"/>
                </a:lnTo>
                <a:lnTo>
                  <a:pt x="46715" y="95377"/>
                </a:lnTo>
                <a:lnTo>
                  <a:pt x="30253" y="123406"/>
                </a:lnTo>
                <a:cubicBezTo>
                  <a:pt x="29809" y="124741"/>
                  <a:pt x="30253" y="126521"/>
                  <a:pt x="31588" y="127410"/>
                </a:cubicBezTo>
                <a:cubicBezTo>
                  <a:pt x="32033" y="127855"/>
                  <a:pt x="32478" y="127855"/>
                  <a:pt x="32923" y="127855"/>
                </a:cubicBezTo>
                <a:cubicBezTo>
                  <a:pt x="33813" y="127855"/>
                  <a:pt x="35147" y="127410"/>
                  <a:pt x="35592" y="126521"/>
                </a:cubicBezTo>
                <a:lnTo>
                  <a:pt x="53388" y="95377"/>
                </a:lnTo>
                <a:lnTo>
                  <a:pt x="78303" y="95377"/>
                </a:lnTo>
                <a:lnTo>
                  <a:pt x="61397" y="118512"/>
                </a:lnTo>
                <a:lnTo>
                  <a:pt x="89426" y="115398"/>
                </a:lnTo>
                <a:lnTo>
                  <a:pt x="77413" y="136309"/>
                </a:lnTo>
                <a:lnTo>
                  <a:pt x="41376" y="136309"/>
                </a:lnTo>
                <a:cubicBezTo>
                  <a:pt x="39596" y="136309"/>
                  <a:pt x="38262" y="137643"/>
                  <a:pt x="38262" y="139423"/>
                </a:cubicBezTo>
                <a:cubicBezTo>
                  <a:pt x="38262" y="141203"/>
                  <a:pt x="39596" y="142537"/>
                  <a:pt x="41376" y="142537"/>
                </a:cubicBezTo>
                <a:lnTo>
                  <a:pt x="73854" y="142537"/>
                </a:lnTo>
                <a:lnTo>
                  <a:pt x="65846" y="156329"/>
                </a:lnTo>
                <a:lnTo>
                  <a:pt x="49829" y="156329"/>
                </a:lnTo>
                <a:cubicBezTo>
                  <a:pt x="48050" y="156329"/>
                  <a:pt x="46715" y="157664"/>
                  <a:pt x="46715" y="158999"/>
                </a:cubicBezTo>
                <a:cubicBezTo>
                  <a:pt x="46715" y="160778"/>
                  <a:pt x="48050" y="162113"/>
                  <a:pt x="49829" y="162113"/>
                </a:cubicBezTo>
                <a:lnTo>
                  <a:pt x="62287" y="162113"/>
                </a:lnTo>
                <a:lnTo>
                  <a:pt x="52054" y="180354"/>
                </a:lnTo>
                <a:cubicBezTo>
                  <a:pt x="51164" y="181689"/>
                  <a:pt x="51609" y="183468"/>
                  <a:pt x="52944" y="184358"/>
                </a:cubicBezTo>
                <a:cubicBezTo>
                  <a:pt x="53388" y="184358"/>
                  <a:pt x="54278" y="184803"/>
                  <a:pt x="54723" y="184803"/>
                </a:cubicBezTo>
                <a:cubicBezTo>
                  <a:pt x="55613" y="184803"/>
                  <a:pt x="56503" y="183913"/>
                  <a:pt x="56948" y="183024"/>
                </a:cubicBezTo>
                <a:lnTo>
                  <a:pt x="67625" y="165227"/>
                </a:lnTo>
                <a:lnTo>
                  <a:pt x="73854" y="175905"/>
                </a:lnTo>
                <a:cubicBezTo>
                  <a:pt x="74299" y="176795"/>
                  <a:pt x="75634" y="177240"/>
                  <a:pt x="76523" y="177240"/>
                </a:cubicBezTo>
                <a:lnTo>
                  <a:pt x="77858" y="177240"/>
                </a:lnTo>
                <a:cubicBezTo>
                  <a:pt x="79193" y="176350"/>
                  <a:pt x="79638" y="174570"/>
                  <a:pt x="79193" y="173236"/>
                </a:cubicBezTo>
                <a:lnTo>
                  <a:pt x="71185" y="158999"/>
                </a:lnTo>
                <a:lnTo>
                  <a:pt x="78748" y="145207"/>
                </a:lnTo>
                <a:lnTo>
                  <a:pt x="95209" y="173236"/>
                </a:lnTo>
                <a:cubicBezTo>
                  <a:pt x="95654" y="174570"/>
                  <a:pt x="96544" y="175015"/>
                  <a:pt x="97879" y="175015"/>
                </a:cubicBezTo>
                <a:cubicBezTo>
                  <a:pt x="98324" y="175015"/>
                  <a:pt x="98769" y="174570"/>
                  <a:pt x="99214" y="174570"/>
                </a:cubicBezTo>
                <a:cubicBezTo>
                  <a:pt x="100548" y="173681"/>
                  <a:pt x="100993" y="171901"/>
                  <a:pt x="100103" y="170566"/>
                </a:cubicBezTo>
                <a:lnTo>
                  <a:pt x="82307" y="139423"/>
                </a:lnTo>
                <a:lnTo>
                  <a:pt x="94764" y="118067"/>
                </a:lnTo>
                <a:lnTo>
                  <a:pt x="106332" y="143872"/>
                </a:lnTo>
                <a:lnTo>
                  <a:pt x="117455" y="118067"/>
                </a:lnTo>
                <a:lnTo>
                  <a:pt x="129912" y="139423"/>
                </a:lnTo>
                <a:lnTo>
                  <a:pt x="112116" y="170566"/>
                </a:lnTo>
                <a:cubicBezTo>
                  <a:pt x="111226" y="171901"/>
                  <a:pt x="111671" y="173681"/>
                  <a:pt x="113006" y="174570"/>
                </a:cubicBezTo>
                <a:cubicBezTo>
                  <a:pt x="113450" y="174570"/>
                  <a:pt x="114340" y="175015"/>
                  <a:pt x="114785" y="175015"/>
                </a:cubicBezTo>
                <a:cubicBezTo>
                  <a:pt x="115675" y="175015"/>
                  <a:pt x="116565" y="174570"/>
                  <a:pt x="117010" y="173236"/>
                </a:cubicBezTo>
                <a:lnTo>
                  <a:pt x="133471" y="145207"/>
                </a:lnTo>
                <a:lnTo>
                  <a:pt x="141479" y="158999"/>
                </a:lnTo>
                <a:lnTo>
                  <a:pt x="133471" y="172791"/>
                </a:lnTo>
                <a:cubicBezTo>
                  <a:pt x="132581" y="174570"/>
                  <a:pt x="133026" y="176350"/>
                  <a:pt x="134361" y="177240"/>
                </a:cubicBezTo>
                <a:lnTo>
                  <a:pt x="135696" y="177240"/>
                </a:lnTo>
                <a:cubicBezTo>
                  <a:pt x="137030" y="177240"/>
                  <a:pt x="137920" y="176795"/>
                  <a:pt x="138365" y="175905"/>
                </a:cubicBezTo>
                <a:lnTo>
                  <a:pt x="144594" y="165227"/>
                </a:lnTo>
                <a:lnTo>
                  <a:pt x="155271" y="183024"/>
                </a:lnTo>
                <a:cubicBezTo>
                  <a:pt x="155716" y="183913"/>
                  <a:pt x="156606" y="184803"/>
                  <a:pt x="157941" y="184803"/>
                </a:cubicBezTo>
                <a:cubicBezTo>
                  <a:pt x="158386" y="184803"/>
                  <a:pt x="158831" y="184358"/>
                  <a:pt x="159276" y="184358"/>
                </a:cubicBezTo>
                <a:cubicBezTo>
                  <a:pt x="160610" y="183468"/>
                  <a:pt x="161055" y="181689"/>
                  <a:pt x="160165" y="180354"/>
                </a:cubicBezTo>
                <a:lnTo>
                  <a:pt x="149933" y="162113"/>
                </a:lnTo>
                <a:lnTo>
                  <a:pt x="162390" y="162113"/>
                </a:lnTo>
                <a:cubicBezTo>
                  <a:pt x="164169" y="162113"/>
                  <a:pt x="165504" y="160778"/>
                  <a:pt x="165504" y="158999"/>
                </a:cubicBezTo>
                <a:cubicBezTo>
                  <a:pt x="165504" y="157664"/>
                  <a:pt x="164169" y="156329"/>
                  <a:pt x="162390" y="156329"/>
                </a:cubicBezTo>
                <a:lnTo>
                  <a:pt x="146373" y="156329"/>
                </a:lnTo>
                <a:lnTo>
                  <a:pt x="138365" y="142537"/>
                </a:lnTo>
                <a:lnTo>
                  <a:pt x="170843" y="142537"/>
                </a:lnTo>
                <a:cubicBezTo>
                  <a:pt x="172623" y="142537"/>
                  <a:pt x="173957" y="141203"/>
                  <a:pt x="173957" y="139423"/>
                </a:cubicBezTo>
                <a:cubicBezTo>
                  <a:pt x="173957" y="137643"/>
                  <a:pt x="172623" y="136309"/>
                  <a:pt x="170843" y="136309"/>
                </a:cubicBezTo>
                <a:lnTo>
                  <a:pt x="135251" y="136309"/>
                </a:lnTo>
                <a:lnTo>
                  <a:pt x="122793" y="115398"/>
                </a:lnTo>
                <a:lnTo>
                  <a:pt x="122793" y="115398"/>
                </a:lnTo>
                <a:lnTo>
                  <a:pt x="150822" y="118512"/>
                </a:lnTo>
                <a:lnTo>
                  <a:pt x="133916" y="95377"/>
                </a:lnTo>
                <a:lnTo>
                  <a:pt x="158831" y="95377"/>
                </a:lnTo>
                <a:lnTo>
                  <a:pt x="176627" y="126521"/>
                </a:lnTo>
                <a:cubicBezTo>
                  <a:pt x="177517" y="127410"/>
                  <a:pt x="178406" y="127855"/>
                  <a:pt x="179296" y="127855"/>
                </a:cubicBezTo>
                <a:cubicBezTo>
                  <a:pt x="179741" y="127855"/>
                  <a:pt x="180186" y="127855"/>
                  <a:pt x="181076" y="127410"/>
                </a:cubicBezTo>
                <a:cubicBezTo>
                  <a:pt x="182411" y="126521"/>
                  <a:pt x="182855" y="124741"/>
                  <a:pt x="181966" y="123406"/>
                </a:cubicBezTo>
                <a:lnTo>
                  <a:pt x="165504" y="95377"/>
                </a:lnTo>
                <a:lnTo>
                  <a:pt x="181521" y="95377"/>
                </a:lnTo>
                <a:lnTo>
                  <a:pt x="189529" y="109169"/>
                </a:lnTo>
                <a:cubicBezTo>
                  <a:pt x="190419" y="110059"/>
                  <a:pt x="191309" y="110504"/>
                  <a:pt x="192198" y="110504"/>
                </a:cubicBezTo>
                <a:cubicBezTo>
                  <a:pt x="192643" y="110504"/>
                  <a:pt x="193088" y="110504"/>
                  <a:pt x="193533" y="110059"/>
                </a:cubicBezTo>
                <a:cubicBezTo>
                  <a:pt x="195313" y="109614"/>
                  <a:pt x="195758" y="107835"/>
                  <a:pt x="194868" y="106055"/>
                </a:cubicBezTo>
                <a:lnTo>
                  <a:pt x="188639" y="95377"/>
                </a:lnTo>
                <a:lnTo>
                  <a:pt x="209550" y="95377"/>
                </a:lnTo>
                <a:cubicBezTo>
                  <a:pt x="210884" y="95377"/>
                  <a:pt x="212219" y="94043"/>
                  <a:pt x="212219" y="92263"/>
                </a:cubicBezTo>
                <a:cubicBezTo>
                  <a:pt x="212219" y="90483"/>
                  <a:pt x="210884" y="89149"/>
                  <a:pt x="209105" y="89149"/>
                </a:cubicBezTo>
                <a:lnTo>
                  <a:pt x="188639" y="89149"/>
                </a:lnTo>
                <a:lnTo>
                  <a:pt x="194868" y="78471"/>
                </a:lnTo>
                <a:cubicBezTo>
                  <a:pt x="195758" y="77136"/>
                  <a:pt x="194868" y="75357"/>
                  <a:pt x="193533" y="74467"/>
                </a:cubicBezTo>
                <a:cubicBezTo>
                  <a:pt x="193060" y="74152"/>
                  <a:pt x="192532" y="74004"/>
                  <a:pt x="192006" y="74004"/>
                </a:cubicBezTo>
                <a:cubicBezTo>
                  <a:pt x="191049" y="74004"/>
                  <a:pt x="190104" y="74495"/>
                  <a:pt x="189529" y="75357"/>
                </a:cubicBezTo>
                <a:lnTo>
                  <a:pt x="181521" y="89149"/>
                </a:lnTo>
                <a:lnTo>
                  <a:pt x="165504" y="89149"/>
                </a:lnTo>
                <a:lnTo>
                  <a:pt x="181966" y="61120"/>
                </a:lnTo>
                <a:cubicBezTo>
                  <a:pt x="182855" y="59785"/>
                  <a:pt x="181966" y="58005"/>
                  <a:pt x="180631" y="57116"/>
                </a:cubicBezTo>
                <a:cubicBezTo>
                  <a:pt x="180258" y="56867"/>
                  <a:pt x="179851" y="56757"/>
                  <a:pt x="179438" y="56757"/>
                </a:cubicBezTo>
                <a:cubicBezTo>
                  <a:pt x="178372" y="56757"/>
                  <a:pt x="177268" y="57488"/>
                  <a:pt x="176627" y="58450"/>
                </a:cubicBezTo>
                <a:lnTo>
                  <a:pt x="158831" y="89149"/>
                </a:lnTo>
                <a:lnTo>
                  <a:pt x="134361" y="89149"/>
                </a:lnTo>
                <a:lnTo>
                  <a:pt x="150822" y="66903"/>
                </a:lnTo>
                <a:lnTo>
                  <a:pt x="122349" y="70018"/>
                </a:lnTo>
                <a:lnTo>
                  <a:pt x="135251" y="48217"/>
                </a:lnTo>
                <a:lnTo>
                  <a:pt x="170843" y="48217"/>
                </a:lnTo>
                <a:cubicBezTo>
                  <a:pt x="172623" y="48217"/>
                  <a:pt x="173957" y="46883"/>
                  <a:pt x="173957" y="45103"/>
                </a:cubicBezTo>
                <a:cubicBezTo>
                  <a:pt x="173957" y="43768"/>
                  <a:pt x="172623" y="42434"/>
                  <a:pt x="170843" y="42434"/>
                </a:cubicBezTo>
                <a:lnTo>
                  <a:pt x="138365" y="42434"/>
                </a:lnTo>
                <a:lnTo>
                  <a:pt x="146373" y="28642"/>
                </a:lnTo>
                <a:lnTo>
                  <a:pt x="162390" y="28642"/>
                </a:lnTo>
                <a:cubicBezTo>
                  <a:pt x="164169" y="28642"/>
                  <a:pt x="165504" y="27307"/>
                  <a:pt x="165504" y="25527"/>
                </a:cubicBezTo>
                <a:cubicBezTo>
                  <a:pt x="165504" y="23748"/>
                  <a:pt x="164169" y="22413"/>
                  <a:pt x="162390" y="22413"/>
                </a:cubicBezTo>
                <a:lnTo>
                  <a:pt x="149933" y="22413"/>
                </a:lnTo>
                <a:lnTo>
                  <a:pt x="160165" y="4617"/>
                </a:lnTo>
                <a:cubicBezTo>
                  <a:pt x="161055" y="2837"/>
                  <a:pt x="160610" y="1058"/>
                  <a:pt x="159276" y="168"/>
                </a:cubicBezTo>
                <a:cubicBezTo>
                  <a:pt x="158942" y="57"/>
                  <a:pt x="158580" y="1"/>
                  <a:pt x="158212" y="1"/>
                </a:cubicBezTo>
                <a:cubicBezTo>
                  <a:pt x="157107" y="1"/>
                  <a:pt x="155939" y="501"/>
                  <a:pt x="155271" y="1503"/>
                </a:cubicBezTo>
                <a:lnTo>
                  <a:pt x="144594" y="19744"/>
                </a:lnTo>
                <a:lnTo>
                  <a:pt x="138365" y="8621"/>
                </a:lnTo>
                <a:cubicBezTo>
                  <a:pt x="137790" y="7759"/>
                  <a:pt x="136845" y="7268"/>
                  <a:pt x="135888" y="7268"/>
                </a:cubicBezTo>
                <a:cubicBezTo>
                  <a:pt x="135362" y="7268"/>
                  <a:pt x="134834" y="7416"/>
                  <a:pt x="134361" y="7731"/>
                </a:cubicBezTo>
                <a:cubicBezTo>
                  <a:pt x="133026" y="8621"/>
                  <a:pt x="132581" y="10401"/>
                  <a:pt x="133471" y="11735"/>
                </a:cubicBezTo>
                <a:lnTo>
                  <a:pt x="141479" y="25527"/>
                </a:lnTo>
                <a:lnTo>
                  <a:pt x="133471" y="39319"/>
                </a:lnTo>
                <a:lnTo>
                  <a:pt x="117010" y="11290"/>
                </a:lnTo>
                <a:cubicBezTo>
                  <a:pt x="116342" y="10289"/>
                  <a:pt x="115174" y="9789"/>
                  <a:pt x="114069" y="9789"/>
                </a:cubicBezTo>
                <a:cubicBezTo>
                  <a:pt x="113701" y="9789"/>
                  <a:pt x="113339" y="9844"/>
                  <a:pt x="113006" y="9956"/>
                </a:cubicBezTo>
                <a:cubicBezTo>
                  <a:pt x="111671" y="10846"/>
                  <a:pt x="111226" y="12625"/>
                  <a:pt x="112116" y="13960"/>
                </a:cubicBezTo>
                <a:lnTo>
                  <a:pt x="129912" y="45103"/>
                </a:lnTo>
                <a:lnTo>
                  <a:pt x="117455" y="66903"/>
                </a:lnTo>
                <a:lnTo>
                  <a:pt x="106332" y="41099"/>
                </a:lnTo>
                <a:lnTo>
                  <a:pt x="94764" y="66903"/>
                </a:lnTo>
                <a:lnTo>
                  <a:pt x="82307" y="45103"/>
                </a:lnTo>
                <a:lnTo>
                  <a:pt x="100103" y="13960"/>
                </a:lnTo>
                <a:cubicBezTo>
                  <a:pt x="100993" y="12625"/>
                  <a:pt x="100548" y="10846"/>
                  <a:pt x="99214" y="9956"/>
                </a:cubicBezTo>
                <a:cubicBezTo>
                  <a:pt x="98841" y="9707"/>
                  <a:pt x="98433" y="9598"/>
                  <a:pt x="98020" y="9598"/>
                </a:cubicBezTo>
                <a:cubicBezTo>
                  <a:pt x="96954" y="9598"/>
                  <a:pt x="95851" y="10328"/>
                  <a:pt x="95209" y="11290"/>
                </a:cubicBezTo>
                <a:lnTo>
                  <a:pt x="78748" y="39319"/>
                </a:lnTo>
                <a:lnTo>
                  <a:pt x="70740" y="25527"/>
                </a:lnTo>
                <a:lnTo>
                  <a:pt x="79193" y="11735"/>
                </a:lnTo>
                <a:cubicBezTo>
                  <a:pt x="79638" y="10401"/>
                  <a:pt x="79193" y="8621"/>
                  <a:pt x="77858" y="7731"/>
                </a:cubicBezTo>
                <a:cubicBezTo>
                  <a:pt x="77385" y="7416"/>
                  <a:pt x="76857" y="7268"/>
                  <a:pt x="76332" y="7268"/>
                </a:cubicBezTo>
                <a:cubicBezTo>
                  <a:pt x="75374" y="7268"/>
                  <a:pt x="74429" y="7759"/>
                  <a:pt x="73854" y="8621"/>
                </a:cubicBezTo>
                <a:lnTo>
                  <a:pt x="67625" y="19744"/>
                </a:lnTo>
                <a:lnTo>
                  <a:pt x="56948" y="1503"/>
                </a:lnTo>
                <a:cubicBezTo>
                  <a:pt x="56280" y="501"/>
                  <a:pt x="55112" y="1"/>
                  <a:pt x="54007" y="1"/>
                </a:cubicBezTo>
                <a:close/>
              </a:path>
            </a:pathLst>
          </a:custGeom>
          <a:solidFill>
            <a:srgbClr val="A3816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0" name="Google Shape;311;p49">
            <a:extLst>
              <a:ext uri="{FF2B5EF4-FFF2-40B4-BE49-F238E27FC236}">
                <a16:creationId xmlns:a16="http://schemas.microsoft.com/office/drawing/2014/main" id="{C3CA4D0D-8E8D-4EFF-AEF4-DE0358A9660E}"/>
              </a:ext>
            </a:extLst>
          </p:cNvPr>
          <p:cNvSpPr/>
          <p:nvPr/>
        </p:nvSpPr>
        <p:spPr>
          <a:xfrm>
            <a:off x="326696" y="2625475"/>
            <a:ext cx="583605" cy="508211"/>
          </a:xfrm>
          <a:custGeom>
            <a:avLst/>
            <a:gdLst/>
            <a:ahLst/>
            <a:cxnLst/>
            <a:rect l="l" t="t" r="r" b="b"/>
            <a:pathLst>
              <a:path w="212220" h="184804" extrusionOk="0">
                <a:moveTo>
                  <a:pt x="106332" y="55781"/>
                </a:moveTo>
                <a:lnTo>
                  <a:pt x="113895" y="73132"/>
                </a:lnTo>
                <a:lnTo>
                  <a:pt x="115230" y="76691"/>
                </a:lnTo>
                <a:lnTo>
                  <a:pt x="118789" y="76246"/>
                </a:lnTo>
                <a:lnTo>
                  <a:pt x="137920" y="74022"/>
                </a:lnTo>
                <a:lnTo>
                  <a:pt x="126798" y="89149"/>
                </a:lnTo>
                <a:lnTo>
                  <a:pt x="124573" y="92708"/>
                </a:lnTo>
                <a:lnTo>
                  <a:pt x="126353" y="95377"/>
                </a:lnTo>
                <a:lnTo>
                  <a:pt x="137920" y="110949"/>
                </a:lnTo>
                <a:lnTo>
                  <a:pt x="137920" y="110949"/>
                </a:lnTo>
                <a:lnTo>
                  <a:pt x="119234" y="108725"/>
                </a:lnTo>
                <a:lnTo>
                  <a:pt x="115230" y="108280"/>
                </a:lnTo>
                <a:lnTo>
                  <a:pt x="113895" y="111839"/>
                </a:lnTo>
                <a:lnTo>
                  <a:pt x="106332" y="129190"/>
                </a:lnTo>
                <a:lnTo>
                  <a:pt x="98324" y="111839"/>
                </a:lnTo>
                <a:lnTo>
                  <a:pt x="96989" y="108280"/>
                </a:lnTo>
                <a:lnTo>
                  <a:pt x="92985" y="108725"/>
                </a:lnTo>
                <a:lnTo>
                  <a:pt x="74299" y="110949"/>
                </a:lnTo>
                <a:lnTo>
                  <a:pt x="74299" y="110949"/>
                </a:lnTo>
                <a:lnTo>
                  <a:pt x="85866" y="95377"/>
                </a:lnTo>
                <a:lnTo>
                  <a:pt x="87646" y="92708"/>
                </a:lnTo>
                <a:lnTo>
                  <a:pt x="85422" y="89149"/>
                </a:lnTo>
                <a:lnTo>
                  <a:pt x="74299" y="74022"/>
                </a:lnTo>
                <a:lnTo>
                  <a:pt x="93430" y="76246"/>
                </a:lnTo>
                <a:lnTo>
                  <a:pt x="96989" y="76691"/>
                </a:lnTo>
                <a:lnTo>
                  <a:pt x="98324" y="73132"/>
                </a:lnTo>
                <a:lnTo>
                  <a:pt x="106332" y="55781"/>
                </a:lnTo>
                <a:close/>
                <a:moveTo>
                  <a:pt x="54007" y="1"/>
                </a:moveTo>
                <a:cubicBezTo>
                  <a:pt x="53639" y="1"/>
                  <a:pt x="53277" y="57"/>
                  <a:pt x="52944" y="168"/>
                </a:cubicBezTo>
                <a:cubicBezTo>
                  <a:pt x="51609" y="1058"/>
                  <a:pt x="51164" y="2837"/>
                  <a:pt x="52054" y="4617"/>
                </a:cubicBezTo>
                <a:lnTo>
                  <a:pt x="62287" y="22413"/>
                </a:lnTo>
                <a:lnTo>
                  <a:pt x="49829" y="22413"/>
                </a:lnTo>
                <a:cubicBezTo>
                  <a:pt x="48050" y="22413"/>
                  <a:pt x="46715" y="23748"/>
                  <a:pt x="46715" y="25527"/>
                </a:cubicBezTo>
                <a:cubicBezTo>
                  <a:pt x="46715" y="27307"/>
                  <a:pt x="48050" y="28642"/>
                  <a:pt x="49829" y="28642"/>
                </a:cubicBezTo>
                <a:lnTo>
                  <a:pt x="65846" y="28642"/>
                </a:lnTo>
                <a:lnTo>
                  <a:pt x="73854" y="42434"/>
                </a:lnTo>
                <a:lnTo>
                  <a:pt x="41376" y="42434"/>
                </a:lnTo>
                <a:cubicBezTo>
                  <a:pt x="39596" y="42434"/>
                  <a:pt x="38262" y="43768"/>
                  <a:pt x="38262" y="45103"/>
                </a:cubicBezTo>
                <a:cubicBezTo>
                  <a:pt x="38262" y="46883"/>
                  <a:pt x="39596" y="48217"/>
                  <a:pt x="41376" y="48217"/>
                </a:cubicBezTo>
                <a:lnTo>
                  <a:pt x="77413" y="48217"/>
                </a:lnTo>
                <a:lnTo>
                  <a:pt x="89871" y="70018"/>
                </a:lnTo>
                <a:lnTo>
                  <a:pt x="61397" y="66903"/>
                </a:lnTo>
                <a:lnTo>
                  <a:pt x="61397" y="66903"/>
                </a:lnTo>
                <a:lnTo>
                  <a:pt x="77858" y="89149"/>
                </a:lnTo>
                <a:lnTo>
                  <a:pt x="53388" y="89149"/>
                </a:lnTo>
                <a:lnTo>
                  <a:pt x="35592" y="58450"/>
                </a:lnTo>
                <a:cubicBezTo>
                  <a:pt x="34951" y="57488"/>
                  <a:pt x="33847" y="56757"/>
                  <a:pt x="32781" y="56757"/>
                </a:cubicBezTo>
                <a:cubicBezTo>
                  <a:pt x="32368" y="56757"/>
                  <a:pt x="31961" y="56867"/>
                  <a:pt x="31588" y="57116"/>
                </a:cubicBezTo>
                <a:cubicBezTo>
                  <a:pt x="30253" y="58005"/>
                  <a:pt x="29364" y="59785"/>
                  <a:pt x="30253" y="61120"/>
                </a:cubicBezTo>
                <a:lnTo>
                  <a:pt x="46715" y="89149"/>
                </a:lnTo>
                <a:lnTo>
                  <a:pt x="30698" y="89149"/>
                </a:lnTo>
                <a:lnTo>
                  <a:pt x="22690" y="75357"/>
                </a:lnTo>
                <a:cubicBezTo>
                  <a:pt x="22115" y="74495"/>
                  <a:pt x="21170" y="74004"/>
                  <a:pt x="20213" y="74004"/>
                </a:cubicBezTo>
                <a:cubicBezTo>
                  <a:pt x="19687" y="74004"/>
                  <a:pt x="19159" y="74152"/>
                  <a:pt x="18686" y="74467"/>
                </a:cubicBezTo>
                <a:cubicBezTo>
                  <a:pt x="17351" y="75357"/>
                  <a:pt x="16906" y="77136"/>
                  <a:pt x="17351" y="78471"/>
                </a:cubicBezTo>
                <a:lnTo>
                  <a:pt x="24025" y="89149"/>
                </a:lnTo>
                <a:lnTo>
                  <a:pt x="3114" y="89149"/>
                </a:lnTo>
                <a:cubicBezTo>
                  <a:pt x="1335" y="89149"/>
                  <a:pt x="0" y="90483"/>
                  <a:pt x="0" y="92263"/>
                </a:cubicBezTo>
                <a:cubicBezTo>
                  <a:pt x="0" y="94043"/>
                  <a:pt x="1335" y="95377"/>
                  <a:pt x="3114" y="95377"/>
                </a:cubicBezTo>
                <a:lnTo>
                  <a:pt x="24025" y="95377"/>
                </a:lnTo>
                <a:lnTo>
                  <a:pt x="17796" y="106055"/>
                </a:lnTo>
                <a:cubicBezTo>
                  <a:pt x="16906" y="107835"/>
                  <a:pt x="17351" y="109614"/>
                  <a:pt x="18686" y="110059"/>
                </a:cubicBezTo>
                <a:cubicBezTo>
                  <a:pt x="19131" y="110504"/>
                  <a:pt x="19576" y="110504"/>
                  <a:pt x="20021" y="110504"/>
                </a:cubicBezTo>
                <a:cubicBezTo>
                  <a:pt x="21355" y="110504"/>
                  <a:pt x="22245" y="110059"/>
                  <a:pt x="22690" y="109169"/>
                </a:cubicBezTo>
                <a:lnTo>
                  <a:pt x="30698" y="95377"/>
                </a:lnTo>
                <a:lnTo>
                  <a:pt x="46715" y="95377"/>
                </a:lnTo>
                <a:lnTo>
                  <a:pt x="30253" y="123406"/>
                </a:lnTo>
                <a:cubicBezTo>
                  <a:pt x="29809" y="124741"/>
                  <a:pt x="30253" y="126521"/>
                  <a:pt x="31588" y="127410"/>
                </a:cubicBezTo>
                <a:cubicBezTo>
                  <a:pt x="32033" y="127855"/>
                  <a:pt x="32478" y="127855"/>
                  <a:pt x="32923" y="127855"/>
                </a:cubicBezTo>
                <a:cubicBezTo>
                  <a:pt x="33813" y="127855"/>
                  <a:pt x="35147" y="127410"/>
                  <a:pt x="35592" y="126521"/>
                </a:cubicBezTo>
                <a:lnTo>
                  <a:pt x="53388" y="95377"/>
                </a:lnTo>
                <a:lnTo>
                  <a:pt x="78303" y="95377"/>
                </a:lnTo>
                <a:lnTo>
                  <a:pt x="61397" y="118512"/>
                </a:lnTo>
                <a:lnTo>
                  <a:pt x="89426" y="115398"/>
                </a:lnTo>
                <a:lnTo>
                  <a:pt x="77413" y="136309"/>
                </a:lnTo>
                <a:lnTo>
                  <a:pt x="41376" y="136309"/>
                </a:lnTo>
                <a:cubicBezTo>
                  <a:pt x="39596" y="136309"/>
                  <a:pt x="38262" y="137643"/>
                  <a:pt x="38262" y="139423"/>
                </a:cubicBezTo>
                <a:cubicBezTo>
                  <a:pt x="38262" y="141203"/>
                  <a:pt x="39596" y="142537"/>
                  <a:pt x="41376" y="142537"/>
                </a:cubicBezTo>
                <a:lnTo>
                  <a:pt x="73854" y="142537"/>
                </a:lnTo>
                <a:lnTo>
                  <a:pt x="65846" y="156329"/>
                </a:lnTo>
                <a:lnTo>
                  <a:pt x="49829" y="156329"/>
                </a:lnTo>
                <a:cubicBezTo>
                  <a:pt x="48050" y="156329"/>
                  <a:pt x="46715" y="157664"/>
                  <a:pt x="46715" y="158999"/>
                </a:cubicBezTo>
                <a:cubicBezTo>
                  <a:pt x="46715" y="160778"/>
                  <a:pt x="48050" y="162113"/>
                  <a:pt x="49829" y="162113"/>
                </a:cubicBezTo>
                <a:lnTo>
                  <a:pt x="62287" y="162113"/>
                </a:lnTo>
                <a:lnTo>
                  <a:pt x="52054" y="180354"/>
                </a:lnTo>
                <a:cubicBezTo>
                  <a:pt x="51164" y="181689"/>
                  <a:pt x="51609" y="183468"/>
                  <a:pt x="52944" y="184358"/>
                </a:cubicBezTo>
                <a:cubicBezTo>
                  <a:pt x="53388" y="184358"/>
                  <a:pt x="54278" y="184803"/>
                  <a:pt x="54723" y="184803"/>
                </a:cubicBezTo>
                <a:cubicBezTo>
                  <a:pt x="55613" y="184803"/>
                  <a:pt x="56503" y="183913"/>
                  <a:pt x="56948" y="183024"/>
                </a:cubicBezTo>
                <a:lnTo>
                  <a:pt x="67625" y="165227"/>
                </a:lnTo>
                <a:lnTo>
                  <a:pt x="73854" y="175905"/>
                </a:lnTo>
                <a:cubicBezTo>
                  <a:pt x="74299" y="176795"/>
                  <a:pt x="75634" y="177240"/>
                  <a:pt x="76523" y="177240"/>
                </a:cubicBezTo>
                <a:lnTo>
                  <a:pt x="77858" y="177240"/>
                </a:lnTo>
                <a:cubicBezTo>
                  <a:pt x="79193" y="176350"/>
                  <a:pt x="79638" y="174570"/>
                  <a:pt x="79193" y="173236"/>
                </a:cubicBezTo>
                <a:lnTo>
                  <a:pt x="71185" y="158999"/>
                </a:lnTo>
                <a:lnTo>
                  <a:pt x="78748" y="145207"/>
                </a:lnTo>
                <a:lnTo>
                  <a:pt x="95209" y="173236"/>
                </a:lnTo>
                <a:cubicBezTo>
                  <a:pt x="95654" y="174570"/>
                  <a:pt x="96544" y="175015"/>
                  <a:pt x="97879" y="175015"/>
                </a:cubicBezTo>
                <a:cubicBezTo>
                  <a:pt x="98324" y="175015"/>
                  <a:pt x="98769" y="174570"/>
                  <a:pt x="99214" y="174570"/>
                </a:cubicBezTo>
                <a:cubicBezTo>
                  <a:pt x="100548" y="173681"/>
                  <a:pt x="100993" y="171901"/>
                  <a:pt x="100103" y="170566"/>
                </a:cubicBezTo>
                <a:lnTo>
                  <a:pt x="82307" y="139423"/>
                </a:lnTo>
                <a:lnTo>
                  <a:pt x="94764" y="118067"/>
                </a:lnTo>
                <a:lnTo>
                  <a:pt x="106332" y="143872"/>
                </a:lnTo>
                <a:lnTo>
                  <a:pt x="117455" y="118067"/>
                </a:lnTo>
                <a:lnTo>
                  <a:pt x="129912" y="139423"/>
                </a:lnTo>
                <a:lnTo>
                  <a:pt x="112116" y="170566"/>
                </a:lnTo>
                <a:cubicBezTo>
                  <a:pt x="111226" y="171901"/>
                  <a:pt x="111671" y="173681"/>
                  <a:pt x="113006" y="174570"/>
                </a:cubicBezTo>
                <a:cubicBezTo>
                  <a:pt x="113450" y="174570"/>
                  <a:pt x="114340" y="175015"/>
                  <a:pt x="114785" y="175015"/>
                </a:cubicBezTo>
                <a:cubicBezTo>
                  <a:pt x="115675" y="175015"/>
                  <a:pt x="116565" y="174570"/>
                  <a:pt x="117010" y="173236"/>
                </a:cubicBezTo>
                <a:lnTo>
                  <a:pt x="133471" y="145207"/>
                </a:lnTo>
                <a:lnTo>
                  <a:pt x="141479" y="158999"/>
                </a:lnTo>
                <a:lnTo>
                  <a:pt x="133471" y="172791"/>
                </a:lnTo>
                <a:cubicBezTo>
                  <a:pt x="132581" y="174570"/>
                  <a:pt x="133026" y="176350"/>
                  <a:pt x="134361" y="177240"/>
                </a:cubicBezTo>
                <a:lnTo>
                  <a:pt x="135696" y="177240"/>
                </a:lnTo>
                <a:cubicBezTo>
                  <a:pt x="137030" y="177240"/>
                  <a:pt x="137920" y="176795"/>
                  <a:pt x="138365" y="175905"/>
                </a:cubicBezTo>
                <a:lnTo>
                  <a:pt x="144594" y="165227"/>
                </a:lnTo>
                <a:lnTo>
                  <a:pt x="155271" y="183024"/>
                </a:lnTo>
                <a:cubicBezTo>
                  <a:pt x="155716" y="183913"/>
                  <a:pt x="156606" y="184803"/>
                  <a:pt x="157941" y="184803"/>
                </a:cubicBezTo>
                <a:cubicBezTo>
                  <a:pt x="158386" y="184803"/>
                  <a:pt x="158831" y="184358"/>
                  <a:pt x="159276" y="184358"/>
                </a:cubicBezTo>
                <a:cubicBezTo>
                  <a:pt x="160610" y="183468"/>
                  <a:pt x="161055" y="181689"/>
                  <a:pt x="160165" y="180354"/>
                </a:cubicBezTo>
                <a:lnTo>
                  <a:pt x="149933" y="162113"/>
                </a:lnTo>
                <a:lnTo>
                  <a:pt x="162390" y="162113"/>
                </a:lnTo>
                <a:cubicBezTo>
                  <a:pt x="164169" y="162113"/>
                  <a:pt x="165504" y="160778"/>
                  <a:pt x="165504" y="158999"/>
                </a:cubicBezTo>
                <a:cubicBezTo>
                  <a:pt x="165504" y="157664"/>
                  <a:pt x="164169" y="156329"/>
                  <a:pt x="162390" y="156329"/>
                </a:cubicBezTo>
                <a:lnTo>
                  <a:pt x="146373" y="156329"/>
                </a:lnTo>
                <a:lnTo>
                  <a:pt x="138365" y="142537"/>
                </a:lnTo>
                <a:lnTo>
                  <a:pt x="170843" y="142537"/>
                </a:lnTo>
                <a:cubicBezTo>
                  <a:pt x="172623" y="142537"/>
                  <a:pt x="173957" y="141203"/>
                  <a:pt x="173957" y="139423"/>
                </a:cubicBezTo>
                <a:cubicBezTo>
                  <a:pt x="173957" y="137643"/>
                  <a:pt x="172623" y="136309"/>
                  <a:pt x="170843" y="136309"/>
                </a:cubicBezTo>
                <a:lnTo>
                  <a:pt x="135251" y="136309"/>
                </a:lnTo>
                <a:lnTo>
                  <a:pt x="122793" y="115398"/>
                </a:lnTo>
                <a:lnTo>
                  <a:pt x="122793" y="115398"/>
                </a:lnTo>
                <a:lnTo>
                  <a:pt x="150822" y="118512"/>
                </a:lnTo>
                <a:lnTo>
                  <a:pt x="133916" y="95377"/>
                </a:lnTo>
                <a:lnTo>
                  <a:pt x="158831" y="95377"/>
                </a:lnTo>
                <a:lnTo>
                  <a:pt x="176627" y="126521"/>
                </a:lnTo>
                <a:cubicBezTo>
                  <a:pt x="177517" y="127410"/>
                  <a:pt x="178406" y="127855"/>
                  <a:pt x="179296" y="127855"/>
                </a:cubicBezTo>
                <a:cubicBezTo>
                  <a:pt x="179741" y="127855"/>
                  <a:pt x="180186" y="127855"/>
                  <a:pt x="181076" y="127410"/>
                </a:cubicBezTo>
                <a:cubicBezTo>
                  <a:pt x="182411" y="126521"/>
                  <a:pt x="182855" y="124741"/>
                  <a:pt x="181966" y="123406"/>
                </a:cubicBezTo>
                <a:lnTo>
                  <a:pt x="165504" y="95377"/>
                </a:lnTo>
                <a:lnTo>
                  <a:pt x="181521" y="95377"/>
                </a:lnTo>
                <a:lnTo>
                  <a:pt x="189529" y="109169"/>
                </a:lnTo>
                <a:cubicBezTo>
                  <a:pt x="190419" y="110059"/>
                  <a:pt x="191309" y="110504"/>
                  <a:pt x="192198" y="110504"/>
                </a:cubicBezTo>
                <a:cubicBezTo>
                  <a:pt x="192643" y="110504"/>
                  <a:pt x="193088" y="110504"/>
                  <a:pt x="193533" y="110059"/>
                </a:cubicBezTo>
                <a:cubicBezTo>
                  <a:pt x="195313" y="109614"/>
                  <a:pt x="195758" y="107835"/>
                  <a:pt x="194868" y="106055"/>
                </a:cubicBezTo>
                <a:lnTo>
                  <a:pt x="188639" y="95377"/>
                </a:lnTo>
                <a:lnTo>
                  <a:pt x="209550" y="95377"/>
                </a:lnTo>
                <a:cubicBezTo>
                  <a:pt x="210884" y="95377"/>
                  <a:pt x="212219" y="94043"/>
                  <a:pt x="212219" y="92263"/>
                </a:cubicBezTo>
                <a:cubicBezTo>
                  <a:pt x="212219" y="90483"/>
                  <a:pt x="210884" y="89149"/>
                  <a:pt x="209105" y="89149"/>
                </a:cubicBezTo>
                <a:lnTo>
                  <a:pt x="188639" y="89149"/>
                </a:lnTo>
                <a:lnTo>
                  <a:pt x="194868" y="78471"/>
                </a:lnTo>
                <a:cubicBezTo>
                  <a:pt x="195758" y="77136"/>
                  <a:pt x="194868" y="75357"/>
                  <a:pt x="193533" y="74467"/>
                </a:cubicBezTo>
                <a:cubicBezTo>
                  <a:pt x="193060" y="74152"/>
                  <a:pt x="192532" y="74004"/>
                  <a:pt x="192006" y="74004"/>
                </a:cubicBezTo>
                <a:cubicBezTo>
                  <a:pt x="191049" y="74004"/>
                  <a:pt x="190104" y="74495"/>
                  <a:pt x="189529" y="75357"/>
                </a:cubicBezTo>
                <a:lnTo>
                  <a:pt x="181521" y="89149"/>
                </a:lnTo>
                <a:lnTo>
                  <a:pt x="165504" y="89149"/>
                </a:lnTo>
                <a:lnTo>
                  <a:pt x="181966" y="61120"/>
                </a:lnTo>
                <a:cubicBezTo>
                  <a:pt x="182855" y="59785"/>
                  <a:pt x="181966" y="58005"/>
                  <a:pt x="180631" y="57116"/>
                </a:cubicBezTo>
                <a:cubicBezTo>
                  <a:pt x="180258" y="56867"/>
                  <a:pt x="179851" y="56757"/>
                  <a:pt x="179438" y="56757"/>
                </a:cubicBezTo>
                <a:cubicBezTo>
                  <a:pt x="178372" y="56757"/>
                  <a:pt x="177268" y="57488"/>
                  <a:pt x="176627" y="58450"/>
                </a:cubicBezTo>
                <a:lnTo>
                  <a:pt x="158831" y="89149"/>
                </a:lnTo>
                <a:lnTo>
                  <a:pt x="134361" y="89149"/>
                </a:lnTo>
                <a:lnTo>
                  <a:pt x="150822" y="66903"/>
                </a:lnTo>
                <a:lnTo>
                  <a:pt x="122349" y="70018"/>
                </a:lnTo>
                <a:lnTo>
                  <a:pt x="135251" y="48217"/>
                </a:lnTo>
                <a:lnTo>
                  <a:pt x="170843" y="48217"/>
                </a:lnTo>
                <a:cubicBezTo>
                  <a:pt x="172623" y="48217"/>
                  <a:pt x="173957" y="46883"/>
                  <a:pt x="173957" y="45103"/>
                </a:cubicBezTo>
                <a:cubicBezTo>
                  <a:pt x="173957" y="43768"/>
                  <a:pt x="172623" y="42434"/>
                  <a:pt x="170843" y="42434"/>
                </a:cubicBezTo>
                <a:lnTo>
                  <a:pt x="138365" y="42434"/>
                </a:lnTo>
                <a:lnTo>
                  <a:pt x="146373" y="28642"/>
                </a:lnTo>
                <a:lnTo>
                  <a:pt x="162390" y="28642"/>
                </a:lnTo>
                <a:cubicBezTo>
                  <a:pt x="164169" y="28642"/>
                  <a:pt x="165504" y="27307"/>
                  <a:pt x="165504" y="25527"/>
                </a:cubicBezTo>
                <a:cubicBezTo>
                  <a:pt x="165504" y="23748"/>
                  <a:pt x="164169" y="22413"/>
                  <a:pt x="162390" y="22413"/>
                </a:cubicBezTo>
                <a:lnTo>
                  <a:pt x="149933" y="22413"/>
                </a:lnTo>
                <a:lnTo>
                  <a:pt x="160165" y="4617"/>
                </a:lnTo>
                <a:cubicBezTo>
                  <a:pt x="161055" y="2837"/>
                  <a:pt x="160610" y="1058"/>
                  <a:pt x="159276" y="168"/>
                </a:cubicBezTo>
                <a:cubicBezTo>
                  <a:pt x="158942" y="57"/>
                  <a:pt x="158580" y="1"/>
                  <a:pt x="158212" y="1"/>
                </a:cubicBezTo>
                <a:cubicBezTo>
                  <a:pt x="157107" y="1"/>
                  <a:pt x="155939" y="501"/>
                  <a:pt x="155271" y="1503"/>
                </a:cubicBezTo>
                <a:lnTo>
                  <a:pt x="144594" y="19744"/>
                </a:lnTo>
                <a:lnTo>
                  <a:pt x="138365" y="8621"/>
                </a:lnTo>
                <a:cubicBezTo>
                  <a:pt x="137790" y="7759"/>
                  <a:pt x="136845" y="7268"/>
                  <a:pt x="135888" y="7268"/>
                </a:cubicBezTo>
                <a:cubicBezTo>
                  <a:pt x="135362" y="7268"/>
                  <a:pt x="134834" y="7416"/>
                  <a:pt x="134361" y="7731"/>
                </a:cubicBezTo>
                <a:cubicBezTo>
                  <a:pt x="133026" y="8621"/>
                  <a:pt x="132581" y="10401"/>
                  <a:pt x="133471" y="11735"/>
                </a:cubicBezTo>
                <a:lnTo>
                  <a:pt x="141479" y="25527"/>
                </a:lnTo>
                <a:lnTo>
                  <a:pt x="133471" y="39319"/>
                </a:lnTo>
                <a:lnTo>
                  <a:pt x="117010" y="11290"/>
                </a:lnTo>
                <a:cubicBezTo>
                  <a:pt x="116342" y="10289"/>
                  <a:pt x="115174" y="9789"/>
                  <a:pt x="114069" y="9789"/>
                </a:cubicBezTo>
                <a:cubicBezTo>
                  <a:pt x="113701" y="9789"/>
                  <a:pt x="113339" y="9844"/>
                  <a:pt x="113006" y="9956"/>
                </a:cubicBezTo>
                <a:cubicBezTo>
                  <a:pt x="111671" y="10846"/>
                  <a:pt x="111226" y="12625"/>
                  <a:pt x="112116" y="13960"/>
                </a:cubicBezTo>
                <a:lnTo>
                  <a:pt x="129912" y="45103"/>
                </a:lnTo>
                <a:lnTo>
                  <a:pt x="117455" y="66903"/>
                </a:lnTo>
                <a:lnTo>
                  <a:pt x="106332" y="41099"/>
                </a:lnTo>
                <a:lnTo>
                  <a:pt x="94764" y="66903"/>
                </a:lnTo>
                <a:lnTo>
                  <a:pt x="82307" y="45103"/>
                </a:lnTo>
                <a:lnTo>
                  <a:pt x="100103" y="13960"/>
                </a:lnTo>
                <a:cubicBezTo>
                  <a:pt x="100993" y="12625"/>
                  <a:pt x="100548" y="10846"/>
                  <a:pt x="99214" y="9956"/>
                </a:cubicBezTo>
                <a:cubicBezTo>
                  <a:pt x="98841" y="9707"/>
                  <a:pt x="98433" y="9598"/>
                  <a:pt x="98020" y="9598"/>
                </a:cubicBezTo>
                <a:cubicBezTo>
                  <a:pt x="96954" y="9598"/>
                  <a:pt x="95851" y="10328"/>
                  <a:pt x="95209" y="11290"/>
                </a:cubicBezTo>
                <a:lnTo>
                  <a:pt x="78748" y="39319"/>
                </a:lnTo>
                <a:lnTo>
                  <a:pt x="70740" y="25527"/>
                </a:lnTo>
                <a:lnTo>
                  <a:pt x="79193" y="11735"/>
                </a:lnTo>
                <a:cubicBezTo>
                  <a:pt x="79638" y="10401"/>
                  <a:pt x="79193" y="8621"/>
                  <a:pt x="77858" y="7731"/>
                </a:cubicBezTo>
                <a:cubicBezTo>
                  <a:pt x="77385" y="7416"/>
                  <a:pt x="76857" y="7268"/>
                  <a:pt x="76332" y="7268"/>
                </a:cubicBezTo>
                <a:cubicBezTo>
                  <a:pt x="75374" y="7268"/>
                  <a:pt x="74429" y="7759"/>
                  <a:pt x="73854" y="8621"/>
                </a:cubicBezTo>
                <a:lnTo>
                  <a:pt x="67625" y="19744"/>
                </a:lnTo>
                <a:lnTo>
                  <a:pt x="56948" y="1503"/>
                </a:lnTo>
                <a:cubicBezTo>
                  <a:pt x="56280" y="501"/>
                  <a:pt x="55112" y="1"/>
                  <a:pt x="54007" y="1"/>
                </a:cubicBezTo>
                <a:close/>
              </a:path>
            </a:pathLst>
          </a:custGeom>
          <a:solidFill>
            <a:srgbClr val="A3816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3" name="Google Shape;314;p49">
            <a:extLst>
              <a:ext uri="{FF2B5EF4-FFF2-40B4-BE49-F238E27FC236}">
                <a16:creationId xmlns:a16="http://schemas.microsoft.com/office/drawing/2014/main" id="{D1ACEE04-34F4-40E4-AF9A-15A22B361C80}"/>
              </a:ext>
            </a:extLst>
          </p:cNvPr>
          <p:cNvSpPr/>
          <p:nvPr/>
        </p:nvSpPr>
        <p:spPr>
          <a:xfrm>
            <a:off x="8553867" y="4873665"/>
            <a:ext cx="477444" cy="551837"/>
          </a:xfrm>
          <a:custGeom>
            <a:avLst/>
            <a:gdLst/>
            <a:ahLst/>
            <a:cxnLst/>
            <a:rect l="l" t="t" r="r" b="b"/>
            <a:pathLst>
              <a:path w="173616" h="200668" extrusionOk="0">
                <a:moveTo>
                  <a:pt x="86808" y="82367"/>
                </a:moveTo>
                <a:lnTo>
                  <a:pt x="88423" y="86808"/>
                </a:lnTo>
                <a:lnTo>
                  <a:pt x="90845" y="93672"/>
                </a:lnTo>
                <a:lnTo>
                  <a:pt x="95286" y="92864"/>
                </a:lnTo>
                <a:lnTo>
                  <a:pt x="102554" y="91249"/>
                </a:lnTo>
                <a:lnTo>
                  <a:pt x="96498" y="98113"/>
                </a:lnTo>
                <a:lnTo>
                  <a:pt x="94479" y="100536"/>
                </a:lnTo>
                <a:lnTo>
                  <a:pt x="99728" y="106592"/>
                </a:lnTo>
                <a:lnTo>
                  <a:pt x="102554" y="109418"/>
                </a:lnTo>
                <a:lnTo>
                  <a:pt x="90845" y="106996"/>
                </a:lnTo>
                <a:lnTo>
                  <a:pt x="90845" y="107400"/>
                </a:lnTo>
                <a:lnTo>
                  <a:pt x="88423" y="113860"/>
                </a:lnTo>
                <a:lnTo>
                  <a:pt x="86808" y="118301"/>
                </a:lnTo>
                <a:lnTo>
                  <a:pt x="83174" y="107400"/>
                </a:lnTo>
                <a:lnTo>
                  <a:pt x="83174" y="106188"/>
                </a:lnTo>
                <a:lnTo>
                  <a:pt x="79944" y="107803"/>
                </a:lnTo>
                <a:lnTo>
                  <a:pt x="71465" y="109418"/>
                </a:lnTo>
                <a:lnTo>
                  <a:pt x="75906" y="103766"/>
                </a:lnTo>
                <a:lnTo>
                  <a:pt x="78732" y="100536"/>
                </a:lnTo>
                <a:lnTo>
                  <a:pt x="79136" y="100536"/>
                </a:lnTo>
                <a:lnTo>
                  <a:pt x="71465" y="91249"/>
                </a:lnTo>
                <a:lnTo>
                  <a:pt x="75099" y="92057"/>
                </a:lnTo>
                <a:lnTo>
                  <a:pt x="82770" y="93672"/>
                </a:lnTo>
                <a:lnTo>
                  <a:pt x="83174" y="93268"/>
                </a:lnTo>
                <a:lnTo>
                  <a:pt x="86808" y="82367"/>
                </a:lnTo>
                <a:close/>
                <a:moveTo>
                  <a:pt x="84789" y="0"/>
                </a:moveTo>
                <a:lnTo>
                  <a:pt x="62986" y="23014"/>
                </a:lnTo>
                <a:cubicBezTo>
                  <a:pt x="61775" y="23822"/>
                  <a:pt x="61775" y="25841"/>
                  <a:pt x="62986" y="26648"/>
                </a:cubicBezTo>
                <a:cubicBezTo>
                  <a:pt x="63390" y="27052"/>
                  <a:pt x="64197" y="27456"/>
                  <a:pt x="65005" y="27456"/>
                </a:cubicBezTo>
                <a:cubicBezTo>
                  <a:pt x="65408" y="27456"/>
                  <a:pt x="66216" y="27052"/>
                  <a:pt x="66620" y="26648"/>
                </a:cubicBezTo>
                <a:lnTo>
                  <a:pt x="83174" y="9690"/>
                </a:lnTo>
                <a:lnTo>
                  <a:pt x="83174" y="66216"/>
                </a:lnTo>
                <a:lnTo>
                  <a:pt x="67023" y="50066"/>
                </a:lnTo>
                <a:cubicBezTo>
                  <a:pt x="66620" y="49662"/>
                  <a:pt x="66014" y="49461"/>
                  <a:pt x="65358" y="49461"/>
                </a:cubicBezTo>
                <a:cubicBezTo>
                  <a:pt x="64702" y="49461"/>
                  <a:pt x="63995" y="49662"/>
                  <a:pt x="63390" y="50066"/>
                </a:cubicBezTo>
                <a:cubicBezTo>
                  <a:pt x="62178" y="51277"/>
                  <a:pt x="62178" y="52892"/>
                  <a:pt x="63390" y="54104"/>
                </a:cubicBezTo>
                <a:lnTo>
                  <a:pt x="83174" y="73484"/>
                </a:lnTo>
                <a:lnTo>
                  <a:pt x="83174" y="77118"/>
                </a:lnTo>
                <a:lnTo>
                  <a:pt x="79540" y="87616"/>
                </a:lnTo>
                <a:lnTo>
                  <a:pt x="62986" y="84386"/>
                </a:lnTo>
                <a:lnTo>
                  <a:pt x="55718" y="58141"/>
                </a:lnTo>
                <a:cubicBezTo>
                  <a:pt x="55386" y="57145"/>
                  <a:pt x="54507" y="56421"/>
                  <a:pt x="53306" y="56421"/>
                </a:cubicBezTo>
                <a:cubicBezTo>
                  <a:pt x="53048" y="56421"/>
                  <a:pt x="52774" y="56455"/>
                  <a:pt x="52488" y="56526"/>
                </a:cubicBezTo>
                <a:cubicBezTo>
                  <a:pt x="51277" y="56930"/>
                  <a:pt x="50469" y="58141"/>
                  <a:pt x="50469" y="59756"/>
                </a:cubicBezTo>
                <a:lnTo>
                  <a:pt x="56526" y="81155"/>
                </a:lnTo>
                <a:lnTo>
                  <a:pt x="8075" y="53296"/>
                </a:lnTo>
                <a:lnTo>
                  <a:pt x="31897" y="47240"/>
                </a:lnTo>
                <a:cubicBezTo>
                  <a:pt x="33512" y="47240"/>
                  <a:pt x="34319" y="45625"/>
                  <a:pt x="33915" y="44010"/>
                </a:cubicBezTo>
                <a:cubicBezTo>
                  <a:pt x="33566" y="42961"/>
                  <a:pt x="32611" y="41912"/>
                  <a:pt x="31312" y="41912"/>
                </a:cubicBezTo>
                <a:cubicBezTo>
                  <a:pt x="31111" y="41912"/>
                  <a:pt x="30902" y="41937"/>
                  <a:pt x="30685" y="41991"/>
                </a:cubicBezTo>
                <a:lnTo>
                  <a:pt x="0" y="49662"/>
                </a:lnTo>
                <a:lnTo>
                  <a:pt x="7671" y="80348"/>
                </a:lnTo>
                <a:cubicBezTo>
                  <a:pt x="7671" y="81559"/>
                  <a:pt x="8883" y="82367"/>
                  <a:pt x="10094" y="82367"/>
                </a:cubicBezTo>
                <a:lnTo>
                  <a:pt x="10901" y="82367"/>
                </a:lnTo>
                <a:cubicBezTo>
                  <a:pt x="12113" y="81963"/>
                  <a:pt x="13324" y="80752"/>
                  <a:pt x="12920" y="79137"/>
                </a:cubicBezTo>
                <a:lnTo>
                  <a:pt x="8075" y="59756"/>
                </a:lnTo>
                <a:lnTo>
                  <a:pt x="53700" y="86001"/>
                </a:lnTo>
                <a:lnTo>
                  <a:pt x="31897" y="91653"/>
                </a:lnTo>
                <a:cubicBezTo>
                  <a:pt x="30685" y="92057"/>
                  <a:pt x="29878" y="93672"/>
                  <a:pt x="30282" y="95287"/>
                </a:cubicBezTo>
                <a:cubicBezTo>
                  <a:pt x="30685" y="96498"/>
                  <a:pt x="31493" y="96902"/>
                  <a:pt x="32704" y="96902"/>
                </a:cubicBezTo>
                <a:lnTo>
                  <a:pt x="33512" y="96902"/>
                </a:lnTo>
                <a:lnTo>
                  <a:pt x="60160" y="89634"/>
                </a:lnTo>
                <a:lnTo>
                  <a:pt x="65408" y="92864"/>
                </a:lnTo>
                <a:lnTo>
                  <a:pt x="71869" y="100536"/>
                </a:lnTo>
                <a:lnTo>
                  <a:pt x="62178" y="111841"/>
                </a:lnTo>
                <a:lnTo>
                  <a:pt x="60563" y="113052"/>
                </a:lnTo>
                <a:lnTo>
                  <a:pt x="33512" y="105785"/>
                </a:lnTo>
                <a:cubicBezTo>
                  <a:pt x="33226" y="105713"/>
                  <a:pt x="32952" y="105680"/>
                  <a:pt x="32694" y="105680"/>
                </a:cubicBezTo>
                <a:cubicBezTo>
                  <a:pt x="31493" y="105680"/>
                  <a:pt x="30614" y="106403"/>
                  <a:pt x="30282" y="107400"/>
                </a:cubicBezTo>
                <a:cubicBezTo>
                  <a:pt x="29878" y="109015"/>
                  <a:pt x="30685" y="110630"/>
                  <a:pt x="31897" y="111034"/>
                </a:cubicBezTo>
                <a:lnTo>
                  <a:pt x="53700" y="116686"/>
                </a:lnTo>
                <a:lnTo>
                  <a:pt x="7671" y="143334"/>
                </a:lnTo>
                <a:lnTo>
                  <a:pt x="13324" y="121531"/>
                </a:lnTo>
                <a:cubicBezTo>
                  <a:pt x="13728" y="119916"/>
                  <a:pt x="12920" y="118705"/>
                  <a:pt x="11305" y="118301"/>
                </a:cubicBezTo>
                <a:cubicBezTo>
                  <a:pt x="11091" y="118230"/>
                  <a:pt x="10863" y="118196"/>
                  <a:pt x="10633" y="118196"/>
                </a:cubicBezTo>
                <a:cubicBezTo>
                  <a:pt x="9560" y="118196"/>
                  <a:pt x="8407" y="118919"/>
                  <a:pt x="8075" y="119916"/>
                </a:cubicBezTo>
                <a:lnTo>
                  <a:pt x="0" y="150602"/>
                </a:lnTo>
                <a:lnTo>
                  <a:pt x="30685" y="158677"/>
                </a:lnTo>
                <a:cubicBezTo>
                  <a:pt x="30685" y="158677"/>
                  <a:pt x="31089" y="159081"/>
                  <a:pt x="31089" y="159081"/>
                </a:cubicBezTo>
                <a:cubicBezTo>
                  <a:pt x="32300" y="159081"/>
                  <a:pt x="33512" y="158273"/>
                  <a:pt x="33915" y="157062"/>
                </a:cubicBezTo>
                <a:cubicBezTo>
                  <a:pt x="34319" y="155447"/>
                  <a:pt x="33512" y="153832"/>
                  <a:pt x="31897" y="153428"/>
                </a:cubicBezTo>
                <a:lnTo>
                  <a:pt x="10498" y="147775"/>
                </a:lnTo>
                <a:lnTo>
                  <a:pt x="56526" y="121531"/>
                </a:lnTo>
                <a:lnTo>
                  <a:pt x="50469" y="142930"/>
                </a:lnTo>
                <a:cubicBezTo>
                  <a:pt x="50066" y="144545"/>
                  <a:pt x="51277" y="145757"/>
                  <a:pt x="52488" y="146160"/>
                </a:cubicBezTo>
                <a:cubicBezTo>
                  <a:pt x="52892" y="146564"/>
                  <a:pt x="52892" y="146564"/>
                  <a:pt x="53296" y="146564"/>
                </a:cubicBezTo>
                <a:cubicBezTo>
                  <a:pt x="54507" y="146564"/>
                  <a:pt x="55315" y="145757"/>
                  <a:pt x="55718" y="144545"/>
                </a:cubicBezTo>
                <a:lnTo>
                  <a:pt x="62986" y="117494"/>
                </a:lnTo>
                <a:lnTo>
                  <a:pt x="66216" y="115879"/>
                </a:lnTo>
                <a:lnTo>
                  <a:pt x="79540" y="113456"/>
                </a:lnTo>
                <a:lnTo>
                  <a:pt x="83174" y="123550"/>
                </a:lnTo>
                <a:lnTo>
                  <a:pt x="83174" y="129203"/>
                </a:lnTo>
                <a:lnTo>
                  <a:pt x="63390" y="148583"/>
                </a:lnTo>
                <a:cubicBezTo>
                  <a:pt x="62178" y="149794"/>
                  <a:pt x="62178" y="151409"/>
                  <a:pt x="63390" y="152621"/>
                </a:cubicBezTo>
                <a:cubicBezTo>
                  <a:pt x="63793" y="153024"/>
                  <a:pt x="64500" y="153226"/>
                  <a:pt x="65207" y="153226"/>
                </a:cubicBezTo>
                <a:cubicBezTo>
                  <a:pt x="65913" y="153226"/>
                  <a:pt x="66620" y="153024"/>
                  <a:pt x="67023" y="152621"/>
                </a:cubicBezTo>
                <a:lnTo>
                  <a:pt x="83174" y="136874"/>
                </a:lnTo>
                <a:lnTo>
                  <a:pt x="83174" y="190170"/>
                </a:lnTo>
                <a:lnTo>
                  <a:pt x="67023" y="174827"/>
                </a:lnTo>
                <a:cubicBezTo>
                  <a:pt x="66620" y="174423"/>
                  <a:pt x="65913" y="174222"/>
                  <a:pt x="65207" y="174222"/>
                </a:cubicBezTo>
                <a:cubicBezTo>
                  <a:pt x="64500" y="174222"/>
                  <a:pt x="63793" y="174423"/>
                  <a:pt x="63390" y="174827"/>
                </a:cubicBezTo>
                <a:cubicBezTo>
                  <a:pt x="62178" y="176038"/>
                  <a:pt x="62178" y="177653"/>
                  <a:pt x="63390" y="178865"/>
                </a:cubicBezTo>
                <a:lnTo>
                  <a:pt x="86000" y="200668"/>
                </a:lnTo>
                <a:lnTo>
                  <a:pt x="108207" y="178057"/>
                </a:lnTo>
                <a:cubicBezTo>
                  <a:pt x="109014" y="176846"/>
                  <a:pt x="109014" y="175231"/>
                  <a:pt x="108207" y="174020"/>
                </a:cubicBezTo>
                <a:cubicBezTo>
                  <a:pt x="107601" y="173616"/>
                  <a:pt x="106894" y="173414"/>
                  <a:pt x="106188" y="173414"/>
                </a:cubicBezTo>
                <a:cubicBezTo>
                  <a:pt x="105481" y="173414"/>
                  <a:pt x="104775" y="173616"/>
                  <a:pt x="104169" y="174020"/>
                </a:cubicBezTo>
                <a:lnTo>
                  <a:pt x="88423" y="190574"/>
                </a:lnTo>
                <a:lnTo>
                  <a:pt x="88423" y="136470"/>
                </a:lnTo>
                <a:lnTo>
                  <a:pt x="104169" y="152621"/>
                </a:lnTo>
                <a:cubicBezTo>
                  <a:pt x="104573" y="153024"/>
                  <a:pt x="105380" y="153428"/>
                  <a:pt x="106188" y="153428"/>
                </a:cubicBezTo>
                <a:cubicBezTo>
                  <a:pt x="106995" y="153428"/>
                  <a:pt x="107399" y="153024"/>
                  <a:pt x="108207" y="152621"/>
                </a:cubicBezTo>
                <a:cubicBezTo>
                  <a:pt x="109014" y="151409"/>
                  <a:pt x="109014" y="149794"/>
                  <a:pt x="108207" y="148583"/>
                </a:cubicBezTo>
                <a:lnTo>
                  <a:pt x="88826" y="129203"/>
                </a:lnTo>
                <a:lnTo>
                  <a:pt x="94479" y="113456"/>
                </a:lnTo>
                <a:lnTo>
                  <a:pt x="104169" y="115071"/>
                </a:lnTo>
                <a:lnTo>
                  <a:pt x="108207" y="117494"/>
                </a:lnTo>
                <a:lnTo>
                  <a:pt x="115474" y="144545"/>
                </a:lnTo>
                <a:cubicBezTo>
                  <a:pt x="115878" y="145757"/>
                  <a:pt x="117089" y="146564"/>
                  <a:pt x="118300" y="146564"/>
                </a:cubicBezTo>
                <a:cubicBezTo>
                  <a:pt x="118300" y="146564"/>
                  <a:pt x="118704" y="146160"/>
                  <a:pt x="118704" y="146160"/>
                </a:cubicBezTo>
                <a:cubicBezTo>
                  <a:pt x="120319" y="145757"/>
                  <a:pt x="121127" y="144545"/>
                  <a:pt x="120723" y="142930"/>
                </a:cubicBezTo>
                <a:lnTo>
                  <a:pt x="115070" y="121531"/>
                </a:lnTo>
                <a:lnTo>
                  <a:pt x="163117" y="148987"/>
                </a:lnTo>
                <a:lnTo>
                  <a:pt x="140911" y="154639"/>
                </a:lnTo>
                <a:cubicBezTo>
                  <a:pt x="139296" y="155043"/>
                  <a:pt x="138488" y="156254"/>
                  <a:pt x="138892" y="157869"/>
                </a:cubicBezTo>
                <a:cubicBezTo>
                  <a:pt x="138892" y="159081"/>
                  <a:pt x="140103" y="159888"/>
                  <a:pt x="141315" y="159888"/>
                </a:cubicBezTo>
                <a:lnTo>
                  <a:pt x="142122" y="159888"/>
                </a:lnTo>
                <a:lnTo>
                  <a:pt x="172808" y="152217"/>
                </a:lnTo>
                <a:lnTo>
                  <a:pt x="165136" y="121531"/>
                </a:lnTo>
                <a:cubicBezTo>
                  <a:pt x="164802" y="120193"/>
                  <a:pt x="163913" y="119410"/>
                  <a:pt x="162700" y="119410"/>
                </a:cubicBezTo>
                <a:cubicBezTo>
                  <a:pt x="162448" y="119410"/>
                  <a:pt x="162183" y="119443"/>
                  <a:pt x="161906" y="119512"/>
                </a:cubicBezTo>
                <a:cubicBezTo>
                  <a:pt x="160291" y="119916"/>
                  <a:pt x="159484" y="121531"/>
                  <a:pt x="159887" y="122742"/>
                </a:cubicBezTo>
                <a:lnTo>
                  <a:pt x="165136" y="144142"/>
                </a:lnTo>
                <a:lnTo>
                  <a:pt x="117493" y="116686"/>
                </a:lnTo>
                <a:lnTo>
                  <a:pt x="139296" y="111034"/>
                </a:lnTo>
                <a:cubicBezTo>
                  <a:pt x="140911" y="110630"/>
                  <a:pt x="141718" y="109015"/>
                  <a:pt x="141315" y="107400"/>
                </a:cubicBezTo>
                <a:cubicBezTo>
                  <a:pt x="140982" y="106403"/>
                  <a:pt x="139830" y="105680"/>
                  <a:pt x="138757" y="105680"/>
                </a:cubicBezTo>
                <a:cubicBezTo>
                  <a:pt x="138526" y="105680"/>
                  <a:pt x="138299" y="105713"/>
                  <a:pt x="138085" y="105785"/>
                </a:cubicBezTo>
                <a:lnTo>
                  <a:pt x="112244" y="112649"/>
                </a:lnTo>
                <a:lnTo>
                  <a:pt x="101746" y="100536"/>
                </a:lnTo>
                <a:lnTo>
                  <a:pt x="110629" y="90038"/>
                </a:lnTo>
                <a:lnTo>
                  <a:pt x="111033" y="89634"/>
                </a:lnTo>
                <a:lnTo>
                  <a:pt x="138085" y="96902"/>
                </a:lnTo>
                <a:lnTo>
                  <a:pt x="138488" y="96902"/>
                </a:lnTo>
                <a:cubicBezTo>
                  <a:pt x="139700" y="96902"/>
                  <a:pt x="140911" y="96498"/>
                  <a:pt x="141315" y="95287"/>
                </a:cubicBezTo>
                <a:cubicBezTo>
                  <a:pt x="141718" y="93672"/>
                  <a:pt x="140911" y="92057"/>
                  <a:pt x="139296" y="91653"/>
                </a:cubicBezTo>
                <a:lnTo>
                  <a:pt x="117493" y="86001"/>
                </a:lnTo>
                <a:lnTo>
                  <a:pt x="165944" y="58141"/>
                </a:lnTo>
                <a:lnTo>
                  <a:pt x="160291" y="79137"/>
                </a:lnTo>
                <a:cubicBezTo>
                  <a:pt x="159887" y="80752"/>
                  <a:pt x="160695" y="82367"/>
                  <a:pt x="162310" y="82771"/>
                </a:cubicBezTo>
                <a:lnTo>
                  <a:pt x="162714" y="82771"/>
                </a:lnTo>
                <a:cubicBezTo>
                  <a:pt x="163925" y="82771"/>
                  <a:pt x="165136" y="81963"/>
                  <a:pt x="165540" y="80752"/>
                </a:cubicBezTo>
                <a:lnTo>
                  <a:pt x="173615" y="50066"/>
                </a:lnTo>
                <a:lnTo>
                  <a:pt x="142930" y="41991"/>
                </a:lnTo>
                <a:cubicBezTo>
                  <a:pt x="142722" y="41922"/>
                  <a:pt x="142502" y="41888"/>
                  <a:pt x="142279" y="41888"/>
                </a:cubicBezTo>
                <a:cubicBezTo>
                  <a:pt x="141200" y="41888"/>
                  <a:pt x="140034" y="42672"/>
                  <a:pt x="139700" y="44010"/>
                </a:cubicBezTo>
                <a:cubicBezTo>
                  <a:pt x="139296" y="45221"/>
                  <a:pt x="140507" y="46836"/>
                  <a:pt x="141718" y="47240"/>
                </a:cubicBezTo>
                <a:lnTo>
                  <a:pt x="163925" y="52892"/>
                </a:lnTo>
                <a:lnTo>
                  <a:pt x="115070" y="81155"/>
                </a:lnTo>
                <a:lnTo>
                  <a:pt x="120723" y="59756"/>
                </a:lnTo>
                <a:cubicBezTo>
                  <a:pt x="121127" y="58141"/>
                  <a:pt x="120319" y="56930"/>
                  <a:pt x="118704" y="56526"/>
                </a:cubicBezTo>
                <a:cubicBezTo>
                  <a:pt x="118490" y="56455"/>
                  <a:pt x="118262" y="56421"/>
                  <a:pt x="118032" y="56421"/>
                </a:cubicBezTo>
                <a:cubicBezTo>
                  <a:pt x="116959" y="56421"/>
                  <a:pt x="115806" y="57145"/>
                  <a:pt x="115474" y="58141"/>
                </a:cubicBezTo>
                <a:lnTo>
                  <a:pt x="108610" y="84789"/>
                </a:lnTo>
                <a:lnTo>
                  <a:pt x="94479" y="87616"/>
                </a:lnTo>
                <a:lnTo>
                  <a:pt x="89230" y="72677"/>
                </a:lnTo>
                <a:lnTo>
                  <a:pt x="108207" y="54104"/>
                </a:lnTo>
                <a:cubicBezTo>
                  <a:pt x="109014" y="52892"/>
                  <a:pt x="109014" y="51277"/>
                  <a:pt x="108207" y="50066"/>
                </a:cubicBezTo>
                <a:cubicBezTo>
                  <a:pt x="107601" y="49662"/>
                  <a:pt x="106894" y="49461"/>
                  <a:pt x="106188" y="49461"/>
                </a:cubicBezTo>
                <a:cubicBezTo>
                  <a:pt x="105481" y="49461"/>
                  <a:pt x="104775" y="49662"/>
                  <a:pt x="104169" y="50066"/>
                </a:cubicBezTo>
                <a:lnTo>
                  <a:pt x="88423" y="66216"/>
                </a:lnTo>
                <a:lnTo>
                  <a:pt x="88423" y="10902"/>
                </a:lnTo>
                <a:lnTo>
                  <a:pt x="103765" y="25841"/>
                </a:lnTo>
                <a:cubicBezTo>
                  <a:pt x="104371" y="26446"/>
                  <a:pt x="105077" y="26749"/>
                  <a:pt x="105784" y="26749"/>
                </a:cubicBezTo>
                <a:cubicBezTo>
                  <a:pt x="106491" y="26749"/>
                  <a:pt x="107197" y="26446"/>
                  <a:pt x="107803" y="25841"/>
                </a:cubicBezTo>
                <a:cubicBezTo>
                  <a:pt x="108610" y="24629"/>
                  <a:pt x="108610" y="23014"/>
                  <a:pt x="107399" y="22207"/>
                </a:cubicBezTo>
                <a:lnTo>
                  <a:pt x="84789" y="0"/>
                </a:lnTo>
                <a:close/>
              </a:path>
            </a:pathLst>
          </a:custGeom>
          <a:solidFill>
            <a:srgbClr val="A3816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4" name="Google Shape;315;p49">
            <a:extLst>
              <a:ext uri="{FF2B5EF4-FFF2-40B4-BE49-F238E27FC236}">
                <a16:creationId xmlns:a16="http://schemas.microsoft.com/office/drawing/2014/main" id="{82C4BAA7-6EAD-41C1-9CF2-8E5178958E47}"/>
              </a:ext>
            </a:extLst>
          </p:cNvPr>
          <p:cNvSpPr/>
          <p:nvPr/>
        </p:nvSpPr>
        <p:spPr>
          <a:xfrm>
            <a:off x="4764681" y="4978070"/>
            <a:ext cx="444925" cy="511868"/>
          </a:xfrm>
          <a:custGeom>
            <a:avLst/>
            <a:gdLst/>
            <a:ahLst/>
            <a:cxnLst/>
            <a:rect l="l" t="t" r="r" b="b"/>
            <a:pathLst>
              <a:path w="161791" h="186134" extrusionOk="0">
                <a:moveTo>
                  <a:pt x="81080" y="5091"/>
                </a:moveTo>
                <a:lnTo>
                  <a:pt x="83302" y="6572"/>
                </a:lnTo>
                <a:lnTo>
                  <a:pt x="88485" y="9534"/>
                </a:lnTo>
                <a:lnTo>
                  <a:pt x="88485" y="18420"/>
                </a:lnTo>
                <a:lnTo>
                  <a:pt x="83302" y="21382"/>
                </a:lnTo>
                <a:lnTo>
                  <a:pt x="81080" y="22862"/>
                </a:lnTo>
                <a:lnTo>
                  <a:pt x="78489" y="21382"/>
                </a:lnTo>
                <a:lnTo>
                  <a:pt x="73305" y="18420"/>
                </a:lnTo>
                <a:lnTo>
                  <a:pt x="73305" y="9534"/>
                </a:lnTo>
                <a:lnTo>
                  <a:pt x="78489" y="6572"/>
                </a:lnTo>
                <a:lnTo>
                  <a:pt x="81080" y="5091"/>
                </a:lnTo>
                <a:close/>
                <a:moveTo>
                  <a:pt x="12588" y="44706"/>
                </a:moveTo>
                <a:lnTo>
                  <a:pt x="19992" y="49149"/>
                </a:lnTo>
                <a:lnTo>
                  <a:pt x="19992" y="57664"/>
                </a:lnTo>
                <a:lnTo>
                  <a:pt x="17771" y="59145"/>
                </a:lnTo>
                <a:lnTo>
                  <a:pt x="12588" y="62107"/>
                </a:lnTo>
                <a:lnTo>
                  <a:pt x="4813" y="57664"/>
                </a:lnTo>
                <a:lnTo>
                  <a:pt x="4813" y="51740"/>
                </a:lnTo>
                <a:lnTo>
                  <a:pt x="4813" y="49149"/>
                </a:lnTo>
                <a:lnTo>
                  <a:pt x="7405" y="47668"/>
                </a:lnTo>
                <a:lnTo>
                  <a:pt x="12588" y="44706"/>
                </a:lnTo>
                <a:close/>
                <a:moveTo>
                  <a:pt x="149202" y="44706"/>
                </a:moveTo>
                <a:lnTo>
                  <a:pt x="154386" y="47668"/>
                </a:lnTo>
                <a:lnTo>
                  <a:pt x="156977" y="49149"/>
                </a:lnTo>
                <a:lnTo>
                  <a:pt x="156977" y="58034"/>
                </a:lnTo>
                <a:lnTo>
                  <a:pt x="149202" y="62107"/>
                </a:lnTo>
                <a:lnTo>
                  <a:pt x="144019" y="59145"/>
                </a:lnTo>
                <a:lnTo>
                  <a:pt x="141798" y="58034"/>
                </a:lnTo>
                <a:lnTo>
                  <a:pt x="141798" y="53221"/>
                </a:lnTo>
                <a:lnTo>
                  <a:pt x="141798" y="49149"/>
                </a:lnTo>
                <a:lnTo>
                  <a:pt x="149202" y="44706"/>
                </a:lnTo>
                <a:close/>
                <a:moveTo>
                  <a:pt x="81080" y="62477"/>
                </a:moveTo>
                <a:lnTo>
                  <a:pt x="83302" y="68030"/>
                </a:lnTo>
                <a:lnTo>
                  <a:pt x="88485" y="79878"/>
                </a:lnTo>
                <a:lnTo>
                  <a:pt x="101443" y="78397"/>
                </a:lnTo>
                <a:lnTo>
                  <a:pt x="107367" y="77656"/>
                </a:lnTo>
                <a:lnTo>
                  <a:pt x="107367" y="77656"/>
                </a:lnTo>
                <a:lnTo>
                  <a:pt x="103664" y="82469"/>
                </a:lnTo>
                <a:lnTo>
                  <a:pt x="96260" y="92836"/>
                </a:lnTo>
                <a:lnTo>
                  <a:pt x="103664" y="103202"/>
                </a:lnTo>
                <a:lnTo>
                  <a:pt x="107367" y="108386"/>
                </a:lnTo>
                <a:lnTo>
                  <a:pt x="101443" y="107645"/>
                </a:lnTo>
                <a:lnTo>
                  <a:pt x="88485" y="106164"/>
                </a:lnTo>
                <a:lnTo>
                  <a:pt x="83302" y="118011"/>
                </a:lnTo>
                <a:lnTo>
                  <a:pt x="81080" y="123565"/>
                </a:lnTo>
                <a:lnTo>
                  <a:pt x="78489" y="118011"/>
                </a:lnTo>
                <a:lnTo>
                  <a:pt x="73305" y="106164"/>
                </a:lnTo>
                <a:lnTo>
                  <a:pt x="60347" y="107645"/>
                </a:lnTo>
                <a:lnTo>
                  <a:pt x="54424" y="108386"/>
                </a:lnTo>
                <a:lnTo>
                  <a:pt x="58126" y="103202"/>
                </a:lnTo>
                <a:lnTo>
                  <a:pt x="65531" y="92836"/>
                </a:lnTo>
                <a:lnTo>
                  <a:pt x="58126" y="82469"/>
                </a:lnTo>
                <a:lnTo>
                  <a:pt x="54424" y="77656"/>
                </a:lnTo>
                <a:lnTo>
                  <a:pt x="54424" y="77656"/>
                </a:lnTo>
                <a:lnTo>
                  <a:pt x="60347" y="78397"/>
                </a:lnTo>
                <a:lnTo>
                  <a:pt x="73305" y="79878"/>
                </a:lnTo>
                <a:lnTo>
                  <a:pt x="78489" y="68030"/>
                </a:lnTo>
                <a:lnTo>
                  <a:pt x="81080" y="62477"/>
                </a:lnTo>
                <a:close/>
                <a:moveTo>
                  <a:pt x="12588" y="123565"/>
                </a:moveTo>
                <a:lnTo>
                  <a:pt x="17771" y="126527"/>
                </a:lnTo>
                <a:lnTo>
                  <a:pt x="19992" y="128008"/>
                </a:lnTo>
                <a:lnTo>
                  <a:pt x="19992" y="136893"/>
                </a:lnTo>
                <a:lnTo>
                  <a:pt x="12588" y="141336"/>
                </a:lnTo>
                <a:lnTo>
                  <a:pt x="7405" y="138004"/>
                </a:lnTo>
                <a:lnTo>
                  <a:pt x="4813" y="136893"/>
                </a:lnTo>
                <a:lnTo>
                  <a:pt x="4813" y="128008"/>
                </a:lnTo>
                <a:lnTo>
                  <a:pt x="12588" y="123565"/>
                </a:lnTo>
                <a:close/>
                <a:moveTo>
                  <a:pt x="149202" y="123565"/>
                </a:moveTo>
                <a:lnTo>
                  <a:pt x="156977" y="128008"/>
                </a:lnTo>
                <a:lnTo>
                  <a:pt x="156977" y="136893"/>
                </a:lnTo>
                <a:lnTo>
                  <a:pt x="154756" y="138004"/>
                </a:lnTo>
                <a:lnTo>
                  <a:pt x="149202" y="141336"/>
                </a:lnTo>
                <a:lnTo>
                  <a:pt x="141798" y="136893"/>
                </a:lnTo>
                <a:lnTo>
                  <a:pt x="141798" y="132080"/>
                </a:lnTo>
                <a:lnTo>
                  <a:pt x="141798" y="128008"/>
                </a:lnTo>
                <a:lnTo>
                  <a:pt x="144019" y="126527"/>
                </a:lnTo>
                <a:lnTo>
                  <a:pt x="149202" y="123565"/>
                </a:lnTo>
                <a:close/>
                <a:moveTo>
                  <a:pt x="81080" y="163180"/>
                </a:moveTo>
                <a:lnTo>
                  <a:pt x="83302" y="164660"/>
                </a:lnTo>
                <a:lnTo>
                  <a:pt x="88485" y="167622"/>
                </a:lnTo>
                <a:lnTo>
                  <a:pt x="88485" y="176138"/>
                </a:lnTo>
                <a:lnTo>
                  <a:pt x="83302" y="179470"/>
                </a:lnTo>
                <a:lnTo>
                  <a:pt x="81080" y="180580"/>
                </a:lnTo>
                <a:lnTo>
                  <a:pt x="78489" y="179470"/>
                </a:lnTo>
                <a:lnTo>
                  <a:pt x="73305" y="176138"/>
                </a:lnTo>
                <a:lnTo>
                  <a:pt x="73305" y="167622"/>
                </a:lnTo>
                <a:lnTo>
                  <a:pt x="78489" y="164660"/>
                </a:lnTo>
                <a:lnTo>
                  <a:pt x="81080" y="163180"/>
                </a:lnTo>
                <a:close/>
                <a:moveTo>
                  <a:pt x="80895" y="1"/>
                </a:moveTo>
                <a:cubicBezTo>
                  <a:pt x="80432" y="1"/>
                  <a:pt x="79970" y="93"/>
                  <a:pt x="79599" y="278"/>
                </a:cubicBezTo>
                <a:lnTo>
                  <a:pt x="69603" y="6202"/>
                </a:lnTo>
                <a:cubicBezTo>
                  <a:pt x="68863" y="6572"/>
                  <a:pt x="68492" y="7313"/>
                  <a:pt x="68492" y="8053"/>
                </a:cubicBezTo>
                <a:lnTo>
                  <a:pt x="68492" y="19901"/>
                </a:lnTo>
                <a:cubicBezTo>
                  <a:pt x="68492" y="20641"/>
                  <a:pt x="68863" y="21382"/>
                  <a:pt x="69603" y="21752"/>
                </a:cubicBezTo>
                <a:lnTo>
                  <a:pt x="78489" y="26935"/>
                </a:lnTo>
                <a:lnTo>
                  <a:pt x="78489" y="51740"/>
                </a:lnTo>
                <a:lnTo>
                  <a:pt x="57756" y="31008"/>
                </a:lnTo>
                <a:cubicBezTo>
                  <a:pt x="57200" y="30637"/>
                  <a:pt x="56553" y="30452"/>
                  <a:pt x="55951" y="30452"/>
                </a:cubicBezTo>
                <a:cubicBezTo>
                  <a:pt x="55349" y="30452"/>
                  <a:pt x="54794" y="30637"/>
                  <a:pt x="54424" y="31008"/>
                </a:cubicBezTo>
                <a:cubicBezTo>
                  <a:pt x="53313" y="32118"/>
                  <a:pt x="53313" y="33599"/>
                  <a:pt x="54424" y="34710"/>
                </a:cubicBezTo>
                <a:lnTo>
                  <a:pt x="77378" y="58034"/>
                </a:lnTo>
                <a:lnTo>
                  <a:pt x="70344" y="74324"/>
                </a:lnTo>
                <a:lnTo>
                  <a:pt x="52202" y="72473"/>
                </a:lnTo>
                <a:lnTo>
                  <a:pt x="43687" y="40633"/>
                </a:lnTo>
                <a:cubicBezTo>
                  <a:pt x="43317" y="39523"/>
                  <a:pt x="42206" y="38782"/>
                  <a:pt x="40725" y="38782"/>
                </a:cubicBezTo>
                <a:cubicBezTo>
                  <a:pt x="39615" y="39153"/>
                  <a:pt x="38504" y="40633"/>
                  <a:pt x="38874" y="42114"/>
                </a:cubicBezTo>
                <a:lnTo>
                  <a:pt x="46649" y="70252"/>
                </a:lnTo>
                <a:lnTo>
                  <a:pt x="25176" y="57664"/>
                </a:lnTo>
                <a:lnTo>
                  <a:pt x="25176" y="47668"/>
                </a:lnTo>
                <a:cubicBezTo>
                  <a:pt x="25176" y="46927"/>
                  <a:pt x="24805" y="45817"/>
                  <a:pt x="23695" y="45446"/>
                </a:cubicBezTo>
                <a:lnTo>
                  <a:pt x="13698" y="39523"/>
                </a:lnTo>
                <a:cubicBezTo>
                  <a:pt x="13328" y="39338"/>
                  <a:pt x="12958" y="39245"/>
                  <a:pt x="12588" y="39245"/>
                </a:cubicBezTo>
                <a:cubicBezTo>
                  <a:pt x="12218" y="39245"/>
                  <a:pt x="11847" y="39338"/>
                  <a:pt x="11477" y="39523"/>
                </a:cubicBezTo>
                <a:lnTo>
                  <a:pt x="1111" y="45446"/>
                </a:lnTo>
                <a:cubicBezTo>
                  <a:pt x="370" y="45817"/>
                  <a:pt x="0" y="46927"/>
                  <a:pt x="0" y="47668"/>
                </a:cubicBezTo>
                <a:lnTo>
                  <a:pt x="0" y="59145"/>
                </a:lnTo>
                <a:cubicBezTo>
                  <a:pt x="0" y="60256"/>
                  <a:pt x="370" y="60996"/>
                  <a:pt x="1111" y="61366"/>
                </a:cubicBezTo>
                <a:lnTo>
                  <a:pt x="11477" y="67290"/>
                </a:lnTo>
                <a:cubicBezTo>
                  <a:pt x="11847" y="67290"/>
                  <a:pt x="12218" y="67660"/>
                  <a:pt x="12588" y="67660"/>
                </a:cubicBezTo>
                <a:cubicBezTo>
                  <a:pt x="12958" y="67660"/>
                  <a:pt x="13328" y="67290"/>
                  <a:pt x="13698" y="67290"/>
                </a:cubicBezTo>
                <a:lnTo>
                  <a:pt x="22584" y="62107"/>
                </a:lnTo>
                <a:lnTo>
                  <a:pt x="44057" y="74695"/>
                </a:lnTo>
                <a:lnTo>
                  <a:pt x="15920" y="82099"/>
                </a:lnTo>
                <a:cubicBezTo>
                  <a:pt x="14439" y="82469"/>
                  <a:pt x="13698" y="83950"/>
                  <a:pt x="14069" y="85061"/>
                </a:cubicBezTo>
                <a:cubicBezTo>
                  <a:pt x="14439" y="86172"/>
                  <a:pt x="15550" y="86912"/>
                  <a:pt x="16660" y="86912"/>
                </a:cubicBezTo>
                <a:lnTo>
                  <a:pt x="17031" y="86912"/>
                </a:lnTo>
                <a:lnTo>
                  <a:pt x="48870" y="78397"/>
                </a:lnTo>
                <a:lnTo>
                  <a:pt x="59607" y="92836"/>
                </a:lnTo>
                <a:lnTo>
                  <a:pt x="48870" y="107645"/>
                </a:lnTo>
                <a:lnTo>
                  <a:pt x="17031" y="99130"/>
                </a:lnTo>
                <a:cubicBezTo>
                  <a:pt x="16834" y="99064"/>
                  <a:pt x="16625" y="99033"/>
                  <a:pt x="16414" y="99033"/>
                </a:cubicBezTo>
                <a:cubicBezTo>
                  <a:pt x="15430" y="99033"/>
                  <a:pt x="14373" y="99697"/>
                  <a:pt x="14069" y="100611"/>
                </a:cubicBezTo>
                <a:cubicBezTo>
                  <a:pt x="13698" y="102092"/>
                  <a:pt x="14439" y="103573"/>
                  <a:pt x="15920" y="103573"/>
                </a:cubicBezTo>
                <a:lnTo>
                  <a:pt x="44057" y="111347"/>
                </a:lnTo>
                <a:lnTo>
                  <a:pt x="22584" y="123935"/>
                </a:lnTo>
                <a:lnTo>
                  <a:pt x="13698" y="118752"/>
                </a:lnTo>
                <a:cubicBezTo>
                  <a:pt x="13328" y="118567"/>
                  <a:pt x="12958" y="118474"/>
                  <a:pt x="12588" y="118474"/>
                </a:cubicBezTo>
                <a:cubicBezTo>
                  <a:pt x="12218" y="118474"/>
                  <a:pt x="11847" y="118567"/>
                  <a:pt x="11477" y="118752"/>
                </a:cubicBezTo>
                <a:lnTo>
                  <a:pt x="1111" y="124305"/>
                </a:lnTo>
                <a:cubicBezTo>
                  <a:pt x="370" y="125046"/>
                  <a:pt x="0" y="125786"/>
                  <a:pt x="0" y="126527"/>
                </a:cubicBezTo>
                <a:lnTo>
                  <a:pt x="0" y="138374"/>
                </a:lnTo>
                <a:cubicBezTo>
                  <a:pt x="0" y="139115"/>
                  <a:pt x="370" y="139855"/>
                  <a:pt x="1111" y="140225"/>
                </a:cubicBezTo>
                <a:lnTo>
                  <a:pt x="11477" y="146149"/>
                </a:lnTo>
                <a:cubicBezTo>
                  <a:pt x="11847" y="146519"/>
                  <a:pt x="12218" y="146519"/>
                  <a:pt x="12588" y="146519"/>
                </a:cubicBezTo>
                <a:cubicBezTo>
                  <a:pt x="12958" y="146519"/>
                  <a:pt x="13328" y="146519"/>
                  <a:pt x="13698" y="146149"/>
                </a:cubicBezTo>
                <a:lnTo>
                  <a:pt x="23695" y="140225"/>
                </a:lnTo>
                <a:cubicBezTo>
                  <a:pt x="24805" y="139855"/>
                  <a:pt x="25176" y="139115"/>
                  <a:pt x="25176" y="138374"/>
                </a:cubicBezTo>
                <a:lnTo>
                  <a:pt x="25176" y="128008"/>
                </a:lnTo>
                <a:lnTo>
                  <a:pt x="46649" y="115420"/>
                </a:lnTo>
                <a:lnTo>
                  <a:pt x="38874" y="143928"/>
                </a:lnTo>
                <a:cubicBezTo>
                  <a:pt x="38504" y="145038"/>
                  <a:pt x="39615" y="146519"/>
                  <a:pt x="40725" y="146889"/>
                </a:cubicBezTo>
                <a:lnTo>
                  <a:pt x="41466" y="146889"/>
                </a:lnTo>
                <a:cubicBezTo>
                  <a:pt x="42576" y="146889"/>
                  <a:pt x="43687" y="146149"/>
                  <a:pt x="43687" y="145038"/>
                </a:cubicBezTo>
                <a:lnTo>
                  <a:pt x="52202" y="113569"/>
                </a:lnTo>
                <a:lnTo>
                  <a:pt x="70344" y="111347"/>
                </a:lnTo>
                <a:lnTo>
                  <a:pt x="77378" y="128008"/>
                </a:lnTo>
                <a:lnTo>
                  <a:pt x="54424" y="151332"/>
                </a:lnTo>
                <a:cubicBezTo>
                  <a:pt x="53313" y="152073"/>
                  <a:pt x="53313" y="153554"/>
                  <a:pt x="54424" y="154664"/>
                </a:cubicBezTo>
                <a:cubicBezTo>
                  <a:pt x="54794" y="155220"/>
                  <a:pt x="55349" y="155497"/>
                  <a:pt x="55951" y="155497"/>
                </a:cubicBezTo>
                <a:cubicBezTo>
                  <a:pt x="56553" y="155497"/>
                  <a:pt x="57200" y="155220"/>
                  <a:pt x="57756" y="154664"/>
                </a:cubicBezTo>
                <a:lnTo>
                  <a:pt x="78489" y="133931"/>
                </a:lnTo>
                <a:lnTo>
                  <a:pt x="78489" y="158737"/>
                </a:lnTo>
                <a:lnTo>
                  <a:pt x="69603" y="163920"/>
                </a:lnTo>
                <a:cubicBezTo>
                  <a:pt x="68863" y="164290"/>
                  <a:pt x="68492" y="165031"/>
                  <a:pt x="68492" y="166141"/>
                </a:cubicBezTo>
                <a:lnTo>
                  <a:pt x="68492" y="177618"/>
                </a:lnTo>
                <a:cubicBezTo>
                  <a:pt x="68492" y="178729"/>
                  <a:pt x="68863" y="179470"/>
                  <a:pt x="69603" y="179840"/>
                </a:cubicBezTo>
                <a:lnTo>
                  <a:pt x="79599" y="185764"/>
                </a:lnTo>
                <a:cubicBezTo>
                  <a:pt x="79970" y="185764"/>
                  <a:pt x="80340" y="186134"/>
                  <a:pt x="81080" y="186134"/>
                </a:cubicBezTo>
                <a:cubicBezTo>
                  <a:pt x="81450" y="186134"/>
                  <a:pt x="81821" y="185764"/>
                  <a:pt x="82191" y="185764"/>
                </a:cubicBezTo>
                <a:lnTo>
                  <a:pt x="92187" y="179840"/>
                </a:lnTo>
                <a:cubicBezTo>
                  <a:pt x="92928" y="179470"/>
                  <a:pt x="93298" y="178729"/>
                  <a:pt x="93298" y="177618"/>
                </a:cubicBezTo>
                <a:lnTo>
                  <a:pt x="93298" y="166141"/>
                </a:lnTo>
                <a:cubicBezTo>
                  <a:pt x="93298" y="165031"/>
                  <a:pt x="92928" y="164290"/>
                  <a:pt x="92187" y="163920"/>
                </a:cubicBezTo>
                <a:lnTo>
                  <a:pt x="83302" y="158737"/>
                </a:lnTo>
                <a:lnTo>
                  <a:pt x="83302" y="133931"/>
                </a:lnTo>
                <a:lnTo>
                  <a:pt x="104034" y="154664"/>
                </a:lnTo>
                <a:cubicBezTo>
                  <a:pt x="104405" y="155034"/>
                  <a:pt x="105145" y="155405"/>
                  <a:pt x="105886" y="155405"/>
                </a:cubicBezTo>
                <a:cubicBezTo>
                  <a:pt x="106626" y="155405"/>
                  <a:pt x="106996" y="155034"/>
                  <a:pt x="107737" y="154664"/>
                </a:cubicBezTo>
                <a:cubicBezTo>
                  <a:pt x="108477" y="153554"/>
                  <a:pt x="108477" y="152073"/>
                  <a:pt x="107737" y="151332"/>
                </a:cubicBezTo>
                <a:lnTo>
                  <a:pt x="84412" y="128008"/>
                </a:lnTo>
                <a:lnTo>
                  <a:pt x="91817" y="111347"/>
                </a:lnTo>
                <a:lnTo>
                  <a:pt x="109588" y="113569"/>
                </a:lnTo>
                <a:lnTo>
                  <a:pt x="118103" y="145038"/>
                </a:lnTo>
                <a:cubicBezTo>
                  <a:pt x="118473" y="146149"/>
                  <a:pt x="119214" y="146889"/>
                  <a:pt x="120325" y="146889"/>
                </a:cubicBezTo>
                <a:lnTo>
                  <a:pt x="121065" y="146889"/>
                </a:lnTo>
                <a:cubicBezTo>
                  <a:pt x="122546" y="146519"/>
                  <a:pt x="123286" y="145038"/>
                  <a:pt x="122916" y="143928"/>
                </a:cubicBezTo>
                <a:lnTo>
                  <a:pt x="115141" y="115420"/>
                </a:lnTo>
                <a:lnTo>
                  <a:pt x="115141" y="115420"/>
                </a:lnTo>
                <a:lnTo>
                  <a:pt x="136615" y="128008"/>
                </a:lnTo>
                <a:lnTo>
                  <a:pt x="136615" y="138374"/>
                </a:lnTo>
                <a:cubicBezTo>
                  <a:pt x="136615" y="139115"/>
                  <a:pt x="137355" y="139855"/>
                  <a:pt x="138096" y="140225"/>
                </a:cubicBezTo>
                <a:lnTo>
                  <a:pt x="148092" y="146149"/>
                </a:lnTo>
                <a:cubicBezTo>
                  <a:pt x="148462" y="146519"/>
                  <a:pt x="148832" y="146519"/>
                  <a:pt x="149202" y="146519"/>
                </a:cubicBezTo>
                <a:cubicBezTo>
                  <a:pt x="149573" y="146519"/>
                  <a:pt x="150313" y="146519"/>
                  <a:pt x="150683" y="146149"/>
                </a:cubicBezTo>
                <a:lnTo>
                  <a:pt x="160680" y="140225"/>
                </a:lnTo>
                <a:cubicBezTo>
                  <a:pt x="161420" y="139855"/>
                  <a:pt x="161790" y="139115"/>
                  <a:pt x="161790" y="138374"/>
                </a:cubicBezTo>
                <a:lnTo>
                  <a:pt x="161790" y="132080"/>
                </a:lnTo>
                <a:lnTo>
                  <a:pt x="161790" y="126527"/>
                </a:lnTo>
                <a:cubicBezTo>
                  <a:pt x="161790" y="125786"/>
                  <a:pt x="161420" y="125046"/>
                  <a:pt x="160680" y="124305"/>
                </a:cubicBezTo>
                <a:lnTo>
                  <a:pt x="150683" y="118752"/>
                </a:lnTo>
                <a:cubicBezTo>
                  <a:pt x="150313" y="118567"/>
                  <a:pt x="149850" y="118474"/>
                  <a:pt x="149388" y="118474"/>
                </a:cubicBezTo>
                <a:cubicBezTo>
                  <a:pt x="148925" y="118474"/>
                  <a:pt x="148462" y="118567"/>
                  <a:pt x="148092" y="118752"/>
                </a:cubicBezTo>
                <a:lnTo>
                  <a:pt x="139206" y="123565"/>
                </a:lnTo>
                <a:lnTo>
                  <a:pt x="117733" y="111347"/>
                </a:lnTo>
                <a:lnTo>
                  <a:pt x="145870" y="103573"/>
                </a:lnTo>
                <a:cubicBezTo>
                  <a:pt x="147351" y="103202"/>
                  <a:pt x="148092" y="102092"/>
                  <a:pt x="147721" y="100611"/>
                </a:cubicBezTo>
                <a:cubicBezTo>
                  <a:pt x="147417" y="99697"/>
                  <a:pt x="146360" y="99033"/>
                  <a:pt x="145376" y="99033"/>
                </a:cubicBezTo>
                <a:cubicBezTo>
                  <a:pt x="145165" y="99033"/>
                  <a:pt x="144956" y="99064"/>
                  <a:pt x="144760" y="99130"/>
                </a:cubicBezTo>
                <a:lnTo>
                  <a:pt x="112920" y="107645"/>
                </a:lnTo>
                <a:lnTo>
                  <a:pt x="102183" y="92836"/>
                </a:lnTo>
                <a:lnTo>
                  <a:pt x="112920" y="78397"/>
                </a:lnTo>
                <a:lnTo>
                  <a:pt x="144760" y="86912"/>
                </a:lnTo>
                <a:lnTo>
                  <a:pt x="145500" y="86912"/>
                </a:lnTo>
                <a:cubicBezTo>
                  <a:pt x="146611" y="86912"/>
                  <a:pt x="147351" y="86172"/>
                  <a:pt x="147721" y="85061"/>
                </a:cubicBezTo>
                <a:cubicBezTo>
                  <a:pt x="148092" y="83950"/>
                  <a:pt x="147351" y="82469"/>
                  <a:pt x="145870" y="82099"/>
                </a:cubicBezTo>
                <a:lnTo>
                  <a:pt x="117733" y="74695"/>
                </a:lnTo>
                <a:lnTo>
                  <a:pt x="139206" y="62107"/>
                </a:lnTo>
                <a:lnTo>
                  <a:pt x="148092" y="67290"/>
                </a:lnTo>
                <a:cubicBezTo>
                  <a:pt x="148462" y="67290"/>
                  <a:pt x="148832" y="67660"/>
                  <a:pt x="149202" y="67660"/>
                </a:cubicBezTo>
                <a:cubicBezTo>
                  <a:pt x="149573" y="67660"/>
                  <a:pt x="150313" y="67290"/>
                  <a:pt x="150683" y="67290"/>
                </a:cubicBezTo>
                <a:lnTo>
                  <a:pt x="160680" y="61366"/>
                </a:lnTo>
                <a:cubicBezTo>
                  <a:pt x="161420" y="60996"/>
                  <a:pt x="161790" y="60256"/>
                  <a:pt x="161790" y="59145"/>
                </a:cubicBezTo>
                <a:lnTo>
                  <a:pt x="161790" y="47668"/>
                </a:lnTo>
                <a:cubicBezTo>
                  <a:pt x="161790" y="46927"/>
                  <a:pt x="161420" y="45817"/>
                  <a:pt x="160680" y="45446"/>
                </a:cubicBezTo>
                <a:lnTo>
                  <a:pt x="150683" y="39523"/>
                </a:lnTo>
                <a:cubicBezTo>
                  <a:pt x="150313" y="39338"/>
                  <a:pt x="149850" y="39245"/>
                  <a:pt x="149388" y="39245"/>
                </a:cubicBezTo>
                <a:cubicBezTo>
                  <a:pt x="148925" y="39245"/>
                  <a:pt x="148462" y="39338"/>
                  <a:pt x="148092" y="39523"/>
                </a:cubicBezTo>
                <a:lnTo>
                  <a:pt x="138096" y="45446"/>
                </a:lnTo>
                <a:cubicBezTo>
                  <a:pt x="137355" y="45817"/>
                  <a:pt x="136615" y="46557"/>
                  <a:pt x="136615" y="47668"/>
                </a:cubicBezTo>
                <a:lnTo>
                  <a:pt x="136615" y="57664"/>
                </a:lnTo>
                <a:lnTo>
                  <a:pt x="115141" y="70252"/>
                </a:lnTo>
                <a:lnTo>
                  <a:pt x="122916" y="42114"/>
                </a:lnTo>
                <a:cubicBezTo>
                  <a:pt x="123286" y="40633"/>
                  <a:pt x="122546" y="39153"/>
                  <a:pt x="121065" y="38782"/>
                </a:cubicBezTo>
                <a:cubicBezTo>
                  <a:pt x="119954" y="38782"/>
                  <a:pt x="118473" y="39523"/>
                  <a:pt x="118103" y="40633"/>
                </a:cubicBezTo>
                <a:lnTo>
                  <a:pt x="109588" y="72473"/>
                </a:lnTo>
                <a:lnTo>
                  <a:pt x="91817" y="74324"/>
                </a:lnTo>
                <a:lnTo>
                  <a:pt x="84412" y="58034"/>
                </a:lnTo>
                <a:lnTo>
                  <a:pt x="107737" y="34710"/>
                </a:lnTo>
                <a:cubicBezTo>
                  <a:pt x="108477" y="33599"/>
                  <a:pt x="108477" y="32118"/>
                  <a:pt x="107737" y="31008"/>
                </a:cubicBezTo>
                <a:cubicBezTo>
                  <a:pt x="107181" y="30637"/>
                  <a:pt x="106533" y="30452"/>
                  <a:pt x="105886" y="30452"/>
                </a:cubicBezTo>
                <a:cubicBezTo>
                  <a:pt x="105238" y="30452"/>
                  <a:pt x="104590" y="30637"/>
                  <a:pt x="104034" y="31008"/>
                </a:cubicBezTo>
                <a:lnTo>
                  <a:pt x="83302" y="51740"/>
                </a:lnTo>
                <a:lnTo>
                  <a:pt x="83302" y="26935"/>
                </a:lnTo>
                <a:lnTo>
                  <a:pt x="92187" y="21752"/>
                </a:lnTo>
                <a:cubicBezTo>
                  <a:pt x="92928" y="21382"/>
                  <a:pt x="93298" y="20641"/>
                  <a:pt x="93298" y="19901"/>
                </a:cubicBezTo>
                <a:lnTo>
                  <a:pt x="93298" y="8053"/>
                </a:lnTo>
                <a:cubicBezTo>
                  <a:pt x="93298" y="7313"/>
                  <a:pt x="92928" y="6572"/>
                  <a:pt x="92187" y="6202"/>
                </a:cubicBezTo>
                <a:lnTo>
                  <a:pt x="82191" y="278"/>
                </a:lnTo>
                <a:cubicBezTo>
                  <a:pt x="81821" y="93"/>
                  <a:pt x="81358" y="1"/>
                  <a:pt x="80895" y="1"/>
                </a:cubicBezTo>
                <a:close/>
              </a:path>
            </a:pathLst>
          </a:custGeom>
          <a:solidFill>
            <a:srgbClr val="A3816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55" name="图片 4">
            <a:extLst>
              <a:ext uri="{FF2B5EF4-FFF2-40B4-BE49-F238E27FC236}">
                <a16:creationId xmlns:a16="http://schemas.microsoft.com/office/drawing/2014/main" id="{41504C90-EA64-465A-B5EB-BE59F6197C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10371398" y="5320408"/>
            <a:ext cx="1820602" cy="1537592"/>
          </a:xfrm>
          <a:prstGeom prst="rect">
            <a:avLst/>
          </a:prstGeom>
        </p:spPr>
      </p:pic>
      <p:grpSp>
        <p:nvGrpSpPr>
          <p:cNvPr id="56" name="组合 6">
            <a:extLst>
              <a:ext uri="{FF2B5EF4-FFF2-40B4-BE49-F238E27FC236}">
                <a16:creationId xmlns:a16="http://schemas.microsoft.com/office/drawing/2014/main" id="{BE5BC5A8-61B3-4BF1-B5E3-AC9636DC99F9}"/>
              </a:ext>
            </a:extLst>
          </p:cNvPr>
          <p:cNvGrpSpPr/>
          <p:nvPr/>
        </p:nvGrpSpPr>
        <p:grpSpPr>
          <a:xfrm rot="10800000" flipV="1">
            <a:off x="1" y="3708213"/>
            <a:ext cx="2233744" cy="3149787"/>
            <a:chOff x="10000559" y="3703464"/>
            <a:chExt cx="2233744" cy="3149787"/>
          </a:xfrm>
        </p:grpSpPr>
        <p:pic>
          <p:nvPicPr>
            <p:cNvPr id="57" name="图片 36">
              <a:extLst>
                <a:ext uri="{FF2B5EF4-FFF2-40B4-BE49-F238E27FC236}">
                  <a16:creationId xmlns:a16="http://schemas.microsoft.com/office/drawing/2014/main" id="{82E61995-1DBA-4B7D-83EF-EC175079FEE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0559" y="4540093"/>
              <a:ext cx="2214535" cy="2313158"/>
            </a:xfrm>
            <a:prstGeom prst="rect">
              <a:avLst/>
            </a:prstGeom>
          </p:spPr>
        </p:pic>
        <p:pic>
          <p:nvPicPr>
            <p:cNvPr id="58" name="图片 37">
              <a:extLst>
                <a:ext uri="{FF2B5EF4-FFF2-40B4-BE49-F238E27FC236}">
                  <a16:creationId xmlns:a16="http://schemas.microsoft.com/office/drawing/2014/main" id="{F0D5EADA-237F-4DC7-93B3-BB6EBAFC2FE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40507" y="3703464"/>
              <a:ext cx="1093796" cy="16657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58729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750"/>
                            </p:stCondLst>
                            <p:childTnLst>
                              <p:par>
                                <p:cTn id="8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500"/>
                            </p:stCondLst>
                            <p:childTnLst>
                              <p:par>
                                <p:cTn id="84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mph" presetSubtype="0" repeatCount="indefinite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9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300"/>
                            </p:stCondLst>
                            <p:childTnLst>
                              <p:par>
                                <p:cTn id="91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26" presetClass="emph" presetSubtype="0" repeatCount="indefinite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2" grpId="0" animBg="1"/>
      <p:bldP spid="39" grpId="0" animBg="1"/>
      <p:bldP spid="48" grpId="0" animBg="1"/>
      <p:bldP spid="49" grpId="0" animBg="1"/>
      <p:bldP spid="50" grpId="0" animBg="1"/>
      <p:bldP spid="53" grpId="0" animBg="1"/>
      <p:bldP spid="5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组合 37">
            <a:extLst>
              <a:ext uri="{FF2B5EF4-FFF2-40B4-BE49-F238E27FC236}">
                <a16:creationId xmlns:a16="http://schemas.microsoft.com/office/drawing/2014/main" id="{1242BDF0-55C9-4335-9043-147E653570AF}"/>
              </a:ext>
            </a:extLst>
          </p:cNvPr>
          <p:cNvGrpSpPr/>
          <p:nvPr/>
        </p:nvGrpSpPr>
        <p:grpSpPr>
          <a:xfrm>
            <a:off x="-26048" y="-17248"/>
            <a:ext cx="12244096" cy="6892496"/>
            <a:chOff x="-9793" y="-19984"/>
            <a:chExt cx="12244096" cy="6892496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F4E973F6-6D42-4252-A8C5-B9286560B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793" y="1"/>
              <a:ext cx="2852019" cy="2227326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687BAE74-30EC-4DEF-8A9C-137A874A2B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05424" y="1495082"/>
              <a:ext cx="1286576" cy="1777367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C11618E2-17D4-48CC-A5F5-B41329489A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793" y="4870518"/>
              <a:ext cx="2123511" cy="2001994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D2A7C692-B6A4-4D1E-B3C9-ED656A5AA4E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0559" y="4540093"/>
              <a:ext cx="2214535" cy="2313158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6A8E8974-6935-45ED-A94D-B1F40045863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1571" y="0"/>
              <a:ext cx="1718580" cy="1451429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343D91AA-4605-444B-B3DF-40E25289F1F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40507" y="3703464"/>
              <a:ext cx="1093796" cy="1665754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D51C3B45-9DD2-41E8-8FB0-F3B919BE6FF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86217" y="158269"/>
              <a:ext cx="1282728" cy="926221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C577B846-2F4B-4CEA-86EA-CC6A6C20F7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243" y="2227327"/>
              <a:ext cx="1496194" cy="2952275"/>
            </a:xfrm>
            <a:prstGeom prst="rect">
              <a:avLst/>
            </a:prstGeom>
          </p:spPr>
        </p:pic>
      </p:grpSp>
      <p:sp>
        <p:nvSpPr>
          <p:cNvPr id="18" name="Google Shape;5309;p40">
            <a:extLst>
              <a:ext uri="{FF2B5EF4-FFF2-40B4-BE49-F238E27FC236}">
                <a16:creationId xmlns:a16="http://schemas.microsoft.com/office/drawing/2014/main" id="{AC858FFF-A93F-407B-8191-86FE9C701974}"/>
              </a:ext>
            </a:extLst>
          </p:cNvPr>
          <p:cNvSpPr txBox="1">
            <a:spLocks/>
          </p:cNvSpPr>
          <p:nvPr/>
        </p:nvSpPr>
        <p:spPr>
          <a:xfrm>
            <a:off x="2231477" y="2705621"/>
            <a:ext cx="7808231" cy="13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ondamento"/>
              <a:buNone/>
              <a:defRPr sz="4000" b="1" i="0" u="none" strike="noStrike" cap="none">
                <a:solidFill>
                  <a:schemeClr val="dk1"/>
                </a:solidFill>
                <a:latin typeface="Fondamento"/>
                <a:ea typeface="Fondamento"/>
                <a:cs typeface="Fondamento"/>
                <a:sym typeface="Fondamen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Fondamento"/>
              <a:buNone/>
              <a:tabLst/>
              <a:defRPr/>
            </a:pPr>
            <a:r>
              <a:rPr lang="en-US" sz="11500" kern="0">
                <a:solidFill>
                  <a:srgbClr val="AE3815"/>
                </a:solidFill>
                <a:latin typeface="UVN Huong Que Nang" panose="020E0804040705030404" pitchFamily="34" charset="0"/>
              </a:rPr>
              <a:t>HỌC TỐT!</a:t>
            </a:r>
            <a:endParaRPr kumimoji="0" lang="en-US" sz="11500" b="1" i="0" u="none" strike="noStrike" kern="0" cap="none" spc="0" normalizeH="0" baseline="0" noProof="0">
              <a:ln>
                <a:noFill/>
              </a:ln>
              <a:solidFill>
                <a:srgbClr val="AE3815"/>
              </a:solidFill>
              <a:effectLst/>
              <a:uLnTx/>
              <a:uFillTx/>
              <a:latin typeface="UVN Huong Que Nang" panose="020E0804040705030404" pitchFamily="34" charset="0"/>
              <a:sym typeface="Fondamento"/>
            </a:endParaRPr>
          </a:p>
        </p:txBody>
      </p:sp>
      <p:sp>
        <p:nvSpPr>
          <p:cNvPr id="20" name="Google Shape;5310;p40">
            <a:extLst>
              <a:ext uri="{FF2B5EF4-FFF2-40B4-BE49-F238E27FC236}">
                <a16:creationId xmlns:a16="http://schemas.microsoft.com/office/drawing/2014/main" id="{6E00527A-09E2-4EE6-9038-92C84AA688B7}"/>
              </a:ext>
            </a:extLst>
          </p:cNvPr>
          <p:cNvSpPr txBox="1">
            <a:spLocks/>
          </p:cNvSpPr>
          <p:nvPr/>
        </p:nvSpPr>
        <p:spPr>
          <a:xfrm>
            <a:off x="3373350" y="4636702"/>
            <a:ext cx="5445300" cy="4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ommissioner"/>
              <a:buNone/>
              <a:defRPr sz="1800" b="0" i="0" u="none" strike="noStrike" cap="none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ommissioner"/>
              <a:buNone/>
              <a:defRPr sz="2800" b="0" i="0" u="none" strike="noStrike" cap="none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ommissioner"/>
              <a:buNone/>
              <a:defRPr sz="2800" b="0" i="0" u="none" strike="noStrike" cap="none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ommissioner"/>
              <a:buNone/>
              <a:defRPr sz="2800" b="0" i="0" u="none" strike="noStrike" cap="none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ommissioner"/>
              <a:buNone/>
              <a:defRPr sz="2800" b="0" i="0" u="none" strike="noStrike" cap="none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ommissioner"/>
              <a:buNone/>
              <a:defRPr sz="2800" b="0" i="0" u="none" strike="noStrike" cap="none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ommissioner"/>
              <a:buNone/>
              <a:defRPr sz="2800" b="0" i="0" u="none" strike="noStrike" cap="none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ommissioner"/>
              <a:buNone/>
              <a:defRPr sz="2800" b="0" i="0" u="none" strike="noStrike" cap="none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ommissioner"/>
              <a:buNone/>
              <a:defRPr sz="2800" b="0" i="0" u="none" strike="noStrike" cap="none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9pPr>
          </a:lstStyle>
          <a:p>
            <a:pPr marL="0" indent="0"/>
            <a:r>
              <a:rPr lang="en-US" sz="4400" b="1" kern="0">
                <a:solidFill>
                  <a:srgbClr val="7B2110"/>
                </a:solidFill>
                <a:latin typeface="UTM Fleur" panose="02040403050506020204" pitchFamily="18" charset="0"/>
              </a:rPr>
              <a:t>Tạm biệt các em!</a:t>
            </a:r>
          </a:p>
        </p:txBody>
      </p:sp>
      <p:sp>
        <p:nvSpPr>
          <p:cNvPr id="22" name="Google Shape;5312;p40">
            <a:extLst>
              <a:ext uri="{FF2B5EF4-FFF2-40B4-BE49-F238E27FC236}">
                <a16:creationId xmlns:a16="http://schemas.microsoft.com/office/drawing/2014/main" id="{D7CEF6E8-3834-4AD5-B809-AE304F7EE6D7}"/>
              </a:ext>
            </a:extLst>
          </p:cNvPr>
          <p:cNvSpPr txBox="1">
            <a:spLocks/>
          </p:cNvSpPr>
          <p:nvPr/>
        </p:nvSpPr>
        <p:spPr>
          <a:xfrm>
            <a:off x="2167064" y="1637625"/>
            <a:ext cx="7808231" cy="6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ommissioner"/>
              <a:buNone/>
              <a:defRPr sz="3500" b="1" i="0" u="none" strike="noStrike" cap="none">
                <a:solidFill>
                  <a:schemeClr val="dk2"/>
                </a:solidFill>
                <a:latin typeface="Fondamento"/>
                <a:ea typeface="Fondamento"/>
                <a:cs typeface="Fondamento"/>
                <a:sym typeface="Fondamen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ommissioner"/>
              <a:buNone/>
              <a:defRPr sz="2800" b="0" i="0" u="none" strike="noStrike" cap="none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ommissioner"/>
              <a:buNone/>
              <a:defRPr sz="2800" b="0" i="0" u="none" strike="noStrike" cap="none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ommissioner"/>
              <a:buNone/>
              <a:defRPr sz="2800" b="0" i="0" u="none" strike="noStrike" cap="none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ommissioner"/>
              <a:buNone/>
              <a:defRPr sz="2800" b="0" i="0" u="none" strike="noStrike" cap="none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ommissioner"/>
              <a:buNone/>
              <a:defRPr sz="2800" b="0" i="0" u="none" strike="noStrike" cap="none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ommissioner"/>
              <a:buNone/>
              <a:defRPr sz="2800" b="0" i="0" u="none" strike="noStrike" cap="none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ommissioner"/>
              <a:buNone/>
              <a:defRPr sz="2800" b="0" i="0" u="none" strike="noStrike" cap="none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ommissioner"/>
              <a:buNone/>
              <a:defRPr sz="2800" b="0" i="0" u="none" strike="noStrike" cap="none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2800"/>
              <a:buFont typeface="Commissioner"/>
              <a:buNone/>
              <a:tabLst/>
              <a:defRPr/>
            </a:pPr>
            <a:r>
              <a:rPr lang="en-US" sz="6000" kern="0">
                <a:solidFill>
                  <a:srgbClr val="EAA833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Brewers KT" panose="02040603050506020204" pitchFamily="18" charset="0"/>
              </a:rPr>
              <a:t>CHÚC CÁC EM</a:t>
            </a:r>
            <a:endParaRPr kumimoji="0" lang="en-US" sz="6000" b="1" i="0" u="none" strike="noStrike" kern="0" cap="none" spc="0" normalizeH="0" baseline="0" noProof="0">
              <a:ln>
                <a:noFill/>
              </a:ln>
              <a:solidFill>
                <a:srgbClr val="EAA833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Brewers KT" panose="02040603050506020204" pitchFamily="18" charset="0"/>
              <a:sym typeface="Fondamento"/>
            </a:endParaRPr>
          </a:p>
        </p:txBody>
      </p:sp>
      <p:sp>
        <p:nvSpPr>
          <p:cNvPr id="23" name="Google Shape;815;p14">
            <a:extLst>
              <a:ext uri="{FF2B5EF4-FFF2-40B4-BE49-F238E27FC236}">
                <a16:creationId xmlns:a16="http://schemas.microsoft.com/office/drawing/2014/main" id="{84D3DD05-05A0-4E85-939F-3E3298A92F5F}"/>
              </a:ext>
            </a:extLst>
          </p:cNvPr>
          <p:cNvSpPr/>
          <p:nvPr/>
        </p:nvSpPr>
        <p:spPr>
          <a:xfrm>
            <a:off x="10587902" y="157749"/>
            <a:ext cx="1114721" cy="1045149"/>
          </a:xfrm>
          <a:custGeom>
            <a:avLst/>
            <a:gdLst/>
            <a:ahLst/>
            <a:cxnLst/>
            <a:rect l="l" t="t" r="r" b="b"/>
            <a:pathLst>
              <a:path w="34865" h="32689" extrusionOk="0">
                <a:moveTo>
                  <a:pt x="18238" y="10229"/>
                </a:moveTo>
                <a:lnTo>
                  <a:pt x="18907" y="12630"/>
                </a:lnTo>
                <a:lnTo>
                  <a:pt x="17721" y="14150"/>
                </a:lnTo>
                <a:lnTo>
                  <a:pt x="16992" y="12357"/>
                </a:lnTo>
                <a:lnTo>
                  <a:pt x="18238" y="10229"/>
                </a:lnTo>
                <a:close/>
                <a:moveTo>
                  <a:pt x="13101" y="12691"/>
                </a:moveTo>
                <a:lnTo>
                  <a:pt x="14925" y="13177"/>
                </a:lnTo>
                <a:lnTo>
                  <a:pt x="15654" y="14971"/>
                </a:lnTo>
                <a:lnTo>
                  <a:pt x="14742" y="14849"/>
                </a:lnTo>
                <a:lnTo>
                  <a:pt x="13101" y="12691"/>
                </a:lnTo>
                <a:close/>
                <a:moveTo>
                  <a:pt x="22554" y="14028"/>
                </a:moveTo>
                <a:lnTo>
                  <a:pt x="20366" y="15670"/>
                </a:lnTo>
                <a:lnTo>
                  <a:pt x="19454" y="15548"/>
                </a:lnTo>
                <a:lnTo>
                  <a:pt x="20639" y="14028"/>
                </a:lnTo>
                <a:close/>
                <a:moveTo>
                  <a:pt x="14438" y="17038"/>
                </a:moveTo>
                <a:lnTo>
                  <a:pt x="15350" y="17129"/>
                </a:lnTo>
                <a:lnTo>
                  <a:pt x="14195" y="18649"/>
                </a:lnTo>
                <a:lnTo>
                  <a:pt x="12280" y="18649"/>
                </a:lnTo>
                <a:lnTo>
                  <a:pt x="14438" y="17038"/>
                </a:lnTo>
                <a:close/>
                <a:moveTo>
                  <a:pt x="19150" y="17706"/>
                </a:moveTo>
                <a:lnTo>
                  <a:pt x="20062" y="17828"/>
                </a:lnTo>
                <a:lnTo>
                  <a:pt x="21703" y="19986"/>
                </a:lnTo>
                <a:lnTo>
                  <a:pt x="19879" y="19500"/>
                </a:lnTo>
                <a:lnTo>
                  <a:pt x="19150" y="17706"/>
                </a:lnTo>
                <a:close/>
                <a:moveTo>
                  <a:pt x="17083" y="18557"/>
                </a:moveTo>
                <a:lnTo>
                  <a:pt x="17782" y="20320"/>
                </a:lnTo>
                <a:lnTo>
                  <a:pt x="16536" y="22448"/>
                </a:lnTo>
                <a:lnTo>
                  <a:pt x="15897" y="20077"/>
                </a:lnTo>
                <a:lnTo>
                  <a:pt x="17083" y="18557"/>
                </a:lnTo>
                <a:close/>
                <a:moveTo>
                  <a:pt x="11291" y="1"/>
                </a:moveTo>
                <a:cubicBezTo>
                  <a:pt x="11153" y="1"/>
                  <a:pt x="11014" y="26"/>
                  <a:pt x="10882" y="77"/>
                </a:cubicBezTo>
                <a:cubicBezTo>
                  <a:pt x="10305" y="320"/>
                  <a:pt x="10031" y="958"/>
                  <a:pt x="10274" y="1536"/>
                </a:cubicBezTo>
                <a:lnTo>
                  <a:pt x="11733" y="5183"/>
                </a:lnTo>
                <a:lnTo>
                  <a:pt x="9879" y="4363"/>
                </a:lnTo>
                <a:cubicBezTo>
                  <a:pt x="9745" y="4313"/>
                  <a:pt x="9608" y="4290"/>
                  <a:pt x="9473" y="4290"/>
                </a:cubicBezTo>
                <a:cubicBezTo>
                  <a:pt x="9028" y="4290"/>
                  <a:pt x="8614" y="4543"/>
                  <a:pt x="8450" y="4940"/>
                </a:cubicBezTo>
                <a:cubicBezTo>
                  <a:pt x="8207" y="5518"/>
                  <a:pt x="8481" y="6156"/>
                  <a:pt x="8998" y="6399"/>
                </a:cubicBezTo>
                <a:lnTo>
                  <a:pt x="12888" y="8010"/>
                </a:lnTo>
                <a:lnTo>
                  <a:pt x="13952" y="10655"/>
                </a:lnTo>
                <a:lnTo>
                  <a:pt x="10639" y="9773"/>
                </a:lnTo>
                <a:cubicBezTo>
                  <a:pt x="10545" y="9748"/>
                  <a:pt x="10449" y="9736"/>
                  <a:pt x="10355" y="9736"/>
                </a:cubicBezTo>
                <a:cubicBezTo>
                  <a:pt x="9993" y="9736"/>
                  <a:pt x="9647" y="9915"/>
                  <a:pt x="9454" y="10229"/>
                </a:cubicBezTo>
                <a:cubicBezTo>
                  <a:pt x="9210" y="10594"/>
                  <a:pt x="9210" y="11141"/>
                  <a:pt x="9514" y="11506"/>
                </a:cubicBezTo>
                <a:lnTo>
                  <a:pt x="11733" y="14484"/>
                </a:lnTo>
                <a:lnTo>
                  <a:pt x="8298" y="13998"/>
                </a:lnTo>
                <a:lnTo>
                  <a:pt x="5745" y="10655"/>
                </a:lnTo>
                <a:cubicBezTo>
                  <a:pt x="5512" y="10350"/>
                  <a:pt x="5184" y="10204"/>
                  <a:pt x="4860" y="10204"/>
                </a:cubicBezTo>
                <a:cubicBezTo>
                  <a:pt x="4635" y="10204"/>
                  <a:pt x="4412" y="10274"/>
                  <a:pt x="4225" y="10411"/>
                </a:cubicBezTo>
                <a:cubicBezTo>
                  <a:pt x="3739" y="10807"/>
                  <a:pt x="3648" y="11475"/>
                  <a:pt x="3982" y="11931"/>
                </a:cubicBezTo>
                <a:lnTo>
                  <a:pt x="5198" y="13542"/>
                </a:lnTo>
                <a:lnTo>
                  <a:pt x="1338" y="12995"/>
                </a:lnTo>
                <a:cubicBezTo>
                  <a:pt x="1297" y="12991"/>
                  <a:pt x="1256" y="12989"/>
                  <a:pt x="1215" y="12989"/>
                </a:cubicBezTo>
                <a:cubicBezTo>
                  <a:pt x="658" y="12989"/>
                  <a:pt x="177" y="13371"/>
                  <a:pt x="92" y="13937"/>
                </a:cubicBezTo>
                <a:cubicBezTo>
                  <a:pt x="0" y="14545"/>
                  <a:pt x="426" y="15092"/>
                  <a:pt x="1034" y="15214"/>
                </a:cubicBezTo>
                <a:lnTo>
                  <a:pt x="4894" y="15731"/>
                </a:lnTo>
                <a:lnTo>
                  <a:pt x="3314" y="16946"/>
                </a:lnTo>
                <a:cubicBezTo>
                  <a:pt x="2827" y="17342"/>
                  <a:pt x="2736" y="18010"/>
                  <a:pt x="3070" y="18466"/>
                </a:cubicBezTo>
                <a:cubicBezTo>
                  <a:pt x="3276" y="18754"/>
                  <a:pt x="3594" y="18903"/>
                  <a:pt x="3918" y="18903"/>
                </a:cubicBezTo>
                <a:cubicBezTo>
                  <a:pt x="4073" y="18903"/>
                  <a:pt x="4230" y="18869"/>
                  <a:pt x="4377" y="18801"/>
                </a:cubicBezTo>
                <a:cubicBezTo>
                  <a:pt x="4438" y="18770"/>
                  <a:pt x="4560" y="18740"/>
                  <a:pt x="4651" y="18649"/>
                </a:cubicBezTo>
                <a:lnTo>
                  <a:pt x="7995" y="16126"/>
                </a:lnTo>
                <a:lnTo>
                  <a:pt x="11429" y="16612"/>
                </a:lnTo>
                <a:lnTo>
                  <a:pt x="8481" y="18861"/>
                </a:lnTo>
                <a:cubicBezTo>
                  <a:pt x="8086" y="19105"/>
                  <a:pt x="7934" y="19621"/>
                  <a:pt x="8086" y="20077"/>
                </a:cubicBezTo>
                <a:cubicBezTo>
                  <a:pt x="8238" y="20533"/>
                  <a:pt x="8663" y="20837"/>
                  <a:pt x="9119" y="20837"/>
                </a:cubicBezTo>
                <a:lnTo>
                  <a:pt x="12554" y="20867"/>
                </a:lnTo>
                <a:lnTo>
                  <a:pt x="10791" y="23117"/>
                </a:lnTo>
                <a:lnTo>
                  <a:pt x="6627" y="23633"/>
                </a:lnTo>
                <a:cubicBezTo>
                  <a:pt x="6019" y="23725"/>
                  <a:pt x="5593" y="24241"/>
                  <a:pt x="5654" y="24849"/>
                </a:cubicBezTo>
                <a:cubicBezTo>
                  <a:pt x="5737" y="25402"/>
                  <a:pt x="6172" y="25804"/>
                  <a:pt x="6707" y="25804"/>
                </a:cubicBezTo>
                <a:cubicBezTo>
                  <a:pt x="6760" y="25804"/>
                  <a:pt x="6815" y="25800"/>
                  <a:pt x="6870" y="25792"/>
                </a:cubicBezTo>
                <a:lnTo>
                  <a:pt x="8846" y="25579"/>
                </a:lnTo>
                <a:lnTo>
                  <a:pt x="6414" y="28679"/>
                </a:lnTo>
                <a:cubicBezTo>
                  <a:pt x="6049" y="29196"/>
                  <a:pt x="6140" y="29865"/>
                  <a:pt x="6627" y="30199"/>
                </a:cubicBezTo>
                <a:cubicBezTo>
                  <a:pt x="6812" y="30365"/>
                  <a:pt x="7031" y="30442"/>
                  <a:pt x="7263" y="30442"/>
                </a:cubicBezTo>
                <a:cubicBezTo>
                  <a:pt x="7412" y="30442"/>
                  <a:pt x="7566" y="30410"/>
                  <a:pt x="7721" y="30351"/>
                </a:cubicBezTo>
                <a:cubicBezTo>
                  <a:pt x="7903" y="30290"/>
                  <a:pt x="8055" y="30169"/>
                  <a:pt x="8177" y="30017"/>
                </a:cubicBezTo>
                <a:lnTo>
                  <a:pt x="10609" y="26916"/>
                </a:lnTo>
                <a:lnTo>
                  <a:pt x="10821" y="28892"/>
                </a:lnTo>
                <a:cubicBezTo>
                  <a:pt x="10906" y="29459"/>
                  <a:pt x="11387" y="29840"/>
                  <a:pt x="11945" y="29840"/>
                </a:cubicBezTo>
                <a:cubicBezTo>
                  <a:pt x="11985" y="29840"/>
                  <a:pt x="12026" y="29838"/>
                  <a:pt x="12068" y="29834"/>
                </a:cubicBezTo>
                <a:cubicBezTo>
                  <a:pt x="12159" y="29834"/>
                  <a:pt x="12250" y="29804"/>
                  <a:pt x="12311" y="29743"/>
                </a:cubicBezTo>
                <a:cubicBezTo>
                  <a:pt x="12767" y="29561"/>
                  <a:pt x="13040" y="29105"/>
                  <a:pt x="13010" y="28618"/>
                </a:cubicBezTo>
                <a:lnTo>
                  <a:pt x="12463" y="24424"/>
                </a:lnTo>
                <a:lnTo>
                  <a:pt x="14226" y="22205"/>
                </a:lnTo>
                <a:lnTo>
                  <a:pt x="15107" y="25488"/>
                </a:lnTo>
                <a:cubicBezTo>
                  <a:pt x="15198" y="25913"/>
                  <a:pt x="15563" y="26217"/>
                  <a:pt x="16019" y="26308"/>
                </a:cubicBezTo>
                <a:cubicBezTo>
                  <a:pt x="16064" y="26315"/>
                  <a:pt x="16109" y="26319"/>
                  <a:pt x="16155" y="26319"/>
                </a:cubicBezTo>
                <a:cubicBezTo>
                  <a:pt x="16515" y="26319"/>
                  <a:pt x="16898" y="26112"/>
                  <a:pt x="17113" y="25761"/>
                </a:cubicBezTo>
                <a:lnTo>
                  <a:pt x="18846" y="22843"/>
                </a:lnTo>
                <a:lnTo>
                  <a:pt x="19910" y="25457"/>
                </a:lnTo>
                <a:lnTo>
                  <a:pt x="18299" y="29348"/>
                </a:lnTo>
                <a:cubicBezTo>
                  <a:pt x="18056" y="29895"/>
                  <a:pt x="18329" y="30564"/>
                  <a:pt x="18846" y="30776"/>
                </a:cubicBezTo>
                <a:cubicBezTo>
                  <a:pt x="18990" y="30837"/>
                  <a:pt x="19138" y="30866"/>
                  <a:pt x="19283" y="30866"/>
                </a:cubicBezTo>
                <a:cubicBezTo>
                  <a:pt x="19718" y="30866"/>
                  <a:pt x="20122" y="30609"/>
                  <a:pt x="20305" y="30199"/>
                </a:cubicBezTo>
                <a:lnTo>
                  <a:pt x="21095" y="28345"/>
                </a:lnTo>
                <a:lnTo>
                  <a:pt x="22584" y="31992"/>
                </a:lnTo>
                <a:cubicBezTo>
                  <a:pt x="22744" y="32427"/>
                  <a:pt x="23145" y="32689"/>
                  <a:pt x="23580" y="32689"/>
                </a:cubicBezTo>
                <a:cubicBezTo>
                  <a:pt x="23723" y="32689"/>
                  <a:pt x="23870" y="32660"/>
                  <a:pt x="24013" y="32600"/>
                </a:cubicBezTo>
                <a:cubicBezTo>
                  <a:pt x="24591" y="32387"/>
                  <a:pt x="24864" y="31719"/>
                  <a:pt x="24621" y="31141"/>
                </a:cubicBezTo>
                <a:lnTo>
                  <a:pt x="23162" y="27524"/>
                </a:lnTo>
                <a:lnTo>
                  <a:pt x="23162" y="27524"/>
                </a:lnTo>
                <a:lnTo>
                  <a:pt x="25016" y="28314"/>
                </a:lnTo>
                <a:cubicBezTo>
                  <a:pt x="25153" y="28375"/>
                  <a:pt x="25290" y="28406"/>
                  <a:pt x="25426" y="28406"/>
                </a:cubicBezTo>
                <a:cubicBezTo>
                  <a:pt x="25563" y="28406"/>
                  <a:pt x="25700" y="28375"/>
                  <a:pt x="25837" y="28314"/>
                </a:cubicBezTo>
                <a:cubicBezTo>
                  <a:pt x="26110" y="28193"/>
                  <a:pt x="26323" y="28010"/>
                  <a:pt x="26445" y="27706"/>
                </a:cubicBezTo>
                <a:cubicBezTo>
                  <a:pt x="26688" y="27129"/>
                  <a:pt x="26414" y="26491"/>
                  <a:pt x="25898" y="26247"/>
                </a:cubicBezTo>
                <a:lnTo>
                  <a:pt x="22007" y="24606"/>
                </a:lnTo>
                <a:lnTo>
                  <a:pt x="20943" y="21992"/>
                </a:lnTo>
                <a:lnTo>
                  <a:pt x="20943" y="21992"/>
                </a:lnTo>
                <a:lnTo>
                  <a:pt x="24256" y="22874"/>
                </a:lnTo>
                <a:cubicBezTo>
                  <a:pt x="24338" y="22897"/>
                  <a:pt x="24428" y="22907"/>
                  <a:pt x="24518" y="22907"/>
                </a:cubicBezTo>
                <a:cubicBezTo>
                  <a:pt x="24665" y="22907"/>
                  <a:pt x="24812" y="22881"/>
                  <a:pt x="24925" y="22843"/>
                </a:cubicBezTo>
                <a:cubicBezTo>
                  <a:pt x="25138" y="22752"/>
                  <a:pt x="25320" y="22600"/>
                  <a:pt x="25442" y="22418"/>
                </a:cubicBezTo>
                <a:cubicBezTo>
                  <a:pt x="25685" y="22022"/>
                  <a:pt x="25685" y="21506"/>
                  <a:pt x="25381" y="21111"/>
                </a:cubicBezTo>
                <a:lnTo>
                  <a:pt x="23162" y="18162"/>
                </a:lnTo>
                <a:lnTo>
                  <a:pt x="26597" y="18649"/>
                </a:lnTo>
                <a:lnTo>
                  <a:pt x="29150" y="21992"/>
                </a:lnTo>
                <a:cubicBezTo>
                  <a:pt x="29363" y="22290"/>
                  <a:pt x="29695" y="22439"/>
                  <a:pt x="30031" y="22439"/>
                </a:cubicBezTo>
                <a:cubicBezTo>
                  <a:pt x="30175" y="22439"/>
                  <a:pt x="30320" y="22412"/>
                  <a:pt x="30457" y="22357"/>
                </a:cubicBezTo>
                <a:cubicBezTo>
                  <a:pt x="30518" y="22296"/>
                  <a:pt x="30609" y="22266"/>
                  <a:pt x="30700" y="22205"/>
                </a:cubicBezTo>
                <a:cubicBezTo>
                  <a:pt x="31217" y="21810"/>
                  <a:pt x="31278" y="21111"/>
                  <a:pt x="30943" y="20685"/>
                </a:cubicBezTo>
                <a:lnTo>
                  <a:pt x="29727" y="19074"/>
                </a:lnTo>
                <a:lnTo>
                  <a:pt x="33588" y="19621"/>
                </a:lnTo>
                <a:cubicBezTo>
                  <a:pt x="33641" y="19629"/>
                  <a:pt x="33692" y="19633"/>
                  <a:pt x="33742" y="19633"/>
                </a:cubicBezTo>
                <a:cubicBezTo>
                  <a:pt x="33892" y="19633"/>
                  <a:pt x="34028" y="19598"/>
                  <a:pt x="34165" y="19530"/>
                </a:cubicBezTo>
                <a:cubicBezTo>
                  <a:pt x="34500" y="19378"/>
                  <a:pt x="34773" y="19074"/>
                  <a:pt x="34864" y="18649"/>
                </a:cubicBezTo>
                <a:cubicBezTo>
                  <a:pt x="34864" y="18162"/>
                  <a:pt x="34439" y="17585"/>
                  <a:pt x="33831" y="17524"/>
                </a:cubicBezTo>
                <a:lnTo>
                  <a:pt x="29940" y="16977"/>
                </a:lnTo>
                <a:lnTo>
                  <a:pt x="31551" y="15761"/>
                </a:lnTo>
                <a:cubicBezTo>
                  <a:pt x="32038" y="15396"/>
                  <a:pt x="32129" y="14697"/>
                  <a:pt x="31764" y="14241"/>
                </a:cubicBezTo>
                <a:cubicBezTo>
                  <a:pt x="31549" y="13955"/>
                  <a:pt x="31219" y="13806"/>
                  <a:pt x="30890" y="13806"/>
                </a:cubicBezTo>
                <a:cubicBezTo>
                  <a:pt x="30660" y="13806"/>
                  <a:pt x="30432" y="13878"/>
                  <a:pt x="30244" y="14028"/>
                </a:cubicBezTo>
                <a:lnTo>
                  <a:pt x="26901" y="16582"/>
                </a:lnTo>
                <a:lnTo>
                  <a:pt x="23466" y="16065"/>
                </a:lnTo>
                <a:lnTo>
                  <a:pt x="26414" y="13846"/>
                </a:lnTo>
                <a:cubicBezTo>
                  <a:pt x="26809" y="13573"/>
                  <a:pt x="26961" y="13086"/>
                  <a:pt x="26809" y="12630"/>
                </a:cubicBezTo>
                <a:cubicBezTo>
                  <a:pt x="26658" y="12144"/>
                  <a:pt x="26232" y="11870"/>
                  <a:pt x="25776" y="11870"/>
                </a:cubicBezTo>
                <a:lnTo>
                  <a:pt x="22341" y="11810"/>
                </a:lnTo>
                <a:lnTo>
                  <a:pt x="24104" y="9591"/>
                </a:lnTo>
                <a:lnTo>
                  <a:pt x="28268" y="9044"/>
                </a:lnTo>
                <a:cubicBezTo>
                  <a:pt x="28390" y="9044"/>
                  <a:pt x="28481" y="9013"/>
                  <a:pt x="28542" y="8952"/>
                </a:cubicBezTo>
                <a:cubicBezTo>
                  <a:pt x="28998" y="8770"/>
                  <a:pt x="29272" y="8314"/>
                  <a:pt x="29241" y="7828"/>
                </a:cubicBezTo>
                <a:cubicBezTo>
                  <a:pt x="29158" y="7275"/>
                  <a:pt x="28699" y="6873"/>
                  <a:pt x="28159" y="6873"/>
                </a:cubicBezTo>
                <a:cubicBezTo>
                  <a:pt x="28105" y="6873"/>
                  <a:pt x="28050" y="6877"/>
                  <a:pt x="27995" y="6885"/>
                </a:cubicBezTo>
                <a:lnTo>
                  <a:pt x="26019" y="7098"/>
                </a:lnTo>
                <a:lnTo>
                  <a:pt x="26019" y="7098"/>
                </a:lnTo>
                <a:lnTo>
                  <a:pt x="28451" y="3998"/>
                </a:lnTo>
                <a:cubicBezTo>
                  <a:pt x="28846" y="3481"/>
                  <a:pt x="28755" y="2812"/>
                  <a:pt x="28268" y="2478"/>
                </a:cubicBezTo>
                <a:cubicBezTo>
                  <a:pt x="28063" y="2311"/>
                  <a:pt x="27819" y="2231"/>
                  <a:pt x="27581" y="2231"/>
                </a:cubicBezTo>
                <a:cubicBezTo>
                  <a:pt x="27256" y="2231"/>
                  <a:pt x="26942" y="2380"/>
                  <a:pt x="26749" y="2661"/>
                </a:cubicBezTo>
                <a:lnTo>
                  <a:pt x="24317" y="5761"/>
                </a:lnTo>
                <a:lnTo>
                  <a:pt x="24043" y="3785"/>
                </a:lnTo>
                <a:cubicBezTo>
                  <a:pt x="23987" y="3219"/>
                  <a:pt x="23508" y="2837"/>
                  <a:pt x="22950" y="2837"/>
                </a:cubicBezTo>
                <a:cubicBezTo>
                  <a:pt x="22910" y="2837"/>
                  <a:pt x="22869" y="2839"/>
                  <a:pt x="22828" y="2843"/>
                </a:cubicBezTo>
                <a:cubicBezTo>
                  <a:pt x="22220" y="2934"/>
                  <a:pt x="21825" y="3451"/>
                  <a:pt x="21885" y="4059"/>
                </a:cubicBezTo>
                <a:lnTo>
                  <a:pt x="22433" y="8253"/>
                </a:lnTo>
                <a:lnTo>
                  <a:pt x="20670" y="10472"/>
                </a:lnTo>
                <a:lnTo>
                  <a:pt x="19788" y="7189"/>
                </a:lnTo>
                <a:cubicBezTo>
                  <a:pt x="19697" y="6764"/>
                  <a:pt x="19332" y="6430"/>
                  <a:pt x="18876" y="6369"/>
                </a:cubicBezTo>
                <a:cubicBezTo>
                  <a:pt x="18835" y="6362"/>
                  <a:pt x="18794" y="6359"/>
                  <a:pt x="18752" y="6359"/>
                </a:cubicBezTo>
                <a:cubicBezTo>
                  <a:pt x="18389" y="6359"/>
                  <a:pt x="18000" y="6589"/>
                  <a:pt x="17782" y="6916"/>
                </a:cubicBezTo>
                <a:lnTo>
                  <a:pt x="16049" y="9834"/>
                </a:lnTo>
                <a:lnTo>
                  <a:pt x="14986" y="7220"/>
                </a:lnTo>
                <a:lnTo>
                  <a:pt x="16597" y="3329"/>
                </a:lnTo>
                <a:cubicBezTo>
                  <a:pt x="16840" y="2782"/>
                  <a:pt x="16566" y="2113"/>
                  <a:pt x="16049" y="1901"/>
                </a:cubicBezTo>
                <a:cubicBezTo>
                  <a:pt x="15905" y="1840"/>
                  <a:pt x="15757" y="1811"/>
                  <a:pt x="15612" y="1811"/>
                </a:cubicBezTo>
                <a:cubicBezTo>
                  <a:pt x="15177" y="1811"/>
                  <a:pt x="14773" y="2068"/>
                  <a:pt x="14590" y="2478"/>
                </a:cubicBezTo>
                <a:lnTo>
                  <a:pt x="13800" y="4332"/>
                </a:lnTo>
                <a:lnTo>
                  <a:pt x="12311" y="685"/>
                </a:lnTo>
                <a:cubicBezTo>
                  <a:pt x="12149" y="247"/>
                  <a:pt x="11725" y="1"/>
                  <a:pt x="1129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24" name="Google Shape;5315;p40">
            <a:extLst>
              <a:ext uri="{FF2B5EF4-FFF2-40B4-BE49-F238E27FC236}">
                <a16:creationId xmlns:a16="http://schemas.microsoft.com/office/drawing/2014/main" id="{17C3837D-0A83-4740-99B0-BFCAFC3C8022}"/>
              </a:ext>
            </a:extLst>
          </p:cNvPr>
          <p:cNvSpPr txBox="1">
            <a:spLocks/>
          </p:cNvSpPr>
          <p:nvPr/>
        </p:nvSpPr>
        <p:spPr>
          <a:xfrm>
            <a:off x="10775599" y="454309"/>
            <a:ext cx="1159189" cy="6642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ommissioner"/>
              <a:buNone/>
              <a:defRPr sz="1600" b="0" i="0" u="none" strike="noStrike" cap="none">
                <a:solidFill>
                  <a:schemeClr val="lt2"/>
                </a:solidFill>
                <a:latin typeface="Fondamento"/>
                <a:ea typeface="Fondamento"/>
                <a:cs typeface="Fondamento"/>
                <a:sym typeface="Fondamen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ommissioner"/>
              <a:buNone/>
              <a:defRPr sz="2800" b="0" i="0" u="none" strike="noStrike" cap="none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ommissioner"/>
              <a:buNone/>
              <a:defRPr sz="2800" b="0" i="0" u="none" strike="noStrike" cap="none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ommissioner"/>
              <a:buNone/>
              <a:defRPr sz="2800" b="0" i="0" u="none" strike="noStrike" cap="none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ommissioner"/>
              <a:buNone/>
              <a:defRPr sz="2800" b="0" i="0" u="none" strike="noStrike" cap="none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ommissioner"/>
              <a:buNone/>
              <a:defRPr sz="2800" b="0" i="0" u="none" strike="noStrike" cap="none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ommissioner"/>
              <a:buNone/>
              <a:defRPr sz="2800" b="0" i="0" u="none" strike="noStrike" cap="none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ommissioner"/>
              <a:buNone/>
              <a:defRPr sz="2800" b="0" i="0" u="none" strike="noStrike" cap="none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ommissioner"/>
              <a:buNone/>
              <a:defRPr sz="2800" b="0" i="0" u="none" strike="noStrike" cap="none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2800"/>
              <a:buFont typeface="Commissioner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ED5B4C"/>
                </a:solidFill>
                <a:effectLst/>
                <a:uLnTx/>
                <a:uFillTx/>
                <a:latin typeface="UTM Fleur" panose="02040403050506020204" pitchFamily="18" charset="0"/>
                <a:sym typeface="Fondamento"/>
              </a:rPr>
              <a:t>EduFive</a:t>
            </a:r>
          </a:p>
        </p:txBody>
      </p:sp>
      <p:sp>
        <p:nvSpPr>
          <p:cNvPr id="26" name="Google Shape;311;p49">
            <a:extLst>
              <a:ext uri="{FF2B5EF4-FFF2-40B4-BE49-F238E27FC236}">
                <a16:creationId xmlns:a16="http://schemas.microsoft.com/office/drawing/2014/main" id="{639EDCC2-9BB6-4F8E-B832-322A2BB4D30B}"/>
              </a:ext>
            </a:extLst>
          </p:cNvPr>
          <p:cNvSpPr/>
          <p:nvPr/>
        </p:nvSpPr>
        <p:spPr>
          <a:xfrm>
            <a:off x="10851740" y="1410677"/>
            <a:ext cx="583605" cy="508211"/>
          </a:xfrm>
          <a:custGeom>
            <a:avLst/>
            <a:gdLst/>
            <a:ahLst/>
            <a:cxnLst/>
            <a:rect l="l" t="t" r="r" b="b"/>
            <a:pathLst>
              <a:path w="212220" h="184804" extrusionOk="0">
                <a:moveTo>
                  <a:pt x="106332" y="55781"/>
                </a:moveTo>
                <a:lnTo>
                  <a:pt x="113895" y="73132"/>
                </a:lnTo>
                <a:lnTo>
                  <a:pt x="115230" y="76691"/>
                </a:lnTo>
                <a:lnTo>
                  <a:pt x="118789" y="76246"/>
                </a:lnTo>
                <a:lnTo>
                  <a:pt x="137920" y="74022"/>
                </a:lnTo>
                <a:lnTo>
                  <a:pt x="126798" y="89149"/>
                </a:lnTo>
                <a:lnTo>
                  <a:pt x="124573" y="92708"/>
                </a:lnTo>
                <a:lnTo>
                  <a:pt x="126353" y="95377"/>
                </a:lnTo>
                <a:lnTo>
                  <a:pt x="137920" y="110949"/>
                </a:lnTo>
                <a:lnTo>
                  <a:pt x="137920" y="110949"/>
                </a:lnTo>
                <a:lnTo>
                  <a:pt x="119234" y="108725"/>
                </a:lnTo>
                <a:lnTo>
                  <a:pt x="115230" y="108280"/>
                </a:lnTo>
                <a:lnTo>
                  <a:pt x="113895" y="111839"/>
                </a:lnTo>
                <a:lnTo>
                  <a:pt x="106332" y="129190"/>
                </a:lnTo>
                <a:lnTo>
                  <a:pt x="98324" y="111839"/>
                </a:lnTo>
                <a:lnTo>
                  <a:pt x="96989" y="108280"/>
                </a:lnTo>
                <a:lnTo>
                  <a:pt x="92985" y="108725"/>
                </a:lnTo>
                <a:lnTo>
                  <a:pt x="74299" y="110949"/>
                </a:lnTo>
                <a:lnTo>
                  <a:pt x="74299" y="110949"/>
                </a:lnTo>
                <a:lnTo>
                  <a:pt x="85866" y="95377"/>
                </a:lnTo>
                <a:lnTo>
                  <a:pt x="87646" y="92708"/>
                </a:lnTo>
                <a:lnTo>
                  <a:pt x="85422" y="89149"/>
                </a:lnTo>
                <a:lnTo>
                  <a:pt x="74299" y="74022"/>
                </a:lnTo>
                <a:lnTo>
                  <a:pt x="93430" y="76246"/>
                </a:lnTo>
                <a:lnTo>
                  <a:pt x="96989" y="76691"/>
                </a:lnTo>
                <a:lnTo>
                  <a:pt x="98324" y="73132"/>
                </a:lnTo>
                <a:lnTo>
                  <a:pt x="106332" y="55781"/>
                </a:lnTo>
                <a:close/>
                <a:moveTo>
                  <a:pt x="54007" y="1"/>
                </a:moveTo>
                <a:cubicBezTo>
                  <a:pt x="53639" y="1"/>
                  <a:pt x="53277" y="57"/>
                  <a:pt x="52944" y="168"/>
                </a:cubicBezTo>
                <a:cubicBezTo>
                  <a:pt x="51609" y="1058"/>
                  <a:pt x="51164" y="2837"/>
                  <a:pt x="52054" y="4617"/>
                </a:cubicBezTo>
                <a:lnTo>
                  <a:pt x="62287" y="22413"/>
                </a:lnTo>
                <a:lnTo>
                  <a:pt x="49829" y="22413"/>
                </a:lnTo>
                <a:cubicBezTo>
                  <a:pt x="48050" y="22413"/>
                  <a:pt x="46715" y="23748"/>
                  <a:pt x="46715" y="25527"/>
                </a:cubicBezTo>
                <a:cubicBezTo>
                  <a:pt x="46715" y="27307"/>
                  <a:pt x="48050" y="28642"/>
                  <a:pt x="49829" y="28642"/>
                </a:cubicBezTo>
                <a:lnTo>
                  <a:pt x="65846" y="28642"/>
                </a:lnTo>
                <a:lnTo>
                  <a:pt x="73854" y="42434"/>
                </a:lnTo>
                <a:lnTo>
                  <a:pt x="41376" y="42434"/>
                </a:lnTo>
                <a:cubicBezTo>
                  <a:pt x="39596" y="42434"/>
                  <a:pt x="38262" y="43768"/>
                  <a:pt x="38262" y="45103"/>
                </a:cubicBezTo>
                <a:cubicBezTo>
                  <a:pt x="38262" y="46883"/>
                  <a:pt x="39596" y="48217"/>
                  <a:pt x="41376" y="48217"/>
                </a:cubicBezTo>
                <a:lnTo>
                  <a:pt x="77413" y="48217"/>
                </a:lnTo>
                <a:lnTo>
                  <a:pt x="89871" y="70018"/>
                </a:lnTo>
                <a:lnTo>
                  <a:pt x="61397" y="66903"/>
                </a:lnTo>
                <a:lnTo>
                  <a:pt x="61397" y="66903"/>
                </a:lnTo>
                <a:lnTo>
                  <a:pt x="77858" y="89149"/>
                </a:lnTo>
                <a:lnTo>
                  <a:pt x="53388" y="89149"/>
                </a:lnTo>
                <a:lnTo>
                  <a:pt x="35592" y="58450"/>
                </a:lnTo>
                <a:cubicBezTo>
                  <a:pt x="34951" y="57488"/>
                  <a:pt x="33847" y="56757"/>
                  <a:pt x="32781" y="56757"/>
                </a:cubicBezTo>
                <a:cubicBezTo>
                  <a:pt x="32368" y="56757"/>
                  <a:pt x="31961" y="56867"/>
                  <a:pt x="31588" y="57116"/>
                </a:cubicBezTo>
                <a:cubicBezTo>
                  <a:pt x="30253" y="58005"/>
                  <a:pt x="29364" y="59785"/>
                  <a:pt x="30253" y="61120"/>
                </a:cubicBezTo>
                <a:lnTo>
                  <a:pt x="46715" y="89149"/>
                </a:lnTo>
                <a:lnTo>
                  <a:pt x="30698" y="89149"/>
                </a:lnTo>
                <a:lnTo>
                  <a:pt x="22690" y="75357"/>
                </a:lnTo>
                <a:cubicBezTo>
                  <a:pt x="22115" y="74495"/>
                  <a:pt x="21170" y="74004"/>
                  <a:pt x="20213" y="74004"/>
                </a:cubicBezTo>
                <a:cubicBezTo>
                  <a:pt x="19687" y="74004"/>
                  <a:pt x="19159" y="74152"/>
                  <a:pt x="18686" y="74467"/>
                </a:cubicBezTo>
                <a:cubicBezTo>
                  <a:pt x="17351" y="75357"/>
                  <a:pt x="16906" y="77136"/>
                  <a:pt x="17351" y="78471"/>
                </a:cubicBezTo>
                <a:lnTo>
                  <a:pt x="24025" y="89149"/>
                </a:lnTo>
                <a:lnTo>
                  <a:pt x="3114" y="89149"/>
                </a:lnTo>
                <a:cubicBezTo>
                  <a:pt x="1335" y="89149"/>
                  <a:pt x="0" y="90483"/>
                  <a:pt x="0" y="92263"/>
                </a:cubicBezTo>
                <a:cubicBezTo>
                  <a:pt x="0" y="94043"/>
                  <a:pt x="1335" y="95377"/>
                  <a:pt x="3114" y="95377"/>
                </a:cubicBezTo>
                <a:lnTo>
                  <a:pt x="24025" y="95377"/>
                </a:lnTo>
                <a:lnTo>
                  <a:pt x="17796" y="106055"/>
                </a:lnTo>
                <a:cubicBezTo>
                  <a:pt x="16906" y="107835"/>
                  <a:pt x="17351" y="109614"/>
                  <a:pt x="18686" y="110059"/>
                </a:cubicBezTo>
                <a:cubicBezTo>
                  <a:pt x="19131" y="110504"/>
                  <a:pt x="19576" y="110504"/>
                  <a:pt x="20021" y="110504"/>
                </a:cubicBezTo>
                <a:cubicBezTo>
                  <a:pt x="21355" y="110504"/>
                  <a:pt x="22245" y="110059"/>
                  <a:pt x="22690" y="109169"/>
                </a:cubicBezTo>
                <a:lnTo>
                  <a:pt x="30698" y="95377"/>
                </a:lnTo>
                <a:lnTo>
                  <a:pt x="46715" y="95377"/>
                </a:lnTo>
                <a:lnTo>
                  <a:pt x="30253" y="123406"/>
                </a:lnTo>
                <a:cubicBezTo>
                  <a:pt x="29809" y="124741"/>
                  <a:pt x="30253" y="126521"/>
                  <a:pt x="31588" y="127410"/>
                </a:cubicBezTo>
                <a:cubicBezTo>
                  <a:pt x="32033" y="127855"/>
                  <a:pt x="32478" y="127855"/>
                  <a:pt x="32923" y="127855"/>
                </a:cubicBezTo>
                <a:cubicBezTo>
                  <a:pt x="33813" y="127855"/>
                  <a:pt x="35147" y="127410"/>
                  <a:pt x="35592" y="126521"/>
                </a:cubicBezTo>
                <a:lnTo>
                  <a:pt x="53388" y="95377"/>
                </a:lnTo>
                <a:lnTo>
                  <a:pt x="78303" y="95377"/>
                </a:lnTo>
                <a:lnTo>
                  <a:pt x="61397" y="118512"/>
                </a:lnTo>
                <a:lnTo>
                  <a:pt x="89426" y="115398"/>
                </a:lnTo>
                <a:lnTo>
                  <a:pt x="77413" y="136309"/>
                </a:lnTo>
                <a:lnTo>
                  <a:pt x="41376" y="136309"/>
                </a:lnTo>
                <a:cubicBezTo>
                  <a:pt x="39596" y="136309"/>
                  <a:pt x="38262" y="137643"/>
                  <a:pt x="38262" y="139423"/>
                </a:cubicBezTo>
                <a:cubicBezTo>
                  <a:pt x="38262" y="141203"/>
                  <a:pt x="39596" y="142537"/>
                  <a:pt x="41376" y="142537"/>
                </a:cubicBezTo>
                <a:lnTo>
                  <a:pt x="73854" y="142537"/>
                </a:lnTo>
                <a:lnTo>
                  <a:pt x="65846" y="156329"/>
                </a:lnTo>
                <a:lnTo>
                  <a:pt x="49829" y="156329"/>
                </a:lnTo>
                <a:cubicBezTo>
                  <a:pt x="48050" y="156329"/>
                  <a:pt x="46715" y="157664"/>
                  <a:pt x="46715" y="158999"/>
                </a:cubicBezTo>
                <a:cubicBezTo>
                  <a:pt x="46715" y="160778"/>
                  <a:pt x="48050" y="162113"/>
                  <a:pt x="49829" y="162113"/>
                </a:cubicBezTo>
                <a:lnTo>
                  <a:pt x="62287" y="162113"/>
                </a:lnTo>
                <a:lnTo>
                  <a:pt x="52054" y="180354"/>
                </a:lnTo>
                <a:cubicBezTo>
                  <a:pt x="51164" y="181689"/>
                  <a:pt x="51609" y="183468"/>
                  <a:pt x="52944" y="184358"/>
                </a:cubicBezTo>
                <a:cubicBezTo>
                  <a:pt x="53388" y="184358"/>
                  <a:pt x="54278" y="184803"/>
                  <a:pt x="54723" y="184803"/>
                </a:cubicBezTo>
                <a:cubicBezTo>
                  <a:pt x="55613" y="184803"/>
                  <a:pt x="56503" y="183913"/>
                  <a:pt x="56948" y="183024"/>
                </a:cubicBezTo>
                <a:lnTo>
                  <a:pt x="67625" y="165227"/>
                </a:lnTo>
                <a:lnTo>
                  <a:pt x="73854" y="175905"/>
                </a:lnTo>
                <a:cubicBezTo>
                  <a:pt x="74299" y="176795"/>
                  <a:pt x="75634" y="177240"/>
                  <a:pt x="76523" y="177240"/>
                </a:cubicBezTo>
                <a:lnTo>
                  <a:pt x="77858" y="177240"/>
                </a:lnTo>
                <a:cubicBezTo>
                  <a:pt x="79193" y="176350"/>
                  <a:pt x="79638" y="174570"/>
                  <a:pt x="79193" y="173236"/>
                </a:cubicBezTo>
                <a:lnTo>
                  <a:pt x="71185" y="158999"/>
                </a:lnTo>
                <a:lnTo>
                  <a:pt x="78748" y="145207"/>
                </a:lnTo>
                <a:lnTo>
                  <a:pt x="95209" y="173236"/>
                </a:lnTo>
                <a:cubicBezTo>
                  <a:pt x="95654" y="174570"/>
                  <a:pt x="96544" y="175015"/>
                  <a:pt x="97879" y="175015"/>
                </a:cubicBezTo>
                <a:cubicBezTo>
                  <a:pt x="98324" y="175015"/>
                  <a:pt x="98769" y="174570"/>
                  <a:pt x="99214" y="174570"/>
                </a:cubicBezTo>
                <a:cubicBezTo>
                  <a:pt x="100548" y="173681"/>
                  <a:pt x="100993" y="171901"/>
                  <a:pt x="100103" y="170566"/>
                </a:cubicBezTo>
                <a:lnTo>
                  <a:pt x="82307" y="139423"/>
                </a:lnTo>
                <a:lnTo>
                  <a:pt x="94764" y="118067"/>
                </a:lnTo>
                <a:lnTo>
                  <a:pt x="106332" y="143872"/>
                </a:lnTo>
                <a:lnTo>
                  <a:pt x="117455" y="118067"/>
                </a:lnTo>
                <a:lnTo>
                  <a:pt x="129912" y="139423"/>
                </a:lnTo>
                <a:lnTo>
                  <a:pt x="112116" y="170566"/>
                </a:lnTo>
                <a:cubicBezTo>
                  <a:pt x="111226" y="171901"/>
                  <a:pt x="111671" y="173681"/>
                  <a:pt x="113006" y="174570"/>
                </a:cubicBezTo>
                <a:cubicBezTo>
                  <a:pt x="113450" y="174570"/>
                  <a:pt x="114340" y="175015"/>
                  <a:pt x="114785" y="175015"/>
                </a:cubicBezTo>
                <a:cubicBezTo>
                  <a:pt x="115675" y="175015"/>
                  <a:pt x="116565" y="174570"/>
                  <a:pt x="117010" y="173236"/>
                </a:cubicBezTo>
                <a:lnTo>
                  <a:pt x="133471" y="145207"/>
                </a:lnTo>
                <a:lnTo>
                  <a:pt x="141479" y="158999"/>
                </a:lnTo>
                <a:lnTo>
                  <a:pt x="133471" y="172791"/>
                </a:lnTo>
                <a:cubicBezTo>
                  <a:pt x="132581" y="174570"/>
                  <a:pt x="133026" y="176350"/>
                  <a:pt x="134361" y="177240"/>
                </a:cubicBezTo>
                <a:lnTo>
                  <a:pt x="135696" y="177240"/>
                </a:lnTo>
                <a:cubicBezTo>
                  <a:pt x="137030" y="177240"/>
                  <a:pt x="137920" y="176795"/>
                  <a:pt x="138365" y="175905"/>
                </a:cubicBezTo>
                <a:lnTo>
                  <a:pt x="144594" y="165227"/>
                </a:lnTo>
                <a:lnTo>
                  <a:pt x="155271" y="183024"/>
                </a:lnTo>
                <a:cubicBezTo>
                  <a:pt x="155716" y="183913"/>
                  <a:pt x="156606" y="184803"/>
                  <a:pt x="157941" y="184803"/>
                </a:cubicBezTo>
                <a:cubicBezTo>
                  <a:pt x="158386" y="184803"/>
                  <a:pt x="158831" y="184358"/>
                  <a:pt x="159276" y="184358"/>
                </a:cubicBezTo>
                <a:cubicBezTo>
                  <a:pt x="160610" y="183468"/>
                  <a:pt x="161055" y="181689"/>
                  <a:pt x="160165" y="180354"/>
                </a:cubicBezTo>
                <a:lnTo>
                  <a:pt x="149933" y="162113"/>
                </a:lnTo>
                <a:lnTo>
                  <a:pt x="162390" y="162113"/>
                </a:lnTo>
                <a:cubicBezTo>
                  <a:pt x="164169" y="162113"/>
                  <a:pt x="165504" y="160778"/>
                  <a:pt x="165504" y="158999"/>
                </a:cubicBezTo>
                <a:cubicBezTo>
                  <a:pt x="165504" y="157664"/>
                  <a:pt x="164169" y="156329"/>
                  <a:pt x="162390" y="156329"/>
                </a:cubicBezTo>
                <a:lnTo>
                  <a:pt x="146373" y="156329"/>
                </a:lnTo>
                <a:lnTo>
                  <a:pt x="138365" y="142537"/>
                </a:lnTo>
                <a:lnTo>
                  <a:pt x="170843" y="142537"/>
                </a:lnTo>
                <a:cubicBezTo>
                  <a:pt x="172623" y="142537"/>
                  <a:pt x="173957" y="141203"/>
                  <a:pt x="173957" y="139423"/>
                </a:cubicBezTo>
                <a:cubicBezTo>
                  <a:pt x="173957" y="137643"/>
                  <a:pt x="172623" y="136309"/>
                  <a:pt x="170843" y="136309"/>
                </a:cubicBezTo>
                <a:lnTo>
                  <a:pt x="135251" y="136309"/>
                </a:lnTo>
                <a:lnTo>
                  <a:pt x="122793" y="115398"/>
                </a:lnTo>
                <a:lnTo>
                  <a:pt x="122793" y="115398"/>
                </a:lnTo>
                <a:lnTo>
                  <a:pt x="150822" y="118512"/>
                </a:lnTo>
                <a:lnTo>
                  <a:pt x="133916" y="95377"/>
                </a:lnTo>
                <a:lnTo>
                  <a:pt x="158831" y="95377"/>
                </a:lnTo>
                <a:lnTo>
                  <a:pt x="176627" y="126521"/>
                </a:lnTo>
                <a:cubicBezTo>
                  <a:pt x="177517" y="127410"/>
                  <a:pt x="178406" y="127855"/>
                  <a:pt x="179296" y="127855"/>
                </a:cubicBezTo>
                <a:cubicBezTo>
                  <a:pt x="179741" y="127855"/>
                  <a:pt x="180186" y="127855"/>
                  <a:pt x="181076" y="127410"/>
                </a:cubicBezTo>
                <a:cubicBezTo>
                  <a:pt x="182411" y="126521"/>
                  <a:pt x="182855" y="124741"/>
                  <a:pt x="181966" y="123406"/>
                </a:cubicBezTo>
                <a:lnTo>
                  <a:pt x="165504" y="95377"/>
                </a:lnTo>
                <a:lnTo>
                  <a:pt x="181521" y="95377"/>
                </a:lnTo>
                <a:lnTo>
                  <a:pt x="189529" y="109169"/>
                </a:lnTo>
                <a:cubicBezTo>
                  <a:pt x="190419" y="110059"/>
                  <a:pt x="191309" y="110504"/>
                  <a:pt x="192198" y="110504"/>
                </a:cubicBezTo>
                <a:cubicBezTo>
                  <a:pt x="192643" y="110504"/>
                  <a:pt x="193088" y="110504"/>
                  <a:pt x="193533" y="110059"/>
                </a:cubicBezTo>
                <a:cubicBezTo>
                  <a:pt x="195313" y="109614"/>
                  <a:pt x="195758" y="107835"/>
                  <a:pt x="194868" y="106055"/>
                </a:cubicBezTo>
                <a:lnTo>
                  <a:pt x="188639" y="95377"/>
                </a:lnTo>
                <a:lnTo>
                  <a:pt x="209550" y="95377"/>
                </a:lnTo>
                <a:cubicBezTo>
                  <a:pt x="210884" y="95377"/>
                  <a:pt x="212219" y="94043"/>
                  <a:pt x="212219" y="92263"/>
                </a:cubicBezTo>
                <a:cubicBezTo>
                  <a:pt x="212219" y="90483"/>
                  <a:pt x="210884" y="89149"/>
                  <a:pt x="209105" y="89149"/>
                </a:cubicBezTo>
                <a:lnTo>
                  <a:pt x="188639" y="89149"/>
                </a:lnTo>
                <a:lnTo>
                  <a:pt x="194868" y="78471"/>
                </a:lnTo>
                <a:cubicBezTo>
                  <a:pt x="195758" y="77136"/>
                  <a:pt x="194868" y="75357"/>
                  <a:pt x="193533" y="74467"/>
                </a:cubicBezTo>
                <a:cubicBezTo>
                  <a:pt x="193060" y="74152"/>
                  <a:pt x="192532" y="74004"/>
                  <a:pt x="192006" y="74004"/>
                </a:cubicBezTo>
                <a:cubicBezTo>
                  <a:pt x="191049" y="74004"/>
                  <a:pt x="190104" y="74495"/>
                  <a:pt x="189529" y="75357"/>
                </a:cubicBezTo>
                <a:lnTo>
                  <a:pt x="181521" y="89149"/>
                </a:lnTo>
                <a:lnTo>
                  <a:pt x="165504" y="89149"/>
                </a:lnTo>
                <a:lnTo>
                  <a:pt x="181966" y="61120"/>
                </a:lnTo>
                <a:cubicBezTo>
                  <a:pt x="182855" y="59785"/>
                  <a:pt x="181966" y="58005"/>
                  <a:pt x="180631" y="57116"/>
                </a:cubicBezTo>
                <a:cubicBezTo>
                  <a:pt x="180258" y="56867"/>
                  <a:pt x="179851" y="56757"/>
                  <a:pt x="179438" y="56757"/>
                </a:cubicBezTo>
                <a:cubicBezTo>
                  <a:pt x="178372" y="56757"/>
                  <a:pt x="177268" y="57488"/>
                  <a:pt x="176627" y="58450"/>
                </a:cubicBezTo>
                <a:lnTo>
                  <a:pt x="158831" y="89149"/>
                </a:lnTo>
                <a:lnTo>
                  <a:pt x="134361" y="89149"/>
                </a:lnTo>
                <a:lnTo>
                  <a:pt x="150822" y="66903"/>
                </a:lnTo>
                <a:lnTo>
                  <a:pt x="122349" y="70018"/>
                </a:lnTo>
                <a:lnTo>
                  <a:pt x="135251" y="48217"/>
                </a:lnTo>
                <a:lnTo>
                  <a:pt x="170843" y="48217"/>
                </a:lnTo>
                <a:cubicBezTo>
                  <a:pt x="172623" y="48217"/>
                  <a:pt x="173957" y="46883"/>
                  <a:pt x="173957" y="45103"/>
                </a:cubicBezTo>
                <a:cubicBezTo>
                  <a:pt x="173957" y="43768"/>
                  <a:pt x="172623" y="42434"/>
                  <a:pt x="170843" y="42434"/>
                </a:cubicBezTo>
                <a:lnTo>
                  <a:pt x="138365" y="42434"/>
                </a:lnTo>
                <a:lnTo>
                  <a:pt x="146373" y="28642"/>
                </a:lnTo>
                <a:lnTo>
                  <a:pt x="162390" y="28642"/>
                </a:lnTo>
                <a:cubicBezTo>
                  <a:pt x="164169" y="28642"/>
                  <a:pt x="165504" y="27307"/>
                  <a:pt x="165504" y="25527"/>
                </a:cubicBezTo>
                <a:cubicBezTo>
                  <a:pt x="165504" y="23748"/>
                  <a:pt x="164169" y="22413"/>
                  <a:pt x="162390" y="22413"/>
                </a:cubicBezTo>
                <a:lnTo>
                  <a:pt x="149933" y="22413"/>
                </a:lnTo>
                <a:lnTo>
                  <a:pt x="160165" y="4617"/>
                </a:lnTo>
                <a:cubicBezTo>
                  <a:pt x="161055" y="2837"/>
                  <a:pt x="160610" y="1058"/>
                  <a:pt x="159276" y="168"/>
                </a:cubicBezTo>
                <a:cubicBezTo>
                  <a:pt x="158942" y="57"/>
                  <a:pt x="158580" y="1"/>
                  <a:pt x="158212" y="1"/>
                </a:cubicBezTo>
                <a:cubicBezTo>
                  <a:pt x="157107" y="1"/>
                  <a:pt x="155939" y="501"/>
                  <a:pt x="155271" y="1503"/>
                </a:cubicBezTo>
                <a:lnTo>
                  <a:pt x="144594" y="19744"/>
                </a:lnTo>
                <a:lnTo>
                  <a:pt x="138365" y="8621"/>
                </a:lnTo>
                <a:cubicBezTo>
                  <a:pt x="137790" y="7759"/>
                  <a:pt x="136845" y="7268"/>
                  <a:pt x="135888" y="7268"/>
                </a:cubicBezTo>
                <a:cubicBezTo>
                  <a:pt x="135362" y="7268"/>
                  <a:pt x="134834" y="7416"/>
                  <a:pt x="134361" y="7731"/>
                </a:cubicBezTo>
                <a:cubicBezTo>
                  <a:pt x="133026" y="8621"/>
                  <a:pt x="132581" y="10401"/>
                  <a:pt x="133471" y="11735"/>
                </a:cubicBezTo>
                <a:lnTo>
                  <a:pt x="141479" y="25527"/>
                </a:lnTo>
                <a:lnTo>
                  <a:pt x="133471" y="39319"/>
                </a:lnTo>
                <a:lnTo>
                  <a:pt x="117010" y="11290"/>
                </a:lnTo>
                <a:cubicBezTo>
                  <a:pt x="116342" y="10289"/>
                  <a:pt x="115174" y="9789"/>
                  <a:pt x="114069" y="9789"/>
                </a:cubicBezTo>
                <a:cubicBezTo>
                  <a:pt x="113701" y="9789"/>
                  <a:pt x="113339" y="9844"/>
                  <a:pt x="113006" y="9956"/>
                </a:cubicBezTo>
                <a:cubicBezTo>
                  <a:pt x="111671" y="10846"/>
                  <a:pt x="111226" y="12625"/>
                  <a:pt x="112116" y="13960"/>
                </a:cubicBezTo>
                <a:lnTo>
                  <a:pt x="129912" y="45103"/>
                </a:lnTo>
                <a:lnTo>
                  <a:pt x="117455" y="66903"/>
                </a:lnTo>
                <a:lnTo>
                  <a:pt x="106332" y="41099"/>
                </a:lnTo>
                <a:lnTo>
                  <a:pt x="94764" y="66903"/>
                </a:lnTo>
                <a:lnTo>
                  <a:pt x="82307" y="45103"/>
                </a:lnTo>
                <a:lnTo>
                  <a:pt x="100103" y="13960"/>
                </a:lnTo>
                <a:cubicBezTo>
                  <a:pt x="100993" y="12625"/>
                  <a:pt x="100548" y="10846"/>
                  <a:pt x="99214" y="9956"/>
                </a:cubicBezTo>
                <a:cubicBezTo>
                  <a:pt x="98841" y="9707"/>
                  <a:pt x="98433" y="9598"/>
                  <a:pt x="98020" y="9598"/>
                </a:cubicBezTo>
                <a:cubicBezTo>
                  <a:pt x="96954" y="9598"/>
                  <a:pt x="95851" y="10328"/>
                  <a:pt x="95209" y="11290"/>
                </a:cubicBezTo>
                <a:lnTo>
                  <a:pt x="78748" y="39319"/>
                </a:lnTo>
                <a:lnTo>
                  <a:pt x="70740" y="25527"/>
                </a:lnTo>
                <a:lnTo>
                  <a:pt x="79193" y="11735"/>
                </a:lnTo>
                <a:cubicBezTo>
                  <a:pt x="79638" y="10401"/>
                  <a:pt x="79193" y="8621"/>
                  <a:pt x="77858" y="7731"/>
                </a:cubicBezTo>
                <a:cubicBezTo>
                  <a:pt x="77385" y="7416"/>
                  <a:pt x="76857" y="7268"/>
                  <a:pt x="76332" y="7268"/>
                </a:cubicBezTo>
                <a:cubicBezTo>
                  <a:pt x="75374" y="7268"/>
                  <a:pt x="74429" y="7759"/>
                  <a:pt x="73854" y="8621"/>
                </a:cubicBezTo>
                <a:lnTo>
                  <a:pt x="67625" y="19744"/>
                </a:lnTo>
                <a:lnTo>
                  <a:pt x="56948" y="1503"/>
                </a:lnTo>
                <a:cubicBezTo>
                  <a:pt x="56280" y="501"/>
                  <a:pt x="55112" y="1"/>
                  <a:pt x="54007" y="1"/>
                </a:cubicBezTo>
                <a:close/>
              </a:path>
            </a:pathLst>
          </a:custGeom>
          <a:solidFill>
            <a:srgbClr val="A3816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313;p49">
            <a:extLst>
              <a:ext uri="{FF2B5EF4-FFF2-40B4-BE49-F238E27FC236}">
                <a16:creationId xmlns:a16="http://schemas.microsoft.com/office/drawing/2014/main" id="{92D1D720-9355-414F-92AD-302F917BA757}"/>
              </a:ext>
            </a:extLst>
          </p:cNvPr>
          <p:cNvSpPr/>
          <p:nvPr/>
        </p:nvSpPr>
        <p:spPr>
          <a:xfrm>
            <a:off x="5781659" y="4252182"/>
            <a:ext cx="463009" cy="529631"/>
          </a:xfrm>
          <a:custGeom>
            <a:avLst/>
            <a:gdLst/>
            <a:ahLst/>
            <a:cxnLst/>
            <a:rect l="l" t="t" r="r" b="b"/>
            <a:pathLst>
              <a:path w="168367" h="192593" extrusionOk="0">
                <a:moveTo>
                  <a:pt x="84385" y="62987"/>
                </a:moveTo>
                <a:lnTo>
                  <a:pt x="86808" y="69043"/>
                </a:lnTo>
                <a:lnTo>
                  <a:pt x="92461" y="81963"/>
                </a:lnTo>
                <a:lnTo>
                  <a:pt x="106592" y="80348"/>
                </a:lnTo>
                <a:lnTo>
                  <a:pt x="113052" y="79541"/>
                </a:lnTo>
                <a:lnTo>
                  <a:pt x="109015" y="85193"/>
                </a:lnTo>
                <a:lnTo>
                  <a:pt x="100940" y="96499"/>
                </a:lnTo>
                <a:lnTo>
                  <a:pt x="109015" y="107804"/>
                </a:lnTo>
                <a:lnTo>
                  <a:pt x="113052" y="113053"/>
                </a:lnTo>
                <a:lnTo>
                  <a:pt x="113052" y="113053"/>
                </a:lnTo>
                <a:lnTo>
                  <a:pt x="106592" y="112245"/>
                </a:lnTo>
                <a:lnTo>
                  <a:pt x="92461" y="110630"/>
                </a:lnTo>
                <a:lnTo>
                  <a:pt x="86808" y="123550"/>
                </a:lnTo>
                <a:lnTo>
                  <a:pt x="84385" y="129607"/>
                </a:lnTo>
                <a:lnTo>
                  <a:pt x="81559" y="123550"/>
                </a:lnTo>
                <a:lnTo>
                  <a:pt x="75907" y="110630"/>
                </a:lnTo>
                <a:lnTo>
                  <a:pt x="61775" y="112245"/>
                </a:lnTo>
                <a:lnTo>
                  <a:pt x="55315" y="113053"/>
                </a:lnTo>
                <a:lnTo>
                  <a:pt x="55315" y="113053"/>
                </a:lnTo>
                <a:lnTo>
                  <a:pt x="59353" y="107804"/>
                </a:lnTo>
                <a:lnTo>
                  <a:pt x="67428" y="96499"/>
                </a:lnTo>
                <a:lnTo>
                  <a:pt x="59353" y="85193"/>
                </a:lnTo>
                <a:lnTo>
                  <a:pt x="55315" y="79541"/>
                </a:lnTo>
                <a:lnTo>
                  <a:pt x="61775" y="80348"/>
                </a:lnTo>
                <a:lnTo>
                  <a:pt x="75907" y="81963"/>
                </a:lnTo>
                <a:lnTo>
                  <a:pt x="81559" y="69043"/>
                </a:lnTo>
                <a:lnTo>
                  <a:pt x="84385" y="62987"/>
                </a:lnTo>
                <a:close/>
                <a:moveTo>
                  <a:pt x="84385" y="1"/>
                </a:moveTo>
                <a:cubicBezTo>
                  <a:pt x="82770" y="1"/>
                  <a:pt x="81559" y="1212"/>
                  <a:pt x="81559" y="2827"/>
                </a:cubicBezTo>
                <a:lnTo>
                  <a:pt x="81559" y="21803"/>
                </a:lnTo>
                <a:lnTo>
                  <a:pt x="71465" y="16151"/>
                </a:lnTo>
                <a:cubicBezTo>
                  <a:pt x="71036" y="15865"/>
                  <a:pt x="70556" y="15731"/>
                  <a:pt x="70080" y="15731"/>
                </a:cubicBezTo>
                <a:cubicBezTo>
                  <a:pt x="69211" y="15731"/>
                  <a:pt x="68353" y="16176"/>
                  <a:pt x="67831" y="16958"/>
                </a:cubicBezTo>
                <a:cubicBezTo>
                  <a:pt x="67024" y="18170"/>
                  <a:pt x="67428" y="19785"/>
                  <a:pt x="69043" y="20592"/>
                </a:cubicBezTo>
                <a:lnTo>
                  <a:pt x="81559" y="27860"/>
                </a:lnTo>
                <a:lnTo>
                  <a:pt x="81559" y="42395"/>
                </a:lnTo>
                <a:lnTo>
                  <a:pt x="56122" y="27456"/>
                </a:lnTo>
                <a:cubicBezTo>
                  <a:pt x="55820" y="27355"/>
                  <a:pt x="55492" y="27305"/>
                  <a:pt x="55157" y="27305"/>
                </a:cubicBezTo>
                <a:cubicBezTo>
                  <a:pt x="54154" y="27305"/>
                  <a:pt x="53094" y="27759"/>
                  <a:pt x="52489" y="28667"/>
                </a:cubicBezTo>
                <a:cubicBezTo>
                  <a:pt x="51681" y="29879"/>
                  <a:pt x="52085" y="31494"/>
                  <a:pt x="53296" y="32301"/>
                </a:cubicBezTo>
                <a:lnTo>
                  <a:pt x="81559" y="48451"/>
                </a:lnTo>
                <a:lnTo>
                  <a:pt x="81559" y="55719"/>
                </a:lnTo>
                <a:lnTo>
                  <a:pt x="72677" y="76311"/>
                </a:lnTo>
                <a:lnTo>
                  <a:pt x="50470" y="73888"/>
                </a:lnTo>
                <a:lnTo>
                  <a:pt x="44010" y="70254"/>
                </a:lnTo>
                <a:lnTo>
                  <a:pt x="44010" y="37550"/>
                </a:lnTo>
                <a:cubicBezTo>
                  <a:pt x="44010" y="36339"/>
                  <a:pt x="42798" y="35127"/>
                  <a:pt x="41587" y="35127"/>
                </a:cubicBezTo>
                <a:cubicBezTo>
                  <a:pt x="39972" y="35127"/>
                  <a:pt x="38761" y="36339"/>
                  <a:pt x="38761" y="37550"/>
                </a:cubicBezTo>
                <a:lnTo>
                  <a:pt x="38761" y="67024"/>
                </a:lnTo>
                <a:lnTo>
                  <a:pt x="26244" y="59757"/>
                </a:lnTo>
                <a:lnTo>
                  <a:pt x="26244" y="45221"/>
                </a:lnTo>
                <a:cubicBezTo>
                  <a:pt x="26244" y="43606"/>
                  <a:pt x="25033" y="42395"/>
                  <a:pt x="23418" y="42395"/>
                </a:cubicBezTo>
                <a:cubicBezTo>
                  <a:pt x="22207" y="42395"/>
                  <a:pt x="20996" y="43606"/>
                  <a:pt x="20996" y="45221"/>
                </a:cubicBezTo>
                <a:lnTo>
                  <a:pt x="20996" y="56527"/>
                </a:lnTo>
                <a:lnTo>
                  <a:pt x="4442" y="47240"/>
                </a:lnTo>
                <a:cubicBezTo>
                  <a:pt x="4012" y="46954"/>
                  <a:pt x="3533" y="46820"/>
                  <a:pt x="3056" y="46820"/>
                </a:cubicBezTo>
                <a:cubicBezTo>
                  <a:pt x="2187" y="46820"/>
                  <a:pt x="1329" y="47265"/>
                  <a:pt x="808" y="48048"/>
                </a:cubicBezTo>
                <a:cubicBezTo>
                  <a:pt x="0" y="49663"/>
                  <a:pt x="404" y="51278"/>
                  <a:pt x="1615" y="52085"/>
                </a:cubicBezTo>
                <a:lnTo>
                  <a:pt x="18169" y="61372"/>
                </a:lnTo>
                <a:lnTo>
                  <a:pt x="8479" y="67024"/>
                </a:lnTo>
                <a:cubicBezTo>
                  <a:pt x="6864" y="67832"/>
                  <a:pt x="6460" y="69447"/>
                  <a:pt x="7268" y="70658"/>
                </a:cubicBezTo>
                <a:cubicBezTo>
                  <a:pt x="7672" y="71466"/>
                  <a:pt x="8883" y="72273"/>
                  <a:pt x="9690" y="72273"/>
                </a:cubicBezTo>
                <a:cubicBezTo>
                  <a:pt x="10094" y="72273"/>
                  <a:pt x="10498" y="71869"/>
                  <a:pt x="10902" y="71869"/>
                </a:cubicBezTo>
                <a:lnTo>
                  <a:pt x="23418" y="64602"/>
                </a:lnTo>
                <a:lnTo>
                  <a:pt x="35935" y="71869"/>
                </a:lnTo>
                <a:lnTo>
                  <a:pt x="10498" y="86405"/>
                </a:lnTo>
                <a:cubicBezTo>
                  <a:pt x="9287" y="87212"/>
                  <a:pt x="8883" y="88827"/>
                  <a:pt x="9690" y="90038"/>
                </a:cubicBezTo>
                <a:cubicBezTo>
                  <a:pt x="10094" y="90846"/>
                  <a:pt x="10902" y="91250"/>
                  <a:pt x="12113" y="91250"/>
                </a:cubicBezTo>
                <a:cubicBezTo>
                  <a:pt x="12517" y="91250"/>
                  <a:pt x="12920" y="91250"/>
                  <a:pt x="13324" y="90846"/>
                </a:cubicBezTo>
                <a:lnTo>
                  <a:pt x="41587" y="74696"/>
                </a:lnTo>
                <a:lnTo>
                  <a:pt x="47644" y="78329"/>
                </a:lnTo>
                <a:lnTo>
                  <a:pt x="60968" y="96499"/>
                </a:lnTo>
                <a:lnTo>
                  <a:pt x="47644" y="114264"/>
                </a:lnTo>
                <a:lnTo>
                  <a:pt x="41587" y="117898"/>
                </a:lnTo>
                <a:lnTo>
                  <a:pt x="13324" y="101747"/>
                </a:lnTo>
                <a:cubicBezTo>
                  <a:pt x="12895" y="101461"/>
                  <a:pt x="12415" y="101327"/>
                  <a:pt x="11939" y="101327"/>
                </a:cubicBezTo>
                <a:cubicBezTo>
                  <a:pt x="11070" y="101327"/>
                  <a:pt x="10212" y="101773"/>
                  <a:pt x="9690" y="102555"/>
                </a:cubicBezTo>
                <a:cubicBezTo>
                  <a:pt x="8883" y="104170"/>
                  <a:pt x="9287" y="105785"/>
                  <a:pt x="10498" y="106189"/>
                </a:cubicBezTo>
                <a:lnTo>
                  <a:pt x="35935" y="121128"/>
                </a:lnTo>
                <a:lnTo>
                  <a:pt x="23418" y="128395"/>
                </a:lnTo>
                <a:lnTo>
                  <a:pt x="10902" y="121128"/>
                </a:lnTo>
                <a:cubicBezTo>
                  <a:pt x="10473" y="120842"/>
                  <a:pt x="9993" y="120708"/>
                  <a:pt x="9516" y="120708"/>
                </a:cubicBezTo>
                <a:cubicBezTo>
                  <a:pt x="8648" y="120708"/>
                  <a:pt x="7789" y="121153"/>
                  <a:pt x="7268" y="121935"/>
                </a:cubicBezTo>
                <a:cubicBezTo>
                  <a:pt x="6460" y="123147"/>
                  <a:pt x="6864" y="124762"/>
                  <a:pt x="8479" y="125569"/>
                </a:cubicBezTo>
                <a:lnTo>
                  <a:pt x="18169" y="131222"/>
                </a:lnTo>
                <a:lnTo>
                  <a:pt x="1615" y="140912"/>
                </a:lnTo>
                <a:cubicBezTo>
                  <a:pt x="404" y="141719"/>
                  <a:pt x="0" y="143334"/>
                  <a:pt x="808" y="144546"/>
                </a:cubicBezTo>
                <a:cubicBezTo>
                  <a:pt x="1212" y="145353"/>
                  <a:pt x="2019" y="145757"/>
                  <a:pt x="3230" y="145757"/>
                </a:cubicBezTo>
                <a:cubicBezTo>
                  <a:pt x="3634" y="145757"/>
                  <a:pt x="4038" y="145757"/>
                  <a:pt x="4442" y="145353"/>
                </a:cubicBezTo>
                <a:lnTo>
                  <a:pt x="20996" y="136067"/>
                </a:lnTo>
                <a:lnTo>
                  <a:pt x="20996" y="147372"/>
                </a:lnTo>
                <a:cubicBezTo>
                  <a:pt x="20996" y="148987"/>
                  <a:pt x="22207" y="150198"/>
                  <a:pt x="23418" y="150198"/>
                </a:cubicBezTo>
                <a:cubicBezTo>
                  <a:pt x="25033" y="150198"/>
                  <a:pt x="26244" y="148987"/>
                  <a:pt x="26244" y="147372"/>
                </a:cubicBezTo>
                <a:lnTo>
                  <a:pt x="26244" y="132837"/>
                </a:lnTo>
                <a:lnTo>
                  <a:pt x="38761" y="125569"/>
                </a:lnTo>
                <a:lnTo>
                  <a:pt x="38761" y="155043"/>
                </a:lnTo>
                <a:cubicBezTo>
                  <a:pt x="38761" y="156658"/>
                  <a:pt x="39972" y="157870"/>
                  <a:pt x="41587" y="157870"/>
                </a:cubicBezTo>
                <a:cubicBezTo>
                  <a:pt x="42798" y="157870"/>
                  <a:pt x="44010" y="156658"/>
                  <a:pt x="44010" y="155043"/>
                </a:cubicBezTo>
                <a:lnTo>
                  <a:pt x="44010" y="122743"/>
                </a:lnTo>
                <a:lnTo>
                  <a:pt x="50470" y="119109"/>
                </a:lnTo>
                <a:lnTo>
                  <a:pt x="72677" y="116686"/>
                </a:lnTo>
                <a:lnTo>
                  <a:pt x="81559" y="136874"/>
                </a:lnTo>
                <a:lnTo>
                  <a:pt x="81559" y="144142"/>
                </a:lnTo>
                <a:lnTo>
                  <a:pt x="53296" y="160292"/>
                </a:lnTo>
                <a:cubicBezTo>
                  <a:pt x="52085" y="161100"/>
                  <a:pt x="51681" y="162715"/>
                  <a:pt x="52489" y="164330"/>
                </a:cubicBezTo>
                <a:cubicBezTo>
                  <a:pt x="53010" y="165112"/>
                  <a:pt x="53868" y="165557"/>
                  <a:pt x="54737" y="165557"/>
                </a:cubicBezTo>
                <a:cubicBezTo>
                  <a:pt x="55214" y="165557"/>
                  <a:pt x="55693" y="165423"/>
                  <a:pt x="56122" y="165137"/>
                </a:cubicBezTo>
                <a:lnTo>
                  <a:pt x="81559" y="150602"/>
                </a:lnTo>
                <a:lnTo>
                  <a:pt x="81559" y="164733"/>
                </a:lnTo>
                <a:lnTo>
                  <a:pt x="69043" y="172001"/>
                </a:lnTo>
                <a:cubicBezTo>
                  <a:pt x="67428" y="172809"/>
                  <a:pt x="67024" y="174424"/>
                  <a:pt x="67831" y="175635"/>
                </a:cubicBezTo>
                <a:cubicBezTo>
                  <a:pt x="68235" y="176846"/>
                  <a:pt x="69446" y="177250"/>
                  <a:pt x="70254" y="177250"/>
                </a:cubicBezTo>
                <a:cubicBezTo>
                  <a:pt x="70658" y="177250"/>
                  <a:pt x="71061" y="176846"/>
                  <a:pt x="71465" y="176846"/>
                </a:cubicBezTo>
                <a:lnTo>
                  <a:pt x="81559" y="171194"/>
                </a:lnTo>
                <a:lnTo>
                  <a:pt x="81559" y="190170"/>
                </a:lnTo>
                <a:cubicBezTo>
                  <a:pt x="81559" y="191381"/>
                  <a:pt x="82770" y="192593"/>
                  <a:pt x="84385" y="192593"/>
                </a:cubicBezTo>
                <a:cubicBezTo>
                  <a:pt x="85597" y="192593"/>
                  <a:pt x="86808" y="191381"/>
                  <a:pt x="86808" y="190170"/>
                </a:cubicBezTo>
                <a:lnTo>
                  <a:pt x="86808" y="171194"/>
                </a:lnTo>
                <a:lnTo>
                  <a:pt x="96902" y="176846"/>
                </a:lnTo>
                <a:cubicBezTo>
                  <a:pt x="97306" y="177115"/>
                  <a:pt x="97754" y="177250"/>
                  <a:pt x="98203" y="177250"/>
                </a:cubicBezTo>
                <a:cubicBezTo>
                  <a:pt x="99100" y="177250"/>
                  <a:pt x="99997" y="176712"/>
                  <a:pt x="100536" y="175635"/>
                </a:cubicBezTo>
                <a:cubicBezTo>
                  <a:pt x="101343" y="174424"/>
                  <a:pt x="100940" y="172809"/>
                  <a:pt x="99324" y="172001"/>
                </a:cubicBezTo>
                <a:lnTo>
                  <a:pt x="86808" y="164733"/>
                </a:lnTo>
                <a:lnTo>
                  <a:pt x="86808" y="150602"/>
                </a:lnTo>
                <a:lnTo>
                  <a:pt x="112245" y="165137"/>
                </a:lnTo>
                <a:cubicBezTo>
                  <a:pt x="112648" y="165541"/>
                  <a:pt x="113052" y="165541"/>
                  <a:pt x="113860" y="165541"/>
                </a:cubicBezTo>
                <a:cubicBezTo>
                  <a:pt x="114667" y="165541"/>
                  <a:pt x="115475" y="165137"/>
                  <a:pt x="115879" y="164330"/>
                </a:cubicBezTo>
                <a:cubicBezTo>
                  <a:pt x="116686" y="162715"/>
                  <a:pt x="116282" y="161100"/>
                  <a:pt x="115071" y="160292"/>
                </a:cubicBezTo>
                <a:lnTo>
                  <a:pt x="86808" y="144142"/>
                </a:lnTo>
                <a:lnTo>
                  <a:pt x="86808" y="136874"/>
                </a:lnTo>
                <a:lnTo>
                  <a:pt x="95691" y="116686"/>
                </a:lnTo>
                <a:lnTo>
                  <a:pt x="117897" y="119109"/>
                </a:lnTo>
                <a:lnTo>
                  <a:pt x="124357" y="122743"/>
                </a:lnTo>
                <a:lnTo>
                  <a:pt x="124357" y="155043"/>
                </a:lnTo>
                <a:cubicBezTo>
                  <a:pt x="124357" y="156658"/>
                  <a:pt x="125569" y="157870"/>
                  <a:pt x="126780" y="157870"/>
                </a:cubicBezTo>
                <a:cubicBezTo>
                  <a:pt x="128395" y="157870"/>
                  <a:pt x="129606" y="156658"/>
                  <a:pt x="129606" y="155043"/>
                </a:cubicBezTo>
                <a:lnTo>
                  <a:pt x="129606" y="125569"/>
                </a:lnTo>
                <a:lnTo>
                  <a:pt x="142123" y="132837"/>
                </a:lnTo>
                <a:lnTo>
                  <a:pt x="142123" y="147372"/>
                </a:lnTo>
                <a:cubicBezTo>
                  <a:pt x="142123" y="148987"/>
                  <a:pt x="143334" y="150198"/>
                  <a:pt x="144949" y="150198"/>
                </a:cubicBezTo>
                <a:cubicBezTo>
                  <a:pt x="146160" y="150198"/>
                  <a:pt x="147372" y="148987"/>
                  <a:pt x="147372" y="147372"/>
                </a:cubicBezTo>
                <a:lnTo>
                  <a:pt x="147372" y="136067"/>
                </a:lnTo>
                <a:lnTo>
                  <a:pt x="163926" y="145353"/>
                </a:lnTo>
                <a:cubicBezTo>
                  <a:pt x="164329" y="145757"/>
                  <a:pt x="164733" y="145757"/>
                  <a:pt x="165137" y="145757"/>
                </a:cubicBezTo>
                <a:cubicBezTo>
                  <a:pt x="166348" y="145757"/>
                  <a:pt x="167156" y="145353"/>
                  <a:pt x="167559" y="144546"/>
                </a:cubicBezTo>
                <a:cubicBezTo>
                  <a:pt x="168367" y="143334"/>
                  <a:pt x="167963" y="141719"/>
                  <a:pt x="166752" y="140912"/>
                </a:cubicBezTo>
                <a:lnTo>
                  <a:pt x="150198" y="131222"/>
                </a:lnTo>
                <a:lnTo>
                  <a:pt x="160292" y="125569"/>
                </a:lnTo>
                <a:cubicBezTo>
                  <a:pt x="161503" y="124762"/>
                  <a:pt x="161907" y="123147"/>
                  <a:pt x="161099" y="121935"/>
                </a:cubicBezTo>
                <a:cubicBezTo>
                  <a:pt x="160578" y="121153"/>
                  <a:pt x="159720" y="120708"/>
                  <a:pt x="158851" y="120708"/>
                </a:cubicBezTo>
                <a:cubicBezTo>
                  <a:pt x="158374" y="120708"/>
                  <a:pt x="157895" y="120842"/>
                  <a:pt x="157466" y="121128"/>
                </a:cubicBezTo>
                <a:lnTo>
                  <a:pt x="144949" y="128395"/>
                </a:lnTo>
                <a:lnTo>
                  <a:pt x="132433" y="121128"/>
                </a:lnTo>
                <a:lnTo>
                  <a:pt x="157869" y="106189"/>
                </a:lnTo>
                <a:cubicBezTo>
                  <a:pt x="159081" y="105785"/>
                  <a:pt x="159484" y="103766"/>
                  <a:pt x="158677" y="102555"/>
                </a:cubicBezTo>
                <a:cubicBezTo>
                  <a:pt x="158155" y="101773"/>
                  <a:pt x="157297" y="101327"/>
                  <a:pt x="156428" y="101327"/>
                </a:cubicBezTo>
                <a:cubicBezTo>
                  <a:pt x="155952" y="101327"/>
                  <a:pt x="155472" y="101461"/>
                  <a:pt x="155043" y="101747"/>
                </a:cubicBezTo>
                <a:lnTo>
                  <a:pt x="126780" y="117898"/>
                </a:lnTo>
                <a:lnTo>
                  <a:pt x="120724" y="114264"/>
                </a:lnTo>
                <a:lnTo>
                  <a:pt x="107400" y="96499"/>
                </a:lnTo>
                <a:lnTo>
                  <a:pt x="120724" y="78329"/>
                </a:lnTo>
                <a:lnTo>
                  <a:pt x="126780" y="74696"/>
                </a:lnTo>
                <a:lnTo>
                  <a:pt x="155043" y="91250"/>
                </a:lnTo>
                <a:lnTo>
                  <a:pt x="156254" y="91250"/>
                </a:lnTo>
                <a:cubicBezTo>
                  <a:pt x="157466" y="91250"/>
                  <a:pt x="158273" y="90846"/>
                  <a:pt x="158677" y="90038"/>
                </a:cubicBezTo>
                <a:cubicBezTo>
                  <a:pt x="159484" y="88827"/>
                  <a:pt x="159081" y="87212"/>
                  <a:pt x="157869" y="86405"/>
                </a:cubicBezTo>
                <a:lnTo>
                  <a:pt x="132433" y="71869"/>
                </a:lnTo>
                <a:lnTo>
                  <a:pt x="144949" y="64602"/>
                </a:lnTo>
                <a:lnTo>
                  <a:pt x="157466" y="71869"/>
                </a:lnTo>
                <a:cubicBezTo>
                  <a:pt x="157869" y="71869"/>
                  <a:pt x="158273" y="72273"/>
                  <a:pt x="158677" y="72273"/>
                </a:cubicBezTo>
                <a:cubicBezTo>
                  <a:pt x="159888" y="72273"/>
                  <a:pt x="160696" y="71466"/>
                  <a:pt x="161099" y="70658"/>
                </a:cubicBezTo>
                <a:cubicBezTo>
                  <a:pt x="161907" y="69447"/>
                  <a:pt x="161503" y="67832"/>
                  <a:pt x="160292" y="67024"/>
                </a:cubicBezTo>
                <a:lnTo>
                  <a:pt x="150198" y="61372"/>
                </a:lnTo>
                <a:lnTo>
                  <a:pt x="166752" y="52085"/>
                </a:lnTo>
                <a:cubicBezTo>
                  <a:pt x="167963" y="51278"/>
                  <a:pt x="168367" y="49663"/>
                  <a:pt x="167559" y="48048"/>
                </a:cubicBezTo>
                <a:cubicBezTo>
                  <a:pt x="167038" y="47265"/>
                  <a:pt x="166180" y="46820"/>
                  <a:pt x="165311" y="46820"/>
                </a:cubicBezTo>
                <a:cubicBezTo>
                  <a:pt x="164834" y="46820"/>
                  <a:pt x="164355" y="46954"/>
                  <a:pt x="163926" y="47240"/>
                </a:cubicBezTo>
                <a:lnTo>
                  <a:pt x="147372" y="56527"/>
                </a:lnTo>
                <a:lnTo>
                  <a:pt x="147372" y="45221"/>
                </a:lnTo>
                <a:cubicBezTo>
                  <a:pt x="147372" y="43606"/>
                  <a:pt x="146160" y="42395"/>
                  <a:pt x="144949" y="42395"/>
                </a:cubicBezTo>
                <a:cubicBezTo>
                  <a:pt x="143334" y="42395"/>
                  <a:pt x="142123" y="43606"/>
                  <a:pt x="142123" y="45221"/>
                </a:cubicBezTo>
                <a:lnTo>
                  <a:pt x="142123" y="59757"/>
                </a:lnTo>
                <a:lnTo>
                  <a:pt x="129606" y="67024"/>
                </a:lnTo>
                <a:lnTo>
                  <a:pt x="129606" y="37550"/>
                </a:lnTo>
                <a:cubicBezTo>
                  <a:pt x="129606" y="36339"/>
                  <a:pt x="128395" y="35127"/>
                  <a:pt x="126780" y="35127"/>
                </a:cubicBezTo>
                <a:cubicBezTo>
                  <a:pt x="125569" y="35127"/>
                  <a:pt x="124357" y="36339"/>
                  <a:pt x="124357" y="37550"/>
                </a:cubicBezTo>
                <a:lnTo>
                  <a:pt x="124357" y="70254"/>
                </a:lnTo>
                <a:lnTo>
                  <a:pt x="117897" y="73888"/>
                </a:lnTo>
                <a:lnTo>
                  <a:pt x="95691" y="76311"/>
                </a:lnTo>
                <a:lnTo>
                  <a:pt x="86808" y="55719"/>
                </a:lnTo>
                <a:lnTo>
                  <a:pt x="86808" y="48451"/>
                </a:lnTo>
                <a:lnTo>
                  <a:pt x="115071" y="32301"/>
                </a:lnTo>
                <a:cubicBezTo>
                  <a:pt x="116282" y="31494"/>
                  <a:pt x="116686" y="29879"/>
                  <a:pt x="115879" y="28667"/>
                </a:cubicBezTo>
                <a:cubicBezTo>
                  <a:pt x="115273" y="27759"/>
                  <a:pt x="114213" y="27305"/>
                  <a:pt x="113210" y="27305"/>
                </a:cubicBezTo>
                <a:cubicBezTo>
                  <a:pt x="112876" y="27305"/>
                  <a:pt x="112548" y="27355"/>
                  <a:pt x="112245" y="27456"/>
                </a:cubicBezTo>
                <a:lnTo>
                  <a:pt x="86808" y="42395"/>
                </a:lnTo>
                <a:lnTo>
                  <a:pt x="86808" y="27860"/>
                </a:lnTo>
                <a:lnTo>
                  <a:pt x="99324" y="20592"/>
                </a:lnTo>
                <a:cubicBezTo>
                  <a:pt x="100940" y="19785"/>
                  <a:pt x="101343" y="18170"/>
                  <a:pt x="100536" y="16958"/>
                </a:cubicBezTo>
                <a:cubicBezTo>
                  <a:pt x="100014" y="16176"/>
                  <a:pt x="99156" y="15731"/>
                  <a:pt x="98287" y="15731"/>
                </a:cubicBezTo>
                <a:cubicBezTo>
                  <a:pt x="97811" y="15731"/>
                  <a:pt x="97331" y="15865"/>
                  <a:pt x="96902" y="16151"/>
                </a:cubicBezTo>
                <a:lnTo>
                  <a:pt x="86808" y="21803"/>
                </a:lnTo>
                <a:lnTo>
                  <a:pt x="86808" y="2827"/>
                </a:lnTo>
                <a:cubicBezTo>
                  <a:pt x="86808" y="1212"/>
                  <a:pt x="85597" y="1"/>
                  <a:pt x="84385" y="1"/>
                </a:cubicBezTo>
                <a:close/>
              </a:path>
            </a:pathLst>
          </a:custGeom>
          <a:solidFill>
            <a:srgbClr val="A3816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314;p49">
            <a:extLst>
              <a:ext uri="{FF2B5EF4-FFF2-40B4-BE49-F238E27FC236}">
                <a16:creationId xmlns:a16="http://schemas.microsoft.com/office/drawing/2014/main" id="{93358A34-38E6-434B-88DD-0406A80A45D8}"/>
              </a:ext>
            </a:extLst>
          </p:cNvPr>
          <p:cNvSpPr/>
          <p:nvPr/>
        </p:nvSpPr>
        <p:spPr>
          <a:xfrm>
            <a:off x="7721820" y="1410002"/>
            <a:ext cx="477444" cy="551837"/>
          </a:xfrm>
          <a:custGeom>
            <a:avLst/>
            <a:gdLst/>
            <a:ahLst/>
            <a:cxnLst/>
            <a:rect l="l" t="t" r="r" b="b"/>
            <a:pathLst>
              <a:path w="173616" h="200668" extrusionOk="0">
                <a:moveTo>
                  <a:pt x="86808" y="82367"/>
                </a:moveTo>
                <a:lnTo>
                  <a:pt x="88423" y="86808"/>
                </a:lnTo>
                <a:lnTo>
                  <a:pt x="90845" y="93672"/>
                </a:lnTo>
                <a:lnTo>
                  <a:pt x="95286" y="92864"/>
                </a:lnTo>
                <a:lnTo>
                  <a:pt x="102554" y="91249"/>
                </a:lnTo>
                <a:lnTo>
                  <a:pt x="96498" y="98113"/>
                </a:lnTo>
                <a:lnTo>
                  <a:pt x="94479" y="100536"/>
                </a:lnTo>
                <a:lnTo>
                  <a:pt x="99728" y="106592"/>
                </a:lnTo>
                <a:lnTo>
                  <a:pt x="102554" y="109418"/>
                </a:lnTo>
                <a:lnTo>
                  <a:pt x="90845" y="106996"/>
                </a:lnTo>
                <a:lnTo>
                  <a:pt x="90845" y="107400"/>
                </a:lnTo>
                <a:lnTo>
                  <a:pt x="88423" y="113860"/>
                </a:lnTo>
                <a:lnTo>
                  <a:pt x="86808" y="118301"/>
                </a:lnTo>
                <a:lnTo>
                  <a:pt x="83174" y="107400"/>
                </a:lnTo>
                <a:lnTo>
                  <a:pt x="83174" y="106188"/>
                </a:lnTo>
                <a:lnTo>
                  <a:pt x="79944" y="107803"/>
                </a:lnTo>
                <a:lnTo>
                  <a:pt x="71465" y="109418"/>
                </a:lnTo>
                <a:lnTo>
                  <a:pt x="75906" y="103766"/>
                </a:lnTo>
                <a:lnTo>
                  <a:pt x="78732" y="100536"/>
                </a:lnTo>
                <a:lnTo>
                  <a:pt x="79136" y="100536"/>
                </a:lnTo>
                <a:lnTo>
                  <a:pt x="71465" y="91249"/>
                </a:lnTo>
                <a:lnTo>
                  <a:pt x="75099" y="92057"/>
                </a:lnTo>
                <a:lnTo>
                  <a:pt x="82770" y="93672"/>
                </a:lnTo>
                <a:lnTo>
                  <a:pt x="83174" y="93268"/>
                </a:lnTo>
                <a:lnTo>
                  <a:pt x="86808" y="82367"/>
                </a:lnTo>
                <a:close/>
                <a:moveTo>
                  <a:pt x="84789" y="0"/>
                </a:moveTo>
                <a:lnTo>
                  <a:pt x="62986" y="23014"/>
                </a:lnTo>
                <a:cubicBezTo>
                  <a:pt x="61775" y="23822"/>
                  <a:pt x="61775" y="25841"/>
                  <a:pt x="62986" y="26648"/>
                </a:cubicBezTo>
                <a:cubicBezTo>
                  <a:pt x="63390" y="27052"/>
                  <a:pt x="64197" y="27456"/>
                  <a:pt x="65005" y="27456"/>
                </a:cubicBezTo>
                <a:cubicBezTo>
                  <a:pt x="65408" y="27456"/>
                  <a:pt x="66216" y="27052"/>
                  <a:pt x="66620" y="26648"/>
                </a:cubicBezTo>
                <a:lnTo>
                  <a:pt x="83174" y="9690"/>
                </a:lnTo>
                <a:lnTo>
                  <a:pt x="83174" y="66216"/>
                </a:lnTo>
                <a:lnTo>
                  <a:pt x="67023" y="50066"/>
                </a:lnTo>
                <a:cubicBezTo>
                  <a:pt x="66620" y="49662"/>
                  <a:pt x="66014" y="49461"/>
                  <a:pt x="65358" y="49461"/>
                </a:cubicBezTo>
                <a:cubicBezTo>
                  <a:pt x="64702" y="49461"/>
                  <a:pt x="63995" y="49662"/>
                  <a:pt x="63390" y="50066"/>
                </a:cubicBezTo>
                <a:cubicBezTo>
                  <a:pt x="62178" y="51277"/>
                  <a:pt x="62178" y="52892"/>
                  <a:pt x="63390" y="54104"/>
                </a:cubicBezTo>
                <a:lnTo>
                  <a:pt x="83174" y="73484"/>
                </a:lnTo>
                <a:lnTo>
                  <a:pt x="83174" y="77118"/>
                </a:lnTo>
                <a:lnTo>
                  <a:pt x="79540" y="87616"/>
                </a:lnTo>
                <a:lnTo>
                  <a:pt x="62986" y="84386"/>
                </a:lnTo>
                <a:lnTo>
                  <a:pt x="55718" y="58141"/>
                </a:lnTo>
                <a:cubicBezTo>
                  <a:pt x="55386" y="57145"/>
                  <a:pt x="54507" y="56421"/>
                  <a:pt x="53306" y="56421"/>
                </a:cubicBezTo>
                <a:cubicBezTo>
                  <a:pt x="53048" y="56421"/>
                  <a:pt x="52774" y="56455"/>
                  <a:pt x="52488" y="56526"/>
                </a:cubicBezTo>
                <a:cubicBezTo>
                  <a:pt x="51277" y="56930"/>
                  <a:pt x="50469" y="58141"/>
                  <a:pt x="50469" y="59756"/>
                </a:cubicBezTo>
                <a:lnTo>
                  <a:pt x="56526" y="81155"/>
                </a:lnTo>
                <a:lnTo>
                  <a:pt x="8075" y="53296"/>
                </a:lnTo>
                <a:lnTo>
                  <a:pt x="31897" y="47240"/>
                </a:lnTo>
                <a:cubicBezTo>
                  <a:pt x="33512" y="47240"/>
                  <a:pt x="34319" y="45625"/>
                  <a:pt x="33915" y="44010"/>
                </a:cubicBezTo>
                <a:cubicBezTo>
                  <a:pt x="33566" y="42961"/>
                  <a:pt x="32611" y="41912"/>
                  <a:pt x="31312" y="41912"/>
                </a:cubicBezTo>
                <a:cubicBezTo>
                  <a:pt x="31111" y="41912"/>
                  <a:pt x="30902" y="41937"/>
                  <a:pt x="30685" y="41991"/>
                </a:cubicBezTo>
                <a:lnTo>
                  <a:pt x="0" y="49662"/>
                </a:lnTo>
                <a:lnTo>
                  <a:pt x="7671" y="80348"/>
                </a:lnTo>
                <a:cubicBezTo>
                  <a:pt x="7671" y="81559"/>
                  <a:pt x="8883" y="82367"/>
                  <a:pt x="10094" y="82367"/>
                </a:cubicBezTo>
                <a:lnTo>
                  <a:pt x="10901" y="82367"/>
                </a:lnTo>
                <a:cubicBezTo>
                  <a:pt x="12113" y="81963"/>
                  <a:pt x="13324" y="80752"/>
                  <a:pt x="12920" y="79137"/>
                </a:cubicBezTo>
                <a:lnTo>
                  <a:pt x="8075" y="59756"/>
                </a:lnTo>
                <a:lnTo>
                  <a:pt x="53700" y="86001"/>
                </a:lnTo>
                <a:lnTo>
                  <a:pt x="31897" y="91653"/>
                </a:lnTo>
                <a:cubicBezTo>
                  <a:pt x="30685" y="92057"/>
                  <a:pt x="29878" y="93672"/>
                  <a:pt x="30282" y="95287"/>
                </a:cubicBezTo>
                <a:cubicBezTo>
                  <a:pt x="30685" y="96498"/>
                  <a:pt x="31493" y="96902"/>
                  <a:pt x="32704" y="96902"/>
                </a:cubicBezTo>
                <a:lnTo>
                  <a:pt x="33512" y="96902"/>
                </a:lnTo>
                <a:lnTo>
                  <a:pt x="60160" y="89634"/>
                </a:lnTo>
                <a:lnTo>
                  <a:pt x="65408" y="92864"/>
                </a:lnTo>
                <a:lnTo>
                  <a:pt x="71869" y="100536"/>
                </a:lnTo>
                <a:lnTo>
                  <a:pt x="62178" y="111841"/>
                </a:lnTo>
                <a:lnTo>
                  <a:pt x="60563" y="113052"/>
                </a:lnTo>
                <a:lnTo>
                  <a:pt x="33512" y="105785"/>
                </a:lnTo>
                <a:cubicBezTo>
                  <a:pt x="33226" y="105713"/>
                  <a:pt x="32952" y="105680"/>
                  <a:pt x="32694" y="105680"/>
                </a:cubicBezTo>
                <a:cubicBezTo>
                  <a:pt x="31493" y="105680"/>
                  <a:pt x="30614" y="106403"/>
                  <a:pt x="30282" y="107400"/>
                </a:cubicBezTo>
                <a:cubicBezTo>
                  <a:pt x="29878" y="109015"/>
                  <a:pt x="30685" y="110630"/>
                  <a:pt x="31897" y="111034"/>
                </a:cubicBezTo>
                <a:lnTo>
                  <a:pt x="53700" y="116686"/>
                </a:lnTo>
                <a:lnTo>
                  <a:pt x="7671" y="143334"/>
                </a:lnTo>
                <a:lnTo>
                  <a:pt x="13324" y="121531"/>
                </a:lnTo>
                <a:cubicBezTo>
                  <a:pt x="13728" y="119916"/>
                  <a:pt x="12920" y="118705"/>
                  <a:pt x="11305" y="118301"/>
                </a:cubicBezTo>
                <a:cubicBezTo>
                  <a:pt x="11091" y="118230"/>
                  <a:pt x="10863" y="118196"/>
                  <a:pt x="10633" y="118196"/>
                </a:cubicBezTo>
                <a:cubicBezTo>
                  <a:pt x="9560" y="118196"/>
                  <a:pt x="8407" y="118919"/>
                  <a:pt x="8075" y="119916"/>
                </a:cubicBezTo>
                <a:lnTo>
                  <a:pt x="0" y="150602"/>
                </a:lnTo>
                <a:lnTo>
                  <a:pt x="30685" y="158677"/>
                </a:lnTo>
                <a:cubicBezTo>
                  <a:pt x="30685" y="158677"/>
                  <a:pt x="31089" y="159081"/>
                  <a:pt x="31089" y="159081"/>
                </a:cubicBezTo>
                <a:cubicBezTo>
                  <a:pt x="32300" y="159081"/>
                  <a:pt x="33512" y="158273"/>
                  <a:pt x="33915" y="157062"/>
                </a:cubicBezTo>
                <a:cubicBezTo>
                  <a:pt x="34319" y="155447"/>
                  <a:pt x="33512" y="153832"/>
                  <a:pt x="31897" y="153428"/>
                </a:cubicBezTo>
                <a:lnTo>
                  <a:pt x="10498" y="147775"/>
                </a:lnTo>
                <a:lnTo>
                  <a:pt x="56526" y="121531"/>
                </a:lnTo>
                <a:lnTo>
                  <a:pt x="50469" y="142930"/>
                </a:lnTo>
                <a:cubicBezTo>
                  <a:pt x="50066" y="144545"/>
                  <a:pt x="51277" y="145757"/>
                  <a:pt x="52488" y="146160"/>
                </a:cubicBezTo>
                <a:cubicBezTo>
                  <a:pt x="52892" y="146564"/>
                  <a:pt x="52892" y="146564"/>
                  <a:pt x="53296" y="146564"/>
                </a:cubicBezTo>
                <a:cubicBezTo>
                  <a:pt x="54507" y="146564"/>
                  <a:pt x="55315" y="145757"/>
                  <a:pt x="55718" y="144545"/>
                </a:cubicBezTo>
                <a:lnTo>
                  <a:pt x="62986" y="117494"/>
                </a:lnTo>
                <a:lnTo>
                  <a:pt x="66216" y="115879"/>
                </a:lnTo>
                <a:lnTo>
                  <a:pt x="79540" y="113456"/>
                </a:lnTo>
                <a:lnTo>
                  <a:pt x="83174" y="123550"/>
                </a:lnTo>
                <a:lnTo>
                  <a:pt x="83174" y="129203"/>
                </a:lnTo>
                <a:lnTo>
                  <a:pt x="63390" y="148583"/>
                </a:lnTo>
                <a:cubicBezTo>
                  <a:pt x="62178" y="149794"/>
                  <a:pt x="62178" y="151409"/>
                  <a:pt x="63390" y="152621"/>
                </a:cubicBezTo>
                <a:cubicBezTo>
                  <a:pt x="63793" y="153024"/>
                  <a:pt x="64500" y="153226"/>
                  <a:pt x="65207" y="153226"/>
                </a:cubicBezTo>
                <a:cubicBezTo>
                  <a:pt x="65913" y="153226"/>
                  <a:pt x="66620" y="153024"/>
                  <a:pt x="67023" y="152621"/>
                </a:cubicBezTo>
                <a:lnTo>
                  <a:pt x="83174" y="136874"/>
                </a:lnTo>
                <a:lnTo>
                  <a:pt x="83174" y="190170"/>
                </a:lnTo>
                <a:lnTo>
                  <a:pt x="67023" y="174827"/>
                </a:lnTo>
                <a:cubicBezTo>
                  <a:pt x="66620" y="174423"/>
                  <a:pt x="65913" y="174222"/>
                  <a:pt x="65207" y="174222"/>
                </a:cubicBezTo>
                <a:cubicBezTo>
                  <a:pt x="64500" y="174222"/>
                  <a:pt x="63793" y="174423"/>
                  <a:pt x="63390" y="174827"/>
                </a:cubicBezTo>
                <a:cubicBezTo>
                  <a:pt x="62178" y="176038"/>
                  <a:pt x="62178" y="177653"/>
                  <a:pt x="63390" y="178865"/>
                </a:cubicBezTo>
                <a:lnTo>
                  <a:pt x="86000" y="200668"/>
                </a:lnTo>
                <a:lnTo>
                  <a:pt x="108207" y="178057"/>
                </a:lnTo>
                <a:cubicBezTo>
                  <a:pt x="109014" y="176846"/>
                  <a:pt x="109014" y="175231"/>
                  <a:pt x="108207" y="174020"/>
                </a:cubicBezTo>
                <a:cubicBezTo>
                  <a:pt x="107601" y="173616"/>
                  <a:pt x="106894" y="173414"/>
                  <a:pt x="106188" y="173414"/>
                </a:cubicBezTo>
                <a:cubicBezTo>
                  <a:pt x="105481" y="173414"/>
                  <a:pt x="104775" y="173616"/>
                  <a:pt x="104169" y="174020"/>
                </a:cubicBezTo>
                <a:lnTo>
                  <a:pt x="88423" y="190574"/>
                </a:lnTo>
                <a:lnTo>
                  <a:pt x="88423" y="136470"/>
                </a:lnTo>
                <a:lnTo>
                  <a:pt x="104169" y="152621"/>
                </a:lnTo>
                <a:cubicBezTo>
                  <a:pt x="104573" y="153024"/>
                  <a:pt x="105380" y="153428"/>
                  <a:pt x="106188" y="153428"/>
                </a:cubicBezTo>
                <a:cubicBezTo>
                  <a:pt x="106995" y="153428"/>
                  <a:pt x="107399" y="153024"/>
                  <a:pt x="108207" y="152621"/>
                </a:cubicBezTo>
                <a:cubicBezTo>
                  <a:pt x="109014" y="151409"/>
                  <a:pt x="109014" y="149794"/>
                  <a:pt x="108207" y="148583"/>
                </a:cubicBezTo>
                <a:lnTo>
                  <a:pt x="88826" y="129203"/>
                </a:lnTo>
                <a:lnTo>
                  <a:pt x="94479" y="113456"/>
                </a:lnTo>
                <a:lnTo>
                  <a:pt x="104169" y="115071"/>
                </a:lnTo>
                <a:lnTo>
                  <a:pt x="108207" y="117494"/>
                </a:lnTo>
                <a:lnTo>
                  <a:pt x="115474" y="144545"/>
                </a:lnTo>
                <a:cubicBezTo>
                  <a:pt x="115878" y="145757"/>
                  <a:pt x="117089" y="146564"/>
                  <a:pt x="118300" y="146564"/>
                </a:cubicBezTo>
                <a:cubicBezTo>
                  <a:pt x="118300" y="146564"/>
                  <a:pt x="118704" y="146160"/>
                  <a:pt x="118704" y="146160"/>
                </a:cubicBezTo>
                <a:cubicBezTo>
                  <a:pt x="120319" y="145757"/>
                  <a:pt x="121127" y="144545"/>
                  <a:pt x="120723" y="142930"/>
                </a:cubicBezTo>
                <a:lnTo>
                  <a:pt x="115070" y="121531"/>
                </a:lnTo>
                <a:lnTo>
                  <a:pt x="163117" y="148987"/>
                </a:lnTo>
                <a:lnTo>
                  <a:pt x="140911" y="154639"/>
                </a:lnTo>
                <a:cubicBezTo>
                  <a:pt x="139296" y="155043"/>
                  <a:pt x="138488" y="156254"/>
                  <a:pt x="138892" y="157869"/>
                </a:cubicBezTo>
                <a:cubicBezTo>
                  <a:pt x="138892" y="159081"/>
                  <a:pt x="140103" y="159888"/>
                  <a:pt x="141315" y="159888"/>
                </a:cubicBezTo>
                <a:lnTo>
                  <a:pt x="142122" y="159888"/>
                </a:lnTo>
                <a:lnTo>
                  <a:pt x="172808" y="152217"/>
                </a:lnTo>
                <a:lnTo>
                  <a:pt x="165136" y="121531"/>
                </a:lnTo>
                <a:cubicBezTo>
                  <a:pt x="164802" y="120193"/>
                  <a:pt x="163913" y="119410"/>
                  <a:pt x="162700" y="119410"/>
                </a:cubicBezTo>
                <a:cubicBezTo>
                  <a:pt x="162448" y="119410"/>
                  <a:pt x="162183" y="119443"/>
                  <a:pt x="161906" y="119512"/>
                </a:cubicBezTo>
                <a:cubicBezTo>
                  <a:pt x="160291" y="119916"/>
                  <a:pt x="159484" y="121531"/>
                  <a:pt x="159887" y="122742"/>
                </a:cubicBezTo>
                <a:lnTo>
                  <a:pt x="165136" y="144142"/>
                </a:lnTo>
                <a:lnTo>
                  <a:pt x="117493" y="116686"/>
                </a:lnTo>
                <a:lnTo>
                  <a:pt x="139296" y="111034"/>
                </a:lnTo>
                <a:cubicBezTo>
                  <a:pt x="140911" y="110630"/>
                  <a:pt x="141718" y="109015"/>
                  <a:pt x="141315" y="107400"/>
                </a:cubicBezTo>
                <a:cubicBezTo>
                  <a:pt x="140982" y="106403"/>
                  <a:pt x="139830" y="105680"/>
                  <a:pt x="138757" y="105680"/>
                </a:cubicBezTo>
                <a:cubicBezTo>
                  <a:pt x="138526" y="105680"/>
                  <a:pt x="138299" y="105713"/>
                  <a:pt x="138085" y="105785"/>
                </a:cubicBezTo>
                <a:lnTo>
                  <a:pt x="112244" y="112649"/>
                </a:lnTo>
                <a:lnTo>
                  <a:pt x="101746" y="100536"/>
                </a:lnTo>
                <a:lnTo>
                  <a:pt x="110629" y="90038"/>
                </a:lnTo>
                <a:lnTo>
                  <a:pt x="111033" y="89634"/>
                </a:lnTo>
                <a:lnTo>
                  <a:pt x="138085" y="96902"/>
                </a:lnTo>
                <a:lnTo>
                  <a:pt x="138488" y="96902"/>
                </a:lnTo>
                <a:cubicBezTo>
                  <a:pt x="139700" y="96902"/>
                  <a:pt x="140911" y="96498"/>
                  <a:pt x="141315" y="95287"/>
                </a:cubicBezTo>
                <a:cubicBezTo>
                  <a:pt x="141718" y="93672"/>
                  <a:pt x="140911" y="92057"/>
                  <a:pt x="139296" y="91653"/>
                </a:cubicBezTo>
                <a:lnTo>
                  <a:pt x="117493" y="86001"/>
                </a:lnTo>
                <a:lnTo>
                  <a:pt x="165944" y="58141"/>
                </a:lnTo>
                <a:lnTo>
                  <a:pt x="160291" y="79137"/>
                </a:lnTo>
                <a:cubicBezTo>
                  <a:pt x="159887" y="80752"/>
                  <a:pt x="160695" y="82367"/>
                  <a:pt x="162310" y="82771"/>
                </a:cubicBezTo>
                <a:lnTo>
                  <a:pt x="162714" y="82771"/>
                </a:lnTo>
                <a:cubicBezTo>
                  <a:pt x="163925" y="82771"/>
                  <a:pt x="165136" y="81963"/>
                  <a:pt x="165540" y="80752"/>
                </a:cubicBezTo>
                <a:lnTo>
                  <a:pt x="173615" y="50066"/>
                </a:lnTo>
                <a:lnTo>
                  <a:pt x="142930" y="41991"/>
                </a:lnTo>
                <a:cubicBezTo>
                  <a:pt x="142722" y="41922"/>
                  <a:pt x="142502" y="41888"/>
                  <a:pt x="142279" y="41888"/>
                </a:cubicBezTo>
                <a:cubicBezTo>
                  <a:pt x="141200" y="41888"/>
                  <a:pt x="140034" y="42672"/>
                  <a:pt x="139700" y="44010"/>
                </a:cubicBezTo>
                <a:cubicBezTo>
                  <a:pt x="139296" y="45221"/>
                  <a:pt x="140507" y="46836"/>
                  <a:pt x="141718" y="47240"/>
                </a:cubicBezTo>
                <a:lnTo>
                  <a:pt x="163925" y="52892"/>
                </a:lnTo>
                <a:lnTo>
                  <a:pt x="115070" y="81155"/>
                </a:lnTo>
                <a:lnTo>
                  <a:pt x="120723" y="59756"/>
                </a:lnTo>
                <a:cubicBezTo>
                  <a:pt x="121127" y="58141"/>
                  <a:pt x="120319" y="56930"/>
                  <a:pt x="118704" y="56526"/>
                </a:cubicBezTo>
                <a:cubicBezTo>
                  <a:pt x="118490" y="56455"/>
                  <a:pt x="118262" y="56421"/>
                  <a:pt x="118032" y="56421"/>
                </a:cubicBezTo>
                <a:cubicBezTo>
                  <a:pt x="116959" y="56421"/>
                  <a:pt x="115806" y="57145"/>
                  <a:pt x="115474" y="58141"/>
                </a:cubicBezTo>
                <a:lnTo>
                  <a:pt x="108610" y="84789"/>
                </a:lnTo>
                <a:lnTo>
                  <a:pt x="94479" y="87616"/>
                </a:lnTo>
                <a:lnTo>
                  <a:pt x="89230" y="72677"/>
                </a:lnTo>
                <a:lnTo>
                  <a:pt x="108207" y="54104"/>
                </a:lnTo>
                <a:cubicBezTo>
                  <a:pt x="109014" y="52892"/>
                  <a:pt x="109014" y="51277"/>
                  <a:pt x="108207" y="50066"/>
                </a:cubicBezTo>
                <a:cubicBezTo>
                  <a:pt x="107601" y="49662"/>
                  <a:pt x="106894" y="49461"/>
                  <a:pt x="106188" y="49461"/>
                </a:cubicBezTo>
                <a:cubicBezTo>
                  <a:pt x="105481" y="49461"/>
                  <a:pt x="104775" y="49662"/>
                  <a:pt x="104169" y="50066"/>
                </a:cubicBezTo>
                <a:lnTo>
                  <a:pt x="88423" y="66216"/>
                </a:lnTo>
                <a:lnTo>
                  <a:pt x="88423" y="10902"/>
                </a:lnTo>
                <a:lnTo>
                  <a:pt x="103765" y="25841"/>
                </a:lnTo>
                <a:cubicBezTo>
                  <a:pt x="104371" y="26446"/>
                  <a:pt x="105077" y="26749"/>
                  <a:pt x="105784" y="26749"/>
                </a:cubicBezTo>
                <a:cubicBezTo>
                  <a:pt x="106491" y="26749"/>
                  <a:pt x="107197" y="26446"/>
                  <a:pt x="107803" y="25841"/>
                </a:cubicBezTo>
                <a:cubicBezTo>
                  <a:pt x="108610" y="24629"/>
                  <a:pt x="108610" y="23014"/>
                  <a:pt x="107399" y="22207"/>
                </a:cubicBezTo>
                <a:lnTo>
                  <a:pt x="84789" y="0"/>
                </a:lnTo>
                <a:close/>
              </a:path>
            </a:pathLst>
          </a:custGeom>
          <a:solidFill>
            <a:srgbClr val="A3816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315;p49">
            <a:extLst>
              <a:ext uri="{FF2B5EF4-FFF2-40B4-BE49-F238E27FC236}">
                <a16:creationId xmlns:a16="http://schemas.microsoft.com/office/drawing/2014/main" id="{B5C6CB91-5879-4854-8EBC-1929D091EA65}"/>
              </a:ext>
            </a:extLst>
          </p:cNvPr>
          <p:cNvSpPr/>
          <p:nvPr/>
        </p:nvSpPr>
        <p:spPr>
          <a:xfrm>
            <a:off x="3748158" y="4049753"/>
            <a:ext cx="444925" cy="511868"/>
          </a:xfrm>
          <a:custGeom>
            <a:avLst/>
            <a:gdLst/>
            <a:ahLst/>
            <a:cxnLst/>
            <a:rect l="l" t="t" r="r" b="b"/>
            <a:pathLst>
              <a:path w="161791" h="186134" extrusionOk="0">
                <a:moveTo>
                  <a:pt x="81080" y="5091"/>
                </a:moveTo>
                <a:lnTo>
                  <a:pt x="83302" y="6572"/>
                </a:lnTo>
                <a:lnTo>
                  <a:pt x="88485" y="9534"/>
                </a:lnTo>
                <a:lnTo>
                  <a:pt x="88485" y="18420"/>
                </a:lnTo>
                <a:lnTo>
                  <a:pt x="83302" y="21382"/>
                </a:lnTo>
                <a:lnTo>
                  <a:pt x="81080" y="22862"/>
                </a:lnTo>
                <a:lnTo>
                  <a:pt x="78489" y="21382"/>
                </a:lnTo>
                <a:lnTo>
                  <a:pt x="73305" y="18420"/>
                </a:lnTo>
                <a:lnTo>
                  <a:pt x="73305" y="9534"/>
                </a:lnTo>
                <a:lnTo>
                  <a:pt x="78489" y="6572"/>
                </a:lnTo>
                <a:lnTo>
                  <a:pt x="81080" y="5091"/>
                </a:lnTo>
                <a:close/>
                <a:moveTo>
                  <a:pt x="12588" y="44706"/>
                </a:moveTo>
                <a:lnTo>
                  <a:pt x="19992" y="49149"/>
                </a:lnTo>
                <a:lnTo>
                  <a:pt x="19992" y="57664"/>
                </a:lnTo>
                <a:lnTo>
                  <a:pt x="17771" y="59145"/>
                </a:lnTo>
                <a:lnTo>
                  <a:pt x="12588" y="62107"/>
                </a:lnTo>
                <a:lnTo>
                  <a:pt x="4813" y="57664"/>
                </a:lnTo>
                <a:lnTo>
                  <a:pt x="4813" y="51740"/>
                </a:lnTo>
                <a:lnTo>
                  <a:pt x="4813" y="49149"/>
                </a:lnTo>
                <a:lnTo>
                  <a:pt x="7405" y="47668"/>
                </a:lnTo>
                <a:lnTo>
                  <a:pt x="12588" y="44706"/>
                </a:lnTo>
                <a:close/>
                <a:moveTo>
                  <a:pt x="149202" y="44706"/>
                </a:moveTo>
                <a:lnTo>
                  <a:pt x="154386" y="47668"/>
                </a:lnTo>
                <a:lnTo>
                  <a:pt x="156977" y="49149"/>
                </a:lnTo>
                <a:lnTo>
                  <a:pt x="156977" y="58034"/>
                </a:lnTo>
                <a:lnTo>
                  <a:pt x="149202" y="62107"/>
                </a:lnTo>
                <a:lnTo>
                  <a:pt x="144019" y="59145"/>
                </a:lnTo>
                <a:lnTo>
                  <a:pt x="141798" y="58034"/>
                </a:lnTo>
                <a:lnTo>
                  <a:pt x="141798" y="53221"/>
                </a:lnTo>
                <a:lnTo>
                  <a:pt x="141798" y="49149"/>
                </a:lnTo>
                <a:lnTo>
                  <a:pt x="149202" y="44706"/>
                </a:lnTo>
                <a:close/>
                <a:moveTo>
                  <a:pt x="81080" y="62477"/>
                </a:moveTo>
                <a:lnTo>
                  <a:pt x="83302" y="68030"/>
                </a:lnTo>
                <a:lnTo>
                  <a:pt x="88485" y="79878"/>
                </a:lnTo>
                <a:lnTo>
                  <a:pt x="101443" y="78397"/>
                </a:lnTo>
                <a:lnTo>
                  <a:pt x="107367" y="77656"/>
                </a:lnTo>
                <a:lnTo>
                  <a:pt x="107367" y="77656"/>
                </a:lnTo>
                <a:lnTo>
                  <a:pt x="103664" y="82469"/>
                </a:lnTo>
                <a:lnTo>
                  <a:pt x="96260" y="92836"/>
                </a:lnTo>
                <a:lnTo>
                  <a:pt x="103664" y="103202"/>
                </a:lnTo>
                <a:lnTo>
                  <a:pt x="107367" y="108386"/>
                </a:lnTo>
                <a:lnTo>
                  <a:pt x="101443" y="107645"/>
                </a:lnTo>
                <a:lnTo>
                  <a:pt x="88485" y="106164"/>
                </a:lnTo>
                <a:lnTo>
                  <a:pt x="83302" y="118011"/>
                </a:lnTo>
                <a:lnTo>
                  <a:pt x="81080" y="123565"/>
                </a:lnTo>
                <a:lnTo>
                  <a:pt x="78489" y="118011"/>
                </a:lnTo>
                <a:lnTo>
                  <a:pt x="73305" y="106164"/>
                </a:lnTo>
                <a:lnTo>
                  <a:pt x="60347" y="107645"/>
                </a:lnTo>
                <a:lnTo>
                  <a:pt x="54424" y="108386"/>
                </a:lnTo>
                <a:lnTo>
                  <a:pt x="58126" y="103202"/>
                </a:lnTo>
                <a:lnTo>
                  <a:pt x="65531" y="92836"/>
                </a:lnTo>
                <a:lnTo>
                  <a:pt x="58126" y="82469"/>
                </a:lnTo>
                <a:lnTo>
                  <a:pt x="54424" y="77656"/>
                </a:lnTo>
                <a:lnTo>
                  <a:pt x="54424" y="77656"/>
                </a:lnTo>
                <a:lnTo>
                  <a:pt x="60347" y="78397"/>
                </a:lnTo>
                <a:lnTo>
                  <a:pt x="73305" y="79878"/>
                </a:lnTo>
                <a:lnTo>
                  <a:pt x="78489" y="68030"/>
                </a:lnTo>
                <a:lnTo>
                  <a:pt x="81080" y="62477"/>
                </a:lnTo>
                <a:close/>
                <a:moveTo>
                  <a:pt x="12588" y="123565"/>
                </a:moveTo>
                <a:lnTo>
                  <a:pt x="17771" y="126527"/>
                </a:lnTo>
                <a:lnTo>
                  <a:pt x="19992" y="128008"/>
                </a:lnTo>
                <a:lnTo>
                  <a:pt x="19992" y="136893"/>
                </a:lnTo>
                <a:lnTo>
                  <a:pt x="12588" y="141336"/>
                </a:lnTo>
                <a:lnTo>
                  <a:pt x="7405" y="138004"/>
                </a:lnTo>
                <a:lnTo>
                  <a:pt x="4813" y="136893"/>
                </a:lnTo>
                <a:lnTo>
                  <a:pt x="4813" y="128008"/>
                </a:lnTo>
                <a:lnTo>
                  <a:pt x="12588" y="123565"/>
                </a:lnTo>
                <a:close/>
                <a:moveTo>
                  <a:pt x="149202" y="123565"/>
                </a:moveTo>
                <a:lnTo>
                  <a:pt x="156977" y="128008"/>
                </a:lnTo>
                <a:lnTo>
                  <a:pt x="156977" y="136893"/>
                </a:lnTo>
                <a:lnTo>
                  <a:pt x="154756" y="138004"/>
                </a:lnTo>
                <a:lnTo>
                  <a:pt x="149202" y="141336"/>
                </a:lnTo>
                <a:lnTo>
                  <a:pt x="141798" y="136893"/>
                </a:lnTo>
                <a:lnTo>
                  <a:pt x="141798" y="132080"/>
                </a:lnTo>
                <a:lnTo>
                  <a:pt x="141798" y="128008"/>
                </a:lnTo>
                <a:lnTo>
                  <a:pt x="144019" y="126527"/>
                </a:lnTo>
                <a:lnTo>
                  <a:pt x="149202" y="123565"/>
                </a:lnTo>
                <a:close/>
                <a:moveTo>
                  <a:pt x="81080" y="163180"/>
                </a:moveTo>
                <a:lnTo>
                  <a:pt x="83302" y="164660"/>
                </a:lnTo>
                <a:lnTo>
                  <a:pt x="88485" y="167622"/>
                </a:lnTo>
                <a:lnTo>
                  <a:pt x="88485" y="176138"/>
                </a:lnTo>
                <a:lnTo>
                  <a:pt x="83302" y="179470"/>
                </a:lnTo>
                <a:lnTo>
                  <a:pt x="81080" y="180580"/>
                </a:lnTo>
                <a:lnTo>
                  <a:pt x="78489" y="179470"/>
                </a:lnTo>
                <a:lnTo>
                  <a:pt x="73305" y="176138"/>
                </a:lnTo>
                <a:lnTo>
                  <a:pt x="73305" y="167622"/>
                </a:lnTo>
                <a:lnTo>
                  <a:pt x="78489" y="164660"/>
                </a:lnTo>
                <a:lnTo>
                  <a:pt x="81080" y="163180"/>
                </a:lnTo>
                <a:close/>
                <a:moveTo>
                  <a:pt x="80895" y="1"/>
                </a:moveTo>
                <a:cubicBezTo>
                  <a:pt x="80432" y="1"/>
                  <a:pt x="79970" y="93"/>
                  <a:pt x="79599" y="278"/>
                </a:cubicBezTo>
                <a:lnTo>
                  <a:pt x="69603" y="6202"/>
                </a:lnTo>
                <a:cubicBezTo>
                  <a:pt x="68863" y="6572"/>
                  <a:pt x="68492" y="7313"/>
                  <a:pt x="68492" y="8053"/>
                </a:cubicBezTo>
                <a:lnTo>
                  <a:pt x="68492" y="19901"/>
                </a:lnTo>
                <a:cubicBezTo>
                  <a:pt x="68492" y="20641"/>
                  <a:pt x="68863" y="21382"/>
                  <a:pt x="69603" y="21752"/>
                </a:cubicBezTo>
                <a:lnTo>
                  <a:pt x="78489" y="26935"/>
                </a:lnTo>
                <a:lnTo>
                  <a:pt x="78489" y="51740"/>
                </a:lnTo>
                <a:lnTo>
                  <a:pt x="57756" y="31008"/>
                </a:lnTo>
                <a:cubicBezTo>
                  <a:pt x="57200" y="30637"/>
                  <a:pt x="56553" y="30452"/>
                  <a:pt x="55951" y="30452"/>
                </a:cubicBezTo>
                <a:cubicBezTo>
                  <a:pt x="55349" y="30452"/>
                  <a:pt x="54794" y="30637"/>
                  <a:pt x="54424" y="31008"/>
                </a:cubicBezTo>
                <a:cubicBezTo>
                  <a:pt x="53313" y="32118"/>
                  <a:pt x="53313" y="33599"/>
                  <a:pt x="54424" y="34710"/>
                </a:cubicBezTo>
                <a:lnTo>
                  <a:pt x="77378" y="58034"/>
                </a:lnTo>
                <a:lnTo>
                  <a:pt x="70344" y="74324"/>
                </a:lnTo>
                <a:lnTo>
                  <a:pt x="52202" y="72473"/>
                </a:lnTo>
                <a:lnTo>
                  <a:pt x="43687" y="40633"/>
                </a:lnTo>
                <a:cubicBezTo>
                  <a:pt x="43317" y="39523"/>
                  <a:pt x="42206" y="38782"/>
                  <a:pt x="40725" y="38782"/>
                </a:cubicBezTo>
                <a:cubicBezTo>
                  <a:pt x="39615" y="39153"/>
                  <a:pt x="38504" y="40633"/>
                  <a:pt x="38874" y="42114"/>
                </a:cubicBezTo>
                <a:lnTo>
                  <a:pt x="46649" y="70252"/>
                </a:lnTo>
                <a:lnTo>
                  <a:pt x="25176" y="57664"/>
                </a:lnTo>
                <a:lnTo>
                  <a:pt x="25176" y="47668"/>
                </a:lnTo>
                <a:cubicBezTo>
                  <a:pt x="25176" y="46927"/>
                  <a:pt x="24805" y="45817"/>
                  <a:pt x="23695" y="45446"/>
                </a:cubicBezTo>
                <a:lnTo>
                  <a:pt x="13698" y="39523"/>
                </a:lnTo>
                <a:cubicBezTo>
                  <a:pt x="13328" y="39338"/>
                  <a:pt x="12958" y="39245"/>
                  <a:pt x="12588" y="39245"/>
                </a:cubicBezTo>
                <a:cubicBezTo>
                  <a:pt x="12218" y="39245"/>
                  <a:pt x="11847" y="39338"/>
                  <a:pt x="11477" y="39523"/>
                </a:cubicBezTo>
                <a:lnTo>
                  <a:pt x="1111" y="45446"/>
                </a:lnTo>
                <a:cubicBezTo>
                  <a:pt x="370" y="45817"/>
                  <a:pt x="0" y="46927"/>
                  <a:pt x="0" y="47668"/>
                </a:cubicBezTo>
                <a:lnTo>
                  <a:pt x="0" y="59145"/>
                </a:lnTo>
                <a:cubicBezTo>
                  <a:pt x="0" y="60256"/>
                  <a:pt x="370" y="60996"/>
                  <a:pt x="1111" y="61366"/>
                </a:cubicBezTo>
                <a:lnTo>
                  <a:pt x="11477" y="67290"/>
                </a:lnTo>
                <a:cubicBezTo>
                  <a:pt x="11847" y="67290"/>
                  <a:pt x="12218" y="67660"/>
                  <a:pt x="12588" y="67660"/>
                </a:cubicBezTo>
                <a:cubicBezTo>
                  <a:pt x="12958" y="67660"/>
                  <a:pt x="13328" y="67290"/>
                  <a:pt x="13698" y="67290"/>
                </a:cubicBezTo>
                <a:lnTo>
                  <a:pt x="22584" y="62107"/>
                </a:lnTo>
                <a:lnTo>
                  <a:pt x="44057" y="74695"/>
                </a:lnTo>
                <a:lnTo>
                  <a:pt x="15920" y="82099"/>
                </a:lnTo>
                <a:cubicBezTo>
                  <a:pt x="14439" y="82469"/>
                  <a:pt x="13698" y="83950"/>
                  <a:pt x="14069" y="85061"/>
                </a:cubicBezTo>
                <a:cubicBezTo>
                  <a:pt x="14439" y="86172"/>
                  <a:pt x="15550" y="86912"/>
                  <a:pt x="16660" y="86912"/>
                </a:cubicBezTo>
                <a:lnTo>
                  <a:pt x="17031" y="86912"/>
                </a:lnTo>
                <a:lnTo>
                  <a:pt x="48870" y="78397"/>
                </a:lnTo>
                <a:lnTo>
                  <a:pt x="59607" y="92836"/>
                </a:lnTo>
                <a:lnTo>
                  <a:pt x="48870" y="107645"/>
                </a:lnTo>
                <a:lnTo>
                  <a:pt x="17031" y="99130"/>
                </a:lnTo>
                <a:cubicBezTo>
                  <a:pt x="16834" y="99064"/>
                  <a:pt x="16625" y="99033"/>
                  <a:pt x="16414" y="99033"/>
                </a:cubicBezTo>
                <a:cubicBezTo>
                  <a:pt x="15430" y="99033"/>
                  <a:pt x="14373" y="99697"/>
                  <a:pt x="14069" y="100611"/>
                </a:cubicBezTo>
                <a:cubicBezTo>
                  <a:pt x="13698" y="102092"/>
                  <a:pt x="14439" y="103573"/>
                  <a:pt x="15920" y="103573"/>
                </a:cubicBezTo>
                <a:lnTo>
                  <a:pt x="44057" y="111347"/>
                </a:lnTo>
                <a:lnTo>
                  <a:pt x="22584" y="123935"/>
                </a:lnTo>
                <a:lnTo>
                  <a:pt x="13698" y="118752"/>
                </a:lnTo>
                <a:cubicBezTo>
                  <a:pt x="13328" y="118567"/>
                  <a:pt x="12958" y="118474"/>
                  <a:pt x="12588" y="118474"/>
                </a:cubicBezTo>
                <a:cubicBezTo>
                  <a:pt x="12218" y="118474"/>
                  <a:pt x="11847" y="118567"/>
                  <a:pt x="11477" y="118752"/>
                </a:cubicBezTo>
                <a:lnTo>
                  <a:pt x="1111" y="124305"/>
                </a:lnTo>
                <a:cubicBezTo>
                  <a:pt x="370" y="125046"/>
                  <a:pt x="0" y="125786"/>
                  <a:pt x="0" y="126527"/>
                </a:cubicBezTo>
                <a:lnTo>
                  <a:pt x="0" y="138374"/>
                </a:lnTo>
                <a:cubicBezTo>
                  <a:pt x="0" y="139115"/>
                  <a:pt x="370" y="139855"/>
                  <a:pt x="1111" y="140225"/>
                </a:cubicBezTo>
                <a:lnTo>
                  <a:pt x="11477" y="146149"/>
                </a:lnTo>
                <a:cubicBezTo>
                  <a:pt x="11847" y="146519"/>
                  <a:pt x="12218" y="146519"/>
                  <a:pt x="12588" y="146519"/>
                </a:cubicBezTo>
                <a:cubicBezTo>
                  <a:pt x="12958" y="146519"/>
                  <a:pt x="13328" y="146519"/>
                  <a:pt x="13698" y="146149"/>
                </a:cubicBezTo>
                <a:lnTo>
                  <a:pt x="23695" y="140225"/>
                </a:lnTo>
                <a:cubicBezTo>
                  <a:pt x="24805" y="139855"/>
                  <a:pt x="25176" y="139115"/>
                  <a:pt x="25176" y="138374"/>
                </a:cubicBezTo>
                <a:lnTo>
                  <a:pt x="25176" y="128008"/>
                </a:lnTo>
                <a:lnTo>
                  <a:pt x="46649" y="115420"/>
                </a:lnTo>
                <a:lnTo>
                  <a:pt x="38874" y="143928"/>
                </a:lnTo>
                <a:cubicBezTo>
                  <a:pt x="38504" y="145038"/>
                  <a:pt x="39615" y="146519"/>
                  <a:pt x="40725" y="146889"/>
                </a:cubicBezTo>
                <a:lnTo>
                  <a:pt x="41466" y="146889"/>
                </a:lnTo>
                <a:cubicBezTo>
                  <a:pt x="42576" y="146889"/>
                  <a:pt x="43687" y="146149"/>
                  <a:pt x="43687" y="145038"/>
                </a:cubicBezTo>
                <a:lnTo>
                  <a:pt x="52202" y="113569"/>
                </a:lnTo>
                <a:lnTo>
                  <a:pt x="70344" y="111347"/>
                </a:lnTo>
                <a:lnTo>
                  <a:pt x="77378" y="128008"/>
                </a:lnTo>
                <a:lnTo>
                  <a:pt x="54424" y="151332"/>
                </a:lnTo>
                <a:cubicBezTo>
                  <a:pt x="53313" y="152073"/>
                  <a:pt x="53313" y="153554"/>
                  <a:pt x="54424" y="154664"/>
                </a:cubicBezTo>
                <a:cubicBezTo>
                  <a:pt x="54794" y="155220"/>
                  <a:pt x="55349" y="155497"/>
                  <a:pt x="55951" y="155497"/>
                </a:cubicBezTo>
                <a:cubicBezTo>
                  <a:pt x="56553" y="155497"/>
                  <a:pt x="57200" y="155220"/>
                  <a:pt x="57756" y="154664"/>
                </a:cubicBezTo>
                <a:lnTo>
                  <a:pt x="78489" y="133931"/>
                </a:lnTo>
                <a:lnTo>
                  <a:pt x="78489" y="158737"/>
                </a:lnTo>
                <a:lnTo>
                  <a:pt x="69603" y="163920"/>
                </a:lnTo>
                <a:cubicBezTo>
                  <a:pt x="68863" y="164290"/>
                  <a:pt x="68492" y="165031"/>
                  <a:pt x="68492" y="166141"/>
                </a:cubicBezTo>
                <a:lnTo>
                  <a:pt x="68492" y="177618"/>
                </a:lnTo>
                <a:cubicBezTo>
                  <a:pt x="68492" y="178729"/>
                  <a:pt x="68863" y="179470"/>
                  <a:pt x="69603" y="179840"/>
                </a:cubicBezTo>
                <a:lnTo>
                  <a:pt x="79599" y="185764"/>
                </a:lnTo>
                <a:cubicBezTo>
                  <a:pt x="79970" y="185764"/>
                  <a:pt x="80340" y="186134"/>
                  <a:pt x="81080" y="186134"/>
                </a:cubicBezTo>
                <a:cubicBezTo>
                  <a:pt x="81450" y="186134"/>
                  <a:pt x="81821" y="185764"/>
                  <a:pt x="82191" y="185764"/>
                </a:cubicBezTo>
                <a:lnTo>
                  <a:pt x="92187" y="179840"/>
                </a:lnTo>
                <a:cubicBezTo>
                  <a:pt x="92928" y="179470"/>
                  <a:pt x="93298" y="178729"/>
                  <a:pt x="93298" y="177618"/>
                </a:cubicBezTo>
                <a:lnTo>
                  <a:pt x="93298" y="166141"/>
                </a:lnTo>
                <a:cubicBezTo>
                  <a:pt x="93298" y="165031"/>
                  <a:pt x="92928" y="164290"/>
                  <a:pt x="92187" y="163920"/>
                </a:cubicBezTo>
                <a:lnTo>
                  <a:pt x="83302" y="158737"/>
                </a:lnTo>
                <a:lnTo>
                  <a:pt x="83302" y="133931"/>
                </a:lnTo>
                <a:lnTo>
                  <a:pt x="104034" y="154664"/>
                </a:lnTo>
                <a:cubicBezTo>
                  <a:pt x="104405" y="155034"/>
                  <a:pt x="105145" y="155405"/>
                  <a:pt x="105886" y="155405"/>
                </a:cubicBezTo>
                <a:cubicBezTo>
                  <a:pt x="106626" y="155405"/>
                  <a:pt x="106996" y="155034"/>
                  <a:pt x="107737" y="154664"/>
                </a:cubicBezTo>
                <a:cubicBezTo>
                  <a:pt x="108477" y="153554"/>
                  <a:pt x="108477" y="152073"/>
                  <a:pt x="107737" y="151332"/>
                </a:cubicBezTo>
                <a:lnTo>
                  <a:pt x="84412" y="128008"/>
                </a:lnTo>
                <a:lnTo>
                  <a:pt x="91817" y="111347"/>
                </a:lnTo>
                <a:lnTo>
                  <a:pt x="109588" y="113569"/>
                </a:lnTo>
                <a:lnTo>
                  <a:pt x="118103" y="145038"/>
                </a:lnTo>
                <a:cubicBezTo>
                  <a:pt x="118473" y="146149"/>
                  <a:pt x="119214" y="146889"/>
                  <a:pt x="120325" y="146889"/>
                </a:cubicBezTo>
                <a:lnTo>
                  <a:pt x="121065" y="146889"/>
                </a:lnTo>
                <a:cubicBezTo>
                  <a:pt x="122546" y="146519"/>
                  <a:pt x="123286" y="145038"/>
                  <a:pt x="122916" y="143928"/>
                </a:cubicBezTo>
                <a:lnTo>
                  <a:pt x="115141" y="115420"/>
                </a:lnTo>
                <a:lnTo>
                  <a:pt x="115141" y="115420"/>
                </a:lnTo>
                <a:lnTo>
                  <a:pt x="136615" y="128008"/>
                </a:lnTo>
                <a:lnTo>
                  <a:pt x="136615" y="138374"/>
                </a:lnTo>
                <a:cubicBezTo>
                  <a:pt x="136615" y="139115"/>
                  <a:pt x="137355" y="139855"/>
                  <a:pt x="138096" y="140225"/>
                </a:cubicBezTo>
                <a:lnTo>
                  <a:pt x="148092" y="146149"/>
                </a:lnTo>
                <a:cubicBezTo>
                  <a:pt x="148462" y="146519"/>
                  <a:pt x="148832" y="146519"/>
                  <a:pt x="149202" y="146519"/>
                </a:cubicBezTo>
                <a:cubicBezTo>
                  <a:pt x="149573" y="146519"/>
                  <a:pt x="150313" y="146519"/>
                  <a:pt x="150683" y="146149"/>
                </a:cubicBezTo>
                <a:lnTo>
                  <a:pt x="160680" y="140225"/>
                </a:lnTo>
                <a:cubicBezTo>
                  <a:pt x="161420" y="139855"/>
                  <a:pt x="161790" y="139115"/>
                  <a:pt x="161790" y="138374"/>
                </a:cubicBezTo>
                <a:lnTo>
                  <a:pt x="161790" y="132080"/>
                </a:lnTo>
                <a:lnTo>
                  <a:pt x="161790" y="126527"/>
                </a:lnTo>
                <a:cubicBezTo>
                  <a:pt x="161790" y="125786"/>
                  <a:pt x="161420" y="125046"/>
                  <a:pt x="160680" y="124305"/>
                </a:cubicBezTo>
                <a:lnTo>
                  <a:pt x="150683" y="118752"/>
                </a:lnTo>
                <a:cubicBezTo>
                  <a:pt x="150313" y="118567"/>
                  <a:pt x="149850" y="118474"/>
                  <a:pt x="149388" y="118474"/>
                </a:cubicBezTo>
                <a:cubicBezTo>
                  <a:pt x="148925" y="118474"/>
                  <a:pt x="148462" y="118567"/>
                  <a:pt x="148092" y="118752"/>
                </a:cubicBezTo>
                <a:lnTo>
                  <a:pt x="139206" y="123565"/>
                </a:lnTo>
                <a:lnTo>
                  <a:pt x="117733" y="111347"/>
                </a:lnTo>
                <a:lnTo>
                  <a:pt x="145870" y="103573"/>
                </a:lnTo>
                <a:cubicBezTo>
                  <a:pt x="147351" y="103202"/>
                  <a:pt x="148092" y="102092"/>
                  <a:pt x="147721" y="100611"/>
                </a:cubicBezTo>
                <a:cubicBezTo>
                  <a:pt x="147417" y="99697"/>
                  <a:pt x="146360" y="99033"/>
                  <a:pt x="145376" y="99033"/>
                </a:cubicBezTo>
                <a:cubicBezTo>
                  <a:pt x="145165" y="99033"/>
                  <a:pt x="144956" y="99064"/>
                  <a:pt x="144760" y="99130"/>
                </a:cubicBezTo>
                <a:lnTo>
                  <a:pt x="112920" y="107645"/>
                </a:lnTo>
                <a:lnTo>
                  <a:pt x="102183" y="92836"/>
                </a:lnTo>
                <a:lnTo>
                  <a:pt x="112920" y="78397"/>
                </a:lnTo>
                <a:lnTo>
                  <a:pt x="144760" y="86912"/>
                </a:lnTo>
                <a:lnTo>
                  <a:pt x="145500" y="86912"/>
                </a:lnTo>
                <a:cubicBezTo>
                  <a:pt x="146611" y="86912"/>
                  <a:pt x="147351" y="86172"/>
                  <a:pt x="147721" y="85061"/>
                </a:cubicBezTo>
                <a:cubicBezTo>
                  <a:pt x="148092" y="83950"/>
                  <a:pt x="147351" y="82469"/>
                  <a:pt x="145870" y="82099"/>
                </a:cubicBezTo>
                <a:lnTo>
                  <a:pt x="117733" y="74695"/>
                </a:lnTo>
                <a:lnTo>
                  <a:pt x="139206" y="62107"/>
                </a:lnTo>
                <a:lnTo>
                  <a:pt x="148092" y="67290"/>
                </a:lnTo>
                <a:cubicBezTo>
                  <a:pt x="148462" y="67290"/>
                  <a:pt x="148832" y="67660"/>
                  <a:pt x="149202" y="67660"/>
                </a:cubicBezTo>
                <a:cubicBezTo>
                  <a:pt x="149573" y="67660"/>
                  <a:pt x="150313" y="67290"/>
                  <a:pt x="150683" y="67290"/>
                </a:cubicBezTo>
                <a:lnTo>
                  <a:pt x="160680" y="61366"/>
                </a:lnTo>
                <a:cubicBezTo>
                  <a:pt x="161420" y="60996"/>
                  <a:pt x="161790" y="60256"/>
                  <a:pt x="161790" y="59145"/>
                </a:cubicBezTo>
                <a:lnTo>
                  <a:pt x="161790" y="47668"/>
                </a:lnTo>
                <a:cubicBezTo>
                  <a:pt x="161790" y="46927"/>
                  <a:pt x="161420" y="45817"/>
                  <a:pt x="160680" y="45446"/>
                </a:cubicBezTo>
                <a:lnTo>
                  <a:pt x="150683" y="39523"/>
                </a:lnTo>
                <a:cubicBezTo>
                  <a:pt x="150313" y="39338"/>
                  <a:pt x="149850" y="39245"/>
                  <a:pt x="149388" y="39245"/>
                </a:cubicBezTo>
                <a:cubicBezTo>
                  <a:pt x="148925" y="39245"/>
                  <a:pt x="148462" y="39338"/>
                  <a:pt x="148092" y="39523"/>
                </a:cubicBezTo>
                <a:lnTo>
                  <a:pt x="138096" y="45446"/>
                </a:lnTo>
                <a:cubicBezTo>
                  <a:pt x="137355" y="45817"/>
                  <a:pt x="136615" y="46557"/>
                  <a:pt x="136615" y="47668"/>
                </a:cubicBezTo>
                <a:lnTo>
                  <a:pt x="136615" y="57664"/>
                </a:lnTo>
                <a:lnTo>
                  <a:pt x="115141" y="70252"/>
                </a:lnTo>
                <a:lnTo>
                  <a:pt x="122916" y="42114"/>
                </a:lnTo>
                <a:cubicBezTo>
                  <a:pt x="123286" y="40633"/>
                  <a:pt x="122546" y="39153"/>
                  <a:pt x="121065" y="38782"/>
                </a:cubicBezTo>
                <a:cubicBezTo>
                  <a:pt x="119954" y="38782"/>
                  <a:pt x="118473" y="39523"/>
                  <a:pt x="118103" y="40633"/>
                </a:cubicBezTo>
                <a:lnTo>
                  <a:pt x="109588" y="72473"/>
                </a:lnTo>
                <a:lnTo>
                  <a:pt x="91817" y="74324"/>
                </a:lnTo>
                <a:lnTo>
                  <a:pt x="84412" y="58034"/>
                </a:lnTo>
                <a:lnTo>
                  <a:pt x="107737" y="34710"/>
                </a:lnTo>
                <a:cubicBezTo>
                  <a:pt x="108477" y="33599"/>
                  <a:pt x="108477" y="32118"/>
                  <a:pt x="107737" y="31008"/>
                </a:cubicBezTo>
                <a:cubicBezTo>
                  <a:pt x="107181" y="30637"/>
                  <a:pt x="106533" y="30452"/>
                  <a:pt x="105886" y="30452"/>
                </a:cubicBezTo>
                <a:cubicBezTo>
                  <a:pt x="105238" y="30452"/>
                  <a:pt x="104590" y="30637"/>
                  <a:pt x="104034" y="31008"/>
                </a:cubicBezTo>
                <a:lnTo>
                  <a:pt x="83302" y="51740"/>
                </a:lnTo>
                <a:lnTo>
                  <a:pt x="83302" y="26935"/>
                </a:lnTo>
                <a:lnTo>
                  <a:pt x="92187" y="21752"/>
                </a:lnTo>
                <a:cubicBezTo>
                  <a:pt x="92928" y="21382"/>
                  <a:pt x="93298" y="20641"/>
                  <a:pt x="93298" y="19901"/>
                </a:cubicBezTo>
                <a:lnTo>
                  <a:pt x="93298" y="8053"/>
                </a:lnTo>
                <a:cubicBezTo>
                  <a:pt x="93298" y="7313"/>
                  <a:pt x="92928" y="6572"/>
                  <a:pt x="92187" y="6202"/>
                </a:cubicBezTo>
                <a:lnTo>
                  <a:pt x="82191" y="278"/>
                </a:lnTo>
                <a:cubicBezTo>
                  <a:pt x="81821" y="93"/>
                  <a:pt x="81358" y="1"/>
                  <a:pt x="80895" y="1"/>
                </a:cubicBezTo>
                <a:close/>
              </a:path>
            </a:pathLst>
          </a:custGeom>
          <a:solidFill>
            <a:srgbClr val="A3816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16;p49">
            <a:extLst>
              <a:ext uri="{FF2B5EF4-FFF2-40B4-BE49-F238E27FC236}">
                <a16:creationId xmlns:a16="http://schemas.microsoft.com/office/drawing/2014/main" id="{D1DA2FDE-402A-4811-A9AC-2CF5B61F6A54}"/>
              </a:ext>
            </a:extLst>
          </p:cNvPr>
          <p:cNvSpPr/>
          <p:nvPr/>
        </p:nvSpPr>
        <p:spPr>
          <a:xfrm>
            <a:off x="1277615" y="892616"/>
            <a:ext cx="463009" cy="529631"/>
          </a:xfrm>
          <a:custGeom>
            <a:avLst/>
            <a:gdLst/>
            <a:ahLst/>
            <a:cxnLst/>
            <a:rect l="l" t="t" r="r" b="b"/>
            <a:pathLst>
              <a:path w="168367" h="192593" extrusionOk="0">
                <a:moveTo>
                  <a:pt x="83982" y="64602"/>
                </a:moveTo>
                <a:lnTo>
                  <a:pt x="86808" y="66217"/>
                </a:lnTo>
                <a:lnTo>
                  <a:pt x="109015" y="78733"/>
                </a:lnTo>
                <a:lnTo>
                  <a:pt x="111841" y="80348"/>
                </a:lnTo>
                <a:lnTo>
                  <a:pt x="111841" y="112245"/>
                </a:lnTo>
                <a:lnTo>
                  <a:pt x="109015" y="113860"/>
                </a:lnTo>
                <a:lnTo>
                  <a:pt x="86808" y="126780"/>
                </a:lnTo>
                <a:lnTo>
                  <a:pt x="83982" y="127992"/>
                </a:lnTo>
                <a:lnTo>
                  <a:pt x="81559" y="126780"/>
                </a:lnTo>
                <a:lnTo>
                  <a:pt x="59353" y="113860"/>
                </a:lnTo>
                <a:lnTo>
                  <a:pt x="56526" y="112245"/>
                </a:lnTo>
                <a:lnTo>
                  <a:pt x="56526" y="80348"/>
                </a:lnTo>
                <a:lnTo>
                  <a:pt x="59353" y="78733"/>
                </a:lnTo>
                <a:lnTo>
                  <a:pt x="81559" y="66217"/>
                </a:lnTo>
                <a:lnTo>
                  <a:pt x="83982" y="64602"/>
                </a:lnTo>
                <a:close/>
                <a:moveTo>
                  <a:pt x="83982" y="1"/>
                </a:moveTo>
                <a:cubicBezTo>
                  <a:pt x="82770" y="1"/>
                  <a:pt x="81559" y="1212"/>
                  <a:pt x="81559" y="2827"/>
                </a:cubicBezTo>
                <a:lnTo>
                  <a:pt x="81559" y="20996"/>
                </a:lnTo>
                <a:lnTo>
                  <a:pt x="71465" y="14940"/>
                </a:lnTo>
                <a:cubicBezTo>
                  <a:pt x="70927" y="14670"/>
                  <a:pt x="70389" y="14536"/>
                  <a:pt x="69880" y="14536"/>
                </a:cubicBezTo>
                <a:cubicBezTo>
                  <a:pt x="68863" y="14536"/>
                  <a:pt x="67966" y="15074"/>
                  <a:pt x="67428" y="16151"/>
                </a:cubicBezTo>
                <a:cubicBezTo>
                  <a:pt x="67024" y="17362"/>
                  <a:pt x="67428" y="18977"/>
                  <a:pt x="68639" y="19785"/>
                </a:cubicBezTo>
                <a:lnTo>
                  <a:pt x="81559" y="27052"/>
                </a:lnTo>
                <a:lnTo>
                  <a:pt x="81559" y="41991"/>
                </a:lnTo>
                <a:lnTo>
                  <a:pt x="55315" y="27052"/>
                </a:lnTo>
                <a:cubicBezTo>
                  <a:pt x="54886" y="26766"/>
                  <a:pt x="54406" y="26632"/>
                  <a:pt x="53930" y="26632"/>
                </a:cubicBezTo>
                <a:cubicBezTo>
                  <a:pt x="53061" y="26632"/>
                  <a:pt x="52203" y="27078"/>
                  <a:pt x="51681" y="27860"/>
                </a:cubicBezTo>
                <a:cubicBezTo>
                  <a:pt x="50874" y="29071"/>
                  <a:pt x="51277" y="30686"/>
                  <a:pt x="52489" y="31494"/>
                </a:cubicBezTo>
                <a:lnTo>
                  <a:pt x="81559" y="48451"/>
                </a:lnTo>
                <a:lnTo>
                  <a:pt x="81559" y="59757"/>
                </a:lnTo>
                <a:lnTo>
                  <a:pt x="54104" y="75907"/>
                </a:lnTo>
                <a:lnTo>
                  <a:pt x="43202" y="69447"/>
                </a:lnTo>
                <a:lnTo>
                  <a:pt x="43202" y="37146"/>
                </a:lnTo>
                <a:cubicBezTo>
                  <a:pt x="43202" y="35531"/>
                  <a:pt x="41991" y="34320"/>
                  <a:pt x="40376" y="34320"/>
                </a:cubicBezTo>
                <a:cubicBezTo>
                  <a:pt x="38761" y="34320"/>
                  <a:pt x="37550" y="35531"/>
                  <a:pt x="37550" y="37146"/>
                </a:cubicBezTo>
                <a:lnTo>
                  <a:pt x="37550" y="66620"/>
                </a:lnTo>
                <a:lnTo>
                  <a:pt x="24629" y="58949"/>
                </a:lnTo>
                <a:lnTo>
                  <a:pt x="24629" y="44818"/>
                </a:lnTo>
                <a:cubicBezTo>
                  <a:pt x="24629" y="43606"/>
                  <a:pt x="23418" y="42395"/>
                  <a:pt x="22207" y="42395"/>
                </a:cubicBezTo>
                <a:cubicBezTo>
                  <a:pt x="20592" y="42395"/>
                  <a:pt x="19381" y="43606"/>
                  <a:pt x="19381" y="44818"/>
                </a:cubicBezTo>
                <a:lnTo>
                  <a:pt x="19381" y="55719"/>
                </a:lnTo>
                <a:lnTo>
                  <a:pt x="4442" y="47240"/>
                </a:lnTo>
                <a:cubicBezTo>
                  <a:pt x="4012" y="46954"/>
                  <a:pt x="3533" y="46820"/>
                  <a:pt x="3056" y="46820"/>
                </a:cubicBezTo>
                <a:cubicBezTo>
                  <a:pt x="2187" y="46820"/>
                  <a:pt x="1329" y="47265"/>
                  <a:pt x="808" y="48048"/>
                </a:cubicBezTo>
                <a:cubicBezTo>
                  <a:pt x="0" y="49663"/>
                  <a:pt x="404" y="51278"/>
                  <a:pt x="1615" y="51681"/>
                </a:cubicBezTo>
                <a:lnTo>
                  <a:pt x="17362" y="60968"/>
                </a:lnTo>
                <a:lnTo>
                  <a:pt x="6460" y="67428"/>
                </a:lnTo>
                <a:cubicBezTo>
                  <a:pt x="5249" y="68236"/>
                  <a:pt x="4845" y="69851"/>
                  <a:pt x="5249" y="71062"/>
                </a:cubicBezTo>
                <a:cubicBezTo>
                  <a:pt x="6057" y="71869"/>
                  <a:pt x="6864" y="72273"/>
                  <a:pt x="7672" y="72273"/>
                </a:cubicBezTo>
                <a:cubicBezTo>
                  <a:pt x="8075" y="72273"/>
                  <a:pt x="8883" y="72273"/>
                  <a:pt x="9287" y="71869"/>
                </a:cubicBezTo>
                <a:lnTo>
                  <a:pt x="23014" y="64198"/>
                </a:lnTo>
                <a:lnTo>
                  <a:pt x="35935" y="71466"/>
                </a:lnTo>
                <a:lnTo>
                  <a:pt x="8883" y="87212"/>
                </a:lnTo>
                <a:cubicBezTo>
                  <a:pt x="7672" y="88020"/>
                  <a:pt x="7268" y="89635"/>
                  <a:pt x="7672" y="90846"/>
                </a:cubicBezTo>
                <a:cubicBezTo>
                  <a:pt x="8479" y="91653"/>
                  <a:pt x="9287" y="92057"/>
                  <a:pt x="10094" y="92057"/>
                </a:cubicBezTo>
                <a:cubicBezTo>
                  <a:pt x="10498" y="92057"/>
                  <a:pt x="10902" y="92057"/>
                  <a:pt x="11305" y="91653"/>
                </a:cubicBezTo>
                <a:lnTo>
                  <a:pt x="41183" y="74696"/>
                </a:lnTo>
                <a:lnTo>
                  <a:pt x="51277" y="80348"/>
                </a:lnTo>
                <a:lnTo>
                  <a:pt x="51277" y="112245"/>
                </a:lnTo>
                <a:lnTo>
                  <a:pt x="39568" y="119109"/>
                </a:lnTo>
                <a:lnTo>
                  <a:pt x="11709" y="102959"/>
                </a:lnTo>
                <a:cubicBezTo>
                  <a:pt x="11137" y="102673"/>
                  <a:pt x="10565" y="102539"/>
                  <a:pt x="10029" y="102539"/>
                </a:cubicBezTo>
                <a:cubicBezTo>
                  <a:pt x="9051" y="102539"/>
                  <a:pt x="8193" y="102984"/>
                  <a:pt x="7672" y="103766"/>
                </a:cubicBezTo>
                <a:cubicBezTo>
                  <a:pt x="7268" y="104977"/>
                  <a:pt x="7672" y="106592"/>
                  <a:pt x="8883" y="107400"/>
                </a:cubicBezTo>
                <a:lnTo>
                  <a:pt x="34320" y="122339"/>
                </a:lnTo>
                <a:lnTo>
                  <a:pt x="21399" y="129607"/>
                </a:lnTo>
                <a:lnTo>
                  <a:pt x="9287" y="122743"/>
                </a:lnTo>
                <a:cubicBezTo>
                  <a:pt x="8715" y="122457"/>
                  <a:pt x="8142" y="122323"/>
                  <a:pt x="7606" y="122323"/>
                </a:cubicBezTo>
                <a:cubicBezTo>
                  <a:pt x="6629" y="122323"/>
                  <a:pt x="5771" y="122768"/>
                  <a:pt x="5249" y="123550"/>
                </a:cubicBezTo>
                <a:cubicBezTo>
                  <a:pt x="4845" y="124762"/>
                  <a:pt x="5249" y="126377"/>
                  <a:pt x="6460" y="127184"/>
                </a:cubicBezTo>
                <a:lnTo>
                  <a:pt x="15747" y="132837"/>
                </a:lnTo>
                <a:lnTo>
                  <a:pt x="1615" y="140912"/>
                </a:lnTo>
                <a:cubicBezTo>
                  <a:pt x="404" y="141719"/>
                  <a:pt x="0" y="143334"/>
                  <a:pt x="808" y="144546"/>
                </a:cubicBezTo>
                <a:cubicBezTo>
                  <a:pt x="1212" y="145353"/>
                  <a:pt x="2019" y="145757"/>
                  <a:pt x="3230" y="145757"/>
                </a:cubicBezTo>
                <a:lnTo>
                  <a:pt x="4442" y="145757"/>
                </a:lnTo>
                <a:lnTo>
                  <a:pt x="19381" y="136874"/>
                </a:lnTo>
                <a:lnTo>
                  <a:pt x="19381" y="149794"/>
                </a:lnTo>
                <a:cubicBezTo>
                  <a:pt x="19381" y="151006"/>
                  <a:pt x="20592" y="152217"/>
                  <a:pt x="22207" y="152217"/>
                </a:cubicBezTo>
                <a:cubicBezTo>
                  <a:pt x="23418" y="152217"/>
                  <a:pt x="24629" y="151006"/>
                  <a:pt x="24629" y="149794"/>
                </a:cubicBezTo>
                <a:lnTo>
                  <a:pt x="24629" y="133644"/>
                </a:lnTo>
                <a:lnTo>
                  <a:pt x="37550" y="126377"/>
                </a:lnTo>
                <a:lnTo>
                  <a:pt x="37550" y="157466"/>
                </a:lnTo>
                <a:cubicBezTo>
                  <a:pt x="37550" y="159081"/>
                  <a:pt x="38761" y="160292"/>
                  <a:pt x="40376" y="160292"/>
                </a:cubicBezTo>
                <a:cubicBezTo>
                  <a:pt x="41991" y="160292"/>
                  <a:pt x="43202" y="159081"/>
                  <a:pt x="43202" y="157466"/>
                </a:cubicBezTo>
                <a:lnTo>
                  <a:pt x="43202" y="123147"/>
                </a:lnTo>
                <a:lnTo>
                  <a:pt x="54104" y="117090"/>
                </a:lnTo>
                <a:lnTo>
                  <a:pt x="81559" y="132837"/>
                </a:lnTo>
                <a:lnTo>
                  <a:pt x="81559" y="146564"/>
                </a:lnTo>
                <a:lnTo>
                  <a:pt x="52489" y="163118"/>
                </a:lnTo>
                <a:cubicBezTo>
                  <a:pt x="51277" y="163926"/>
                  <a:pt x="50874" y="165541"/>
                  <a:pt x="51681" y="166752"/>
                </a:cubicBezTo>
                <a:cubicBezTo>
                  <a:pt x="52085" y="167560"/>
                  <a:pt x="52892" y="167964"/>
                  <a:pt x="54104" y="167964"/>
                </a:cubicBezTo>
                <a:cubicBezTo>
                  <a:pt x="54507" y="167964"/>
                  <a:pt x="54911" y="167964"/>
                  <a:pt x="55315" y="167560"/>
                </a:cubicBezTo>
                <a:lnTo>
                  <a:pt x="81559" y="152621"/>
                </a:lnTo>
                <a:lnTo>
                  <a:pt x="81559" y="167560"/>
                </a:lnTo>
                <a:lnTo>
                  <a:pt x="68639" y="174827"/>
                </a:lnTo>
                <a:cubicBezTo>
                  <a:pt x="67428" y="175635"/>
                  <a:pt x="67024" y="177250"/>
                  <a:pt x="67428" y="178461"/>
                </a:cubicBezTo>
                <a:cubicBezTo>
                  <a:pt x="67966" y="179538"/>
                  <a:pt x="68863" y="180076"/>
                  <a:pt x="69880" y="180076"/>
                </a:cubicBezTo>
                <a:cubicBezTo>
                  <a:pt x="70389" y="180076"/>
                  <a:pt x="70927" y="179942"/>
                  <a:pt x="71465" y="179673"/>
                </a:cubicBezTo>
                <a:lnTo>
                  <a:pt x="81559" y="173616"/>
                </a:lnTo>
                <a:lnTo>
                  <a:pt x="81559" y="190170"/>
                </a:lnTo>
                <a:cubicBezTo>
                  <a:pt x="81559" y="191381"/>
                  <a:pt x="82770" y="192593"/>
                  <a:pt x="83982" y="192593"/>
                </a:cubicBezTo>
                <a:cubicBezTo>
                  <a:pt x="85597" y="192593"/>
                  <a:pt x="86808" y="191381"/>
                  <a:pt x="86808" y="190170"/>
                </a:cubicBezTo>
                <a:lnTo>
                  <a:pt x="86808" y="173616"/>
                </a:lnTo>
                <a:lnTo>
                  <a:pt x="97306" y="179673"/>
                </a:lnTo>
                <a:cubicBezTo>
                  <a:pt x="97709" y="180076"/>
                  <a:pt x="98113" y="180076"/>
                  <a:pt x="98517" y="180076"/>
                </a:cubicBezTo>
                <a:cubicBezTo>
                  <a:pt x="99324" y="180076"/>
                  <a:pt x="100132" y="179673"/>
                  <a:pt x="100940" y="178461"/>
                </a:cubicBezTo>
                <a:cubicBezTo>
                  <a:pt x="101747" y="177250"/>
                  <a:pt x="100940" y="175635"/>
                  <a:pt x="99728" y="174827"/>
                </a:cubicBezTo>
                <a:lnTo>
                  <a:pt x="86808" y="167560"/>
                </a:lnTo>
                <a:lnTo>
                  <a:pt x="86808" y="152621"/>
                </a:lnTo>
                <a:lnTo>
                  <a:pt x="113052" y="167560"/>
                </a:lnTo>
                <a:cubicBezTo>
                  <a:pt x="113481" y="167846"/>
                  <a:pt x="113961" y="167980"/>
                  <a:pt x="114438" y="167980"/>
                </a:cubicBezTo>
                <a:cubicBezTo>
                  <a:pt x="115306" y="167980"/>
                  <a:pt x="116165" y="167534"/>
                  <a:pt x="116686" y="166752"/>
                </a:cubicBezTo>
                <a:cubicBezTo>
                  <a:pt x="117494" y="165541"/>
                  <a:pt x="117090" y="163926"/>
                  <a:pt x="115879" y="163118"/>
                </a:cubicBezTo>
                <a:lnTo>
                  <a:pt x="86808" y="146161"/>
                </a:lnTo>
                <a:lnTo>
                  <a:pt x="86808" y="132837"/>
                </a:lnTo>
                <a:lnTo>
                  <a:pt x="114264" y="117090"/>
                </a:lnTo>
                <a:lnTo>
                  <a:pt x="125165" y="123147"/>
                </a:lnTo>
                <a:lnTo>
                  <a:pt x="125165" y="157466"/>
                </a:lnTo>
                <a:cubicBezTo>
                  <a:pt x="125165" y="159081"/>
                  <a:pt x="126376" y="160292"/>
                  <a:pt x="127991" y="160292"/>
                </a:cubicBezTo>
                <a:cubicBezTo>
                  <a:pt x="129606" y="160292"/>
                  <a:pt x="130818" y="159081"/>
                  <a:pt x="130818" y="157466"/>
                </a:cubicBezTo>
                <a:lnTo>
                  <a:pt x="130818" y="126377"/>
                </a:lnTo>
                <a:lnTo>
                  <a:pt x="143738" y="133644"/>
                </a:lnTo>
                <a:lnTo>
                  <a:pt x="143738" y="149794"/>
                </a:lnTo>
                <a:cubicBezTo>
                  <a:pt x="143738" y="151006"/>
                  <a:pt x="144949" y="152217"/>
                  <a:pt x="146160" y="152217"/>
                </a:cubicBezTo>
                <a:cubicBezTo>
                  <a:pt x="147775" y="152217"/>
                  <a:pt x="148987" y="151006"/>
                  <a:pt x="148987" y="149794"/>
                </a:cubicBezTo>
                <a:lnTo>
                  <a:pt x="148987" y="136874"/>
                </a:lnTo>
                <a:lnTo>
                  <a:pt x="163926" y="145353"/>
                </a:lnTo>
                <a:cubicBezTo>
                  <a:pt x="164329" y="145757"/>
                  <a:pt x="164733" y="145757"/>
                  <a:pt x="165137" y="145757"/>
                </a:cubicBezTo>
                <a:cubicBezTo>
                  <a:pt x="166348" y="145757"/>
                  <a:pt x="167156" y="145353"/>
                  <a:pt x="167559" y="144546"/>
                </a:cubicBezTo>
                <a:cubicBezTo>
                  <a:pt x="168367" y="143334"/>
                  <a:pt x="167963" y="141719"/>
                  <a:pt x="166752" y="140912"/>
                </a:cubicBezTo>
                <a:lnTo>
                  <a:pt x="152620" y="132837"/>
                </a:lnTo>
                <a:lnTo>
                  <a:pt x="161907" y="127184"/>
                </a:lnTo>
                <a:cubicBezTo>
                  <a:pt x="163118" y="126377"/>
                  <a:pt x="163522" y="124762"/>
                  <a:pt x="163118" y="123550"/>
                </a:cubicBezTo>
                <a:cubicBezTo>
                  <a:pt x="162597" y="122768"/>
                  <a:pt x="161738" y="122323"/>
                  <a:pt x="160761" y="122323"/>
                </a:cubicBezTo>
                <a:cubicBezTo>
                  <a:pt x="160225" y="122323"/>
                  <a:pt x="159653" y="122457"/>
                  <a:pt x="159081" y="122743"/>
                </a:cubicBezTo>
                <a:lnTo>
                  <a:pt x="146968" y="129607"/>
                </a:lnTo>
                <a:lnTo>
                  <a:pt x="134048" y="122339"/>
                </a:lnTo>
                <a:lnTo>
                  <a:pt x="159484" y="107400"/>
                </a:lnTo>
                <a:cubicBezTo>
                  <a:pt x="160696" y="106592"/>
                  <a:pt x="161503" y="104977"/>
                  <a:pt x="160696" y="103766"/>
                </a:cubicBezTo>
                <a:cubicBezTo>
                  <a:pt x="160174" y="102984"/>
                  <a:pt x="159316" y="102539"/>
                  <a:pt x="158447" y="102539"/>
                </a:cubicBezTo>
                <a:cubicBezTo>
                  <a:pt x="157971" y="102539"/>
                  <a:pt x="157491" y="102673"/>
                  <a:pt x="157062" y="102959"/>
                </a:cubicBezTo>
                <a:lnTo>
                  <a:pt x="128799" y="119109"/>
                </a:lnTo>
                <a:lnTo>
                  <a:pt x="117090" y="112245"/>
                </a:lnTo>
                <a:lnTo>
                  <a:pt x="117090" y="80348"/>
                </a:lnTo>
                <a:lnTo>
                  <a:pt x="127184" y="74696"/>
                </a:lnTo>
                <a:lnTo>
                  <a:pt x="157062" y="91653"/>
                </a:lnTo>
                <a:cubicBezTo>
                  <a:pt x="157466" y="92057"/>
                  <a:pt x="157869" y="92057"/>
                  <a:pt x="158273" y="92057"/>
                </a:cubicBezTo>
                <a:cubicBezTo>
                  <a:pt x="159081" y="92057"/>
                  <a:pt x="160292" y="91653"/>
                  <a:pt x="160696" y="90846"/>
                </a:cubicBezTo>
                <a:cubicBezTo>
                  <a:pt x="161503" y="89635"/>
                  <a:pt x="160696" y="88020"/>
                  <a:pt x="159484" y="87212"/>
                </a:cubicBezTo>
                <a:lnTo>
                  <a:pt x="132433" y="71466"/>
                </a:lnTo>
                <a:lnTo>
                  <a:pt x="145353" y="64198"/>
                </a:lnTo>
                <a:lnTo>
                  <a:pt x="159081" y="71869"/>
                </a:lnTo>
                <a:cubicBezTo>
                  <a:pt x="159484" y="72273"/>
                  <a:pt x="160292" y="72273"/>
                  <a:pt x="160696" y="72273"/>
                </a:cubicBezTo>
                <a:cubicBezTo>
                  <a:pt x="161503" y="72273"/>
                  <a:pt x="162311" y="71869"/>
                  <a:pt x="163118" y="71062"/>
                </a:cubicBezTo>
                <a:cubicBezTo>
                  <a:pt x="163522" y="69851"/>
                  <a:pt x="163118" y="68236"/>
                  <a:pt x="161907" y="67428"/>
                </a:cubicBezTo>
                <a:lnTo>
                  <a:pt x="151005" y="60968"/>
                </a:lnTo>
                <a:lnTo>
                  <a:pt x="166752" y="51681"/>
                </a:lnTo>
                <a:cubicBezTo>
                  <a:pt x="167963" y="51278"/>
                  <a:pt x="168367" y="49663"/>
                  <a:pt x="167559" y="48048"/>
                </a:cubicBezTo>
                <a:cubicBezTo>
                  <a:pt x="167038" y="47265"/>
                  <a:pt x="166180" y="46820"/>
                  <a:pt x="165311" y="46820"/>
                </a:cubicBezTo>
                <a:cubicBezTo>
                  <a:pt x="164834" y="46820"/>
                  <a:pt x="164355" y="46954"/>
                  <a:pt x="163926" y="47240"/>
                </a:cubicBezTo>
                <a:lnTo>
                  <a:pt x="148987" y="55719"/>
                </a:lnTo>
                <a:lnTo>
                  <a:pt x="148987" y="44818"/>
                </a:lnTo>
                <a:cubicBezTo>
                  <a:pt x="148987" y="43606"/>
                  <a:pt x="147775" y="42395"/>
                  <a:pt x="146160" y="42395"/>
                </a:cubicBezTo>
                <a:cubicBezTo>
                  <a:pt x="144949" y="42395"/>
                  <a:pt x="143738" y="43606"/>
                  <a:pt x="143738" y="44818"/>
                </a:cubicBezTo>
                <a:lnTo>
                  <a:pt x="143738" y="58949"/>
                </a:lnTo>
                <a:lnTo>
                  <a:pt x="130818" y="66217"/>
                </a:lnTo>
                <a:lnTo>
                  <a:pt x="130818" y="37146"/>
                </a:lnTo>
                <a:cubicBezTo>
                  <a:pt x="130818" y="35531"/>
                  <a:pt x="129606" y="34320"/>
                  <a:pt x="127991" y="34320"/>
                </a:cubicBezTo>
                <a:cubicBezTo>
                  <a:pt x="126376" y="34320"/>
                  <a:pt x="125165" y="35531"/>
                  <a:pt x="125165" y="37146"/>
                </a:cubicBezTo>
                <a:lnTo>
                  <a:pt x="125165" y="69447"/>
                </a:lnTo>
                <a:lnTo>
                  <a:pt x="114264" y="75907"/>
                </a:lnTo>
                <a:lnTo>
                  <a:pt x="86808" y="59757"/>
                </a:lnTo>
                <a:lnTo>
                  <a:pt x="86808" y="48451"/>
                </a:lnTo>
                <a:lnTo>
                  <a:pt x="115879" y="31494"/>
                </a:lnTo>
                <a:cubicBezTo>
                  <a:pt x="117090" y="30686"/>
                  <a:pt x="117494" y="29071"/>
                  <a:pt x="116686" y="27860"/>
                </a:cubicBezTo>
                <a:cubicBezTo>
                  <a:pt x="116165" y="27078"/>
                  <a:pt x="115306" y="26632"/>
                  <a:pt x="114438" y="26632"/>
                </a:cubicBezTo>
                <a:cubicBezTo>
                  <a:pt x="113961" y="26632"/>
                  <a:pt x="113481" y="26766"/>
                  <a:pt x="113052" y="27052"/>
                </a:cubicBezTo>
                <a:lnTo>
                  <a:pt x="86808" y="41991"/>
                </a:lnTo>
                <a:lnTo>
                  <a:pt x="86808" y="27052"/>
                </a:lnTo>
                <a:lnTo>
                  <a:pt x="99728" y="19785"/>
                </a:lnTo>
                <a:cubicBezTo>
                  <a:pt x="100940" y="18977"/>
                  <a:pt x="101747" y="17362"/>
                  <a:pt x="100940" y="16151"/>
                </a:cubicBezTo>
                <a:cubicBezTo>
                  <a:pt x="100401" y="15074"/>
                  <a:pt x="99504" y="14536"/>
                  <a:pt x="98607" y="14536"/>
                </a:cubicBezTo>
                <a:cubicBezTo>
                  <a:pt x="98158" y="14536"/>
                  <a:pt x="97709" y="14670"/>
                  <a:pt x="97306" y="14940"/>
                </a:cubicBezTo>
                <a:lnTo>
                  <a:pt x="86808" y="20996"/>
                </a:lnTo>
                <a:lnTo>
                  <a:pt x="86808" y="2827"/>
                </a:lnTo>
                <a:cubicBezTo>
                  <a:pt x="86808" y="1212"/>
                  <a:pt x="85597" y="1"/>
                  <a:pt x="83982" y="1"/>
                </a:cubicBezTo>
                <a:close/>
              </a:path>
            </a:pathLst>
          </a:custGeom>
          <a:solidFill>
            <a:srgbClr val="A3816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1;p49">
            <a:extLst>
              <a:ext uri="{FF2B5EF4-FFF2-40B4-BE49-F238E27FC236}">
                <a16:creationId xmlns:a16="http://schemas.microsoft.com/office/drawing/2014/main" id="{C4F2921E-9B0B-457A-8419-9CF1FFFF359C}"/>
              </a:ext>
            </a:extLst>
          </p:cNvPr>
          <p:cNvSpPr/>
          <p:nvPr/>
        </p:nvSpPr>
        <p:spPr>
          <a:xfrm>
            <a:off x="10244312" y="2896065"/>
            <a:ext cx="583605" cy="508211"/>
          </a:xfrm>
          <a:custGeom>
            <a:avLst/>
            <a:gdLst/>
            <a:ahLst/>
            <a:cxnLst/>
            <a:rect l="l" t="t" r="r" b="b"/>
            <a:pathLst>
              <a:path w="212220" h="184804" extrusionOk="0">
                <a:moveTo>
                  <a:pt x="106332" y="55781"/>
                </a:moveTo>
                <a:lnTo>
                  <a:pt x="113895" y="73132"/>
                </a:lnTo>
                <a:lnTo>
                  <a:pt x="115230" y="76691"/>
                </a:lnTo>
                <a:lnTo>
                  <a:pt x="118789" y="76246"/>
                </a:lnTo>
                <a:lnTo>
                  <a:pt x="137920" y="74022"/>
                </a:lnTo>
                <a:lnTo>
                  <a:pt x="126798" y="89149"/>
                </a:lnTo>
                <a:lnTo>
                  <a:pt x="124573" y="92708"/>
                </a:lnTo>
                <a:lnTo>
                  <a:pt x="126353" y="95377"/>
                </a:lnTo>
                <a:lnTo>
                  <a:pt x="137920" y="110949"/>
                </a:lnTo>
                <a:lnTo>
                  <a:pt x="137920" y="110949"/>
                </a:lnTo>
                <a:lnTo>
                  <a:pt x="119234" y="108725"/>
                </a:lnTo>
                <a:lnTo>
                  <a:pt x="115230" y="108280"/>
                </a:lnTo>
                <a:lnTo>
                  <a:pt x="113895" y="111839"/>
                </a:lnTo>
                <a:lnTo>
                  <a:pt x="106332" y="129190"/>
                </a:lnTo>
                <a:lnTo>
                  <a:pt x="98324" y="111839"/>
                </a:lnTo>
                <a:lnTo>
                  <a:pt x="96989" y="108280"/>
                </a:lnTo>
                <a:lnTo>
                  <a:pt x="92985" y="108725"/>
                </a:lnTo>
                <a:lnTo>
                  <a:pt x="74299" y="110949"/>
                </a:lnTo>
                <a:lnTo>
                  <a:pt x="74299" y="110949"/>
                </a:lnTo>
                <a:lnTo>
                  <a:pt x="85866" y="95377"/>
                </a:lnTo>
                <a:lnTo>
                  <a:pt x="87646" y="92708"/>
                </a:lnTo>
                <a:lnTo>
                  <a:pt x="85422" y="89149"/>
                </a:lnTo>
                <a:lnTo>
                  <a:pt x="74299" y="74022"/>
                </a:lnTo>
                <a:lnTo>
                  <a:pt x="93430" y="76246"/>
                </a:lnTo>
                <a:lnTo>
                  <a:pt x="96989" y="76691"/>
                </a:lnTo>
                <a:lnTo>
                  <a:pt x="98324" y="73132"/>
                </a:lnTo>
                <a:lnTo>
                  <a:pt x="106332" y="55781"/>
                </a:lnTo>
                <a:close/>
                <a:moveTo>
                  <a:pt x="54007" y="1"/>
                </a:moveTo>
                <a:cubicBezTo>
                  <a:pt x="53639" y="1"/>
                  <a:pt x="53277" y="57"/>
                  <a:pt x="52944" y="168"/>
                </a:cubicBezTo>
                <a:cubicBezTo>
                  <a:pt x="51609" y="1058"/>
                  <a:pt x="51164" y="2837"/>
                  <a:pt x="52054" y="4617"/>
                </a:cubicBezTo>
                <a:lnTo>
                  <a:pt x="62287" y="22413"/>
                </a:lnTo>
                <a:lnTo>
                  <a:pt x="49829" y="22413"/>
                </a:lnTo>
                <a:cubicBezTo>
                  <a:pt x="48050" y="22413"/>
                  <a:pt x="46715" y="23748"/>
                  <a:pt x="46715" y="25527"/>
                </a:cubicBezTo>
                <a:cubicBezTo>
                  <a:pt x="46715" y="27307"/>
                  <a:pt x="48050" y="28642"/>
                  <a:pt x="49829" y="28642"/>
                </a:cubicBezTo>
                <a:lnTo>
                  <a:pt x="65846" y="28642"/>
                </a:lnTo>
                <a:lnTo>
                  <a:pt x="73854" y="42434"/>
                </a:lnTo>
                <a:lnTo>
                  <a:pt x="41376" y="42434"/>
                </a:lnTo>
                <a:cubicBezTo>
                  <a:pt x="39596" y="42434"/>
                  <a:pt x="38262" y="43768"/>
                  <a:pt x="38262" y="45103"/>
                </a:cubicBezTo>
                <a:cubicBezTo>
                  <a:pt x="38262" y="46883"/>
                  <a:pt x="39596" y="48217"/>
                  <a:pt x="41376" y="48217"/>
                </a:cubicBezTo>
                <a:lnTo>
                  <a:pt x="77413" y="48217"/>
                </a:lnTo>
                <a:lnTo>
                  <a:pt x="89871" y="70018"/>
                </a:lnTo>
                <a:lnTo>
                  <a:pt x="61397" y="66903"/>
                </a:lnTo>
                <a:lnTo>
                  <a:pt x="61397" y="66903"/>
                </a:lnTo>
                <a:lnTo>
                  <a:pt x="77858" y="89149"/>
                </a:lnTo>
                <a:lnTo>
                  <a:pt x="53388" y="89149"/>
                </a:lnTo>
                <a:lnTo>
                  <a:pt x="35592" y="58450"/>
                </a:lnTo>
                <a:cubicBezTo>
                  <a:pt x="34951" y="57488"/>
                  <a:pt x="33847" y="56757"/>
                  <a:pt x="32781" y="56757"/>
                </a:cubicBezTo>
                <a:cubicBezTo>
                  <a:pt x="32368" y="56757"/>
                  <a:pt x="31961" y="56867"/>
                  <a:pt x="31588" y="57116"/>
                </a:cubicBezTo>
                <a:cubicBezTo>
                  <a:pt x="30253" y="58005"/>
                  <a:pt x="29364" y="59785"/>
                  <a:pt x="30253" y="61120"/>
                </a:cubicBezTo>
                <a:lnTo>
                  <a:pt x="46715" y="89149"/>
                </a:lnTo>
                <a:lnTo>
                  <a:pt x="30698" y="89149"/>
                </a:lnTo>
                <a:lnTo>
                  <a:pt x="22690" y="75357"/>
                </a:lnTo>
                <a:cubicBezTo>
                  <a:pt x="22115" y="74495"/>
                  <a:pt x="21170" y="74004"/>
                  <a:pt x="20213" y="74004"/>
                </a:cubicBezTo>
                <a:cubicBezTo>
                  <a:pt x="19687" y="74004"/>
                  <a:pt x="19159" y="74152"/>
                  <a:pt x="18686" y="74467"/>
                </a:cubicBezTo>
                <a:cubicBezTo>
                  <a:pt x="17351" y="75357"/>
                  <a:pt x="16906" y="77136"/>
                  <a:pt x="17351" y="78471"/>
                </a:cubicBezTo>
                <a:lnTo>
                  <a:pt x="24025" y="89149"/>
                </a:lnTo>
                <a:lnTo>
                  <a:pt x="3114" y="89149"/>
                </a:lnTo>
                <a:cubicBezTo>
                  <a:pt x="1335" y="89149"/>
                  <a:pt x="0" y="90483"/>
                  <a:pt x="0" y="92263"/>
                </a:cubicBezTo>
                <a:cubicBezTo>
                  <a:pt x="0" y="94043"/>
                  <a:pt x="1335" y="95377"/>
                  <a:pt x="3114" y="95377"/>
                </a:cubicBezTo>
                <a:lnTo>
                  <a:pt x="24025" y="95377"/>
                </a:lnTo>
                <a:lnTo>
                  <a:pt x="17796" y="106055"/>
                </a:lnTo>
                <a:cubicBezTo>
                  <a:pt x="16906" y="107835"/>
                  <a:pt x="17351" y="109614"/>
                  <a:pt x="18686" y="110059"/>
                </a:cubicBezTo>
                <a:cubicBezTo>
                  <a:pt x="19131" y="110504"/>
                  <a:pt x="19576" y="110504"/>
                  <a:pt x="20021" y="110504"/>
                </a:cubicBezTo>
                <a:cubicBezTo>
                  <a:pt x="21355" y="110504"/>
                  <a:pt x="22245" y="110059"/>
                  <a:pt x="22690" y="109169"/>
                </a:cubicBezTo>
                <a:lnTo>
                  <a:pt x="30698" y="95377"/>
                </a:lnTo>
                <a:lnTo>
                  <a:pt x="46715" y="95377"/>
                </a:lnTo>
                <a:lnTo>
                  <a:pt x="30253" y="123406"/>
                </a:lnTo>
                <a:cubicBezTo>
                  <a:pt x="29809" y="124741"/>
                  <a:pt x="30253" y="126521"/>
                  <a:pt x="31588" y="127410"/>
                </a:cubicBezTo>
                <a:cubicBezTo>
                  <a:pt x="32033" y="127855"/>
                  <a:pt x="32478" y="127855"/>
                  <a:pt x="32923" y="127855"/>
                </a:cubicBezTo>
                <a:cubicBezTo>
                  <a:pt x="33813" y="127855"/>
                  <a:pt x="35147" y="127410"/>
                  <a:pt x="35592" y="126521"/>
                </a:cubicBezTo>
                <a:lnTo>
                  <a:pt x="53388" y="95377"/>
                </a:lnTo>
                <a:lnTo>
                  <a:pt x="78303" y="95377"/>
                </a:lnTo>
                <a:lnTo>
                  <a:pt x="61397" y="118512"/>
                </a:lnTo>
                <a:lnTo>
                  <a:pt x="89426" y="115398"/>
                </a:lnTo>
                <a:lnTo>
                  <a:pt x="77413" y="136309"/>
                </a:lnTo>
                <a:lnTo>
                  <a:pt x="41376" y="136309"/>
                </a:lnTo>
                <a:cubicBezTo>
                  <a:pt x="39596" y="136309"/>
                  <a:pt x="38262" y="137643"/>
                  <a:pt x="38262" y="139423"/>
                </a:cubicBezTo>
                <a:cubicBezTo>
                  <a:pt x="38262" y="141203"/>
                  <a:pt x="39596" y="142537"/>
                  <a:pt x="41376" y="142537"/>
                </a:cubicBezTo>
                <a:lnTo>
                  <a:pt x="73854" y="142537"/>
                </a:lnTo>
                <a:lnTo>
                  <a:pt x="65846" y="156329"/>
                </a:lnTo>
                <a:lnTo>
                  <a:pt x="49829" y="156329"/>
                </a:lnTo>
                <a:cubicBezTo>
                  <a:pt x="48050" y="156329"/>
                  <a:pt x="46715" y="157664"/>
                  <a:pt x="46715" y="158999"/>
                </a:cubicBezTo>
                <a:cubicBezTo>
                  <a:pt x="46715" y="160778"/>
                  <a:pt x="48050" y="162113"/>
                  <a:pt x="49829" y="162113"/>
                </a:cubicBezTo>
                <a:lnTo>
                  <a:pt x="62287" y="162113"/>
                </a:lnTo>
                <a:lnTo>
                  <a:pt x="52054" y="180354"/>
                </a:lnTo>
                <a:cubicBezTo>
                  <a:pt x="51164" y="181689"/>
                  <a:pt x="51609" y="183468"/>
                  <a:pt x="52944" y="184358"/>
                </a:cubicBezTo>
                <a:cubicBezTo>
                  <a:pt x="53388" y="184358"/>
                  <a:pt x="54278" y="184803"/>
                  <a:pt x="54723" y="184803"/>
                </a:cubicBezTo>
                <a:cubicBezTo>
                  <a:pt x="55613" y="184803"/>
                  <a:pt x="56503" y="183913"/>
                  <a:pt x="56948" y="183024"/>
                </a:cubicBezTo>
                <a:lnTo>
                  <a:pt x="67625" y="165227"/>
                </a:lnTo>
                <a:lnTo>
                  <a:pt x="73854" y="175905"/>
                </a:lnTo>
                <a:cubicBezTo>
                  <a:pt x="74299" y="176795"/>
                  <a:pt x="75634" y="177240"/>
                  <a:pt x="76523" y="177240"/>
                </a:cubicBezTo>
                <a:lnTo>
                  <a:pt x="77858" y="177240"/>
                </a:lnTo>
                <a:cubicBezTo>
                  <a:pt x="79193" y="176350"/>
                  <a:pt x="79638" y="174570"/>
                  <a:pt x="79193" y="173236"/>
                </a:cubicBezTo>
                <a:lnTo>
                  <a:pt x="71185" y="158999"/>
                </a:lnTo>
                <a:lnTo>
                  <a:pt x="78748" y="145207"/>
                </a:lnTo>
                <a:lnTo>
                  <a:pt x="95209" y="173236"/>
                </a:lnTo>
                <a:cubicBezTo>
                  <a:pt x="95654" y="174570"/>
                  <a:pt x="96544" y="175015"/>
                  <a:pt x="97879" y="175015"/>
                </a:cubicBezTo>
                <a:cubicBezTo>
                  <a:pt x="98324" y="175015"/>
                  <a:pt x="98769" y="174570"/>
                  <a:pt x="99214" y="174570"/>
                </a:cubicBezTo>
                <a:cubicBezTo>
                  <a:pt x="100548" y="173681"/>
                  <a:pt x="100993" y="171901"/>
                  <a:pt x="100103" y="170566"/>
                </a:cubicBezTo>
                <a:lnTo>
                  <a:pt x="82307" y="139423"/>
                </a:lnTo>
                <a:lnTo>
                  <a:pt x="94764" y="118067"/>
                </a:lnTo>
                <a:lnTo>
                  <a:pt x="106332" y="143872"/>
                </a:lnTo>
                <a:lnTo>
                  <a:pt x="117455" y="118067"/>
                </a:lnTo>
                <a:lnTo>
                  <a:pt x="129912" y="139423"/>
                </a:lnTo>
                <a:lnTo>
                  <a:pt x="112116" y="170566"/>
                </a:lnTo>
                <a:cubicBezTo>
                  <a:pt x="111226" y="171901"/>
                  <a:pt x="111671" y="173681"/>
                  <a:pt x="113006" y="174570"/>
                </a:cubicBezTo>
                <a:cubicBezTo>
                  <a:pt x="113450" y="174570"/>
                  <a:pt x="114340" y="175015"/>
                  <a:pt x="114785" y="175015"/>
                </a:cubicBezTo>
                <a:cubicBezTo>
                  <a:pt x="115675" y="175015"/>
                  <a:pt x="116565" y="174570"/>
                  <a:pt x="117010" y="173236"/>
                </a:cubicBezTo>
                <a:lnTo>
                  <a:pt x="133471" y="145207"/>
                </a:lnTo>
                <a:lnTo>
                  <a:pt x="141479" y="158999"/>
                </a:lnTo>
                <a:lnTo>
                  <a:pt x="133471" y="172791"/>
                </a:lnTo>
                <a:cubicBezTo>
                  <a:pt x="132581" y="174570"/>
                  <a:pt x="133026" y="176350"/>
                  <a:pt x="134361" y="177240"/>
                </a:cubicBezTo>
                <a:lnTo>
                  <a:pt x="135696" y="177240"/>
                </a:lnTo>
                <a:cubicBezTo>
                  <a:pt x="137030" y="177240"/>
                  <a:pt x="137920" y="176795"/>
                  <a:pt x="138365" y="175905"/>
                </a:cubicBezTo>
                <a:lnTo>
                  <a:pt x="144594" y="165227"/>
                </a:lnTo>
                <a:lnTo>
                  <a:pt x="155271" y="183024"/>
                </a:lnTo>
                <a:cubicBezTo>
                  <a:pt x="155716" y="183913"/>
                  <a:pt x="156606" y="184803"/>
                  <a:pt x="157941" y="184803"/>
                </a:cubicBezTo>
                <a:cubicBezTo>
                  <a:pt x="158386" y="184803"/>
                  <a:pt x="158831" y="184358"/>
                  <a:pt x="159276" y="184358"/>
                </a:cubicBezTo>
                <a:cubicBezTo>
                  <a:pt x="160610" y="183468"/>
                  <a:pt x="161055" y="181689"/>
                  <a:pt x="160165" y="180354"/>
                </a:cubicBezTo>
                <a:lnTo>
                  <a:pt x="149933" y="162113"/>
                </a:lnTo>
                <a:lnTo>
                  <a:pt x="162390" y="162113"/>
                </a:lnTo>
                <a:cubicBezTo>
                  <a:pt x="164169" y="162113"/>
                  <a:pt x="165504" y="160778"/>
                  <a:pt x="165504" y="158999"/>
                </a:cubicBezTo>
                <a:cubicBezTo>
                  <a:pt x="165504" y="157664"/>
                  <a:pt x="164169" y="156329"/>
                  <a:pt x="162390" y="156329"/>
                </a:cubicBezTo>
                <a:lnTo>
                  <a:pt x="146373" y="156329"/>
                </a:lnTo>
                <a:lnTo>
                  <a:pt x="138365" y="142537"/>
                </a:lnTo>
                <a:lnTo>
                  <a:pt x="170843" y="142537"/>
                </a:lnTo>
                <a:cubicBezTo>
                  <a:pt x="172623" y="142537"/>
                  <a:pt x="173957" y="141203"/>
                  <a:pt x="173957" y="139423"/>
                </a:cubicBezTo>
                <a:cubicBezTo>
                  <a:pt x="173957" y="137643"/>
                  <a:pt x="172623" y="136309"/>
                  <a:pt x="170843" y="136309"/>
                </a:cubicBezTo>
                <a:lnTo>
                  <a:pt x="135251" y="136309"/>
                </a:lnTo>
                <a:lnTo>
                  <a:pt x="122793" y="115398"/>
                </a:lnTo>
                <a:lnTo>
                  <a:pt x="122793" y="115398"/>
                </a:lnTo>
                <a:lnTo>
                  <a:pt x="150822" y="118512"/>
                </a:lnTo>
                <a:lnTo>
                  <a:pt x="133916" y="95377"/>
                </a:lnTo>
                <a:lnTo>
                  <a:pt x="158831" y="95377"/>
                </a:lnTo>
                <a:lnTo>
                  <a:pt x="176627" y="126521"/>
                </a:lnTo>
                <a:cubicBezTo>
                  <a:pt x="177517" y="127410"/>
                  <a:pt x="178406" y="127855"/>
                  <a:pt x="179296" y="127855"/>
                </a:cubicBezTo>
                <a:cubicBezTo>
                  <a:pt x="179741" y="127855"/>
                  <a:pt x="180186" y="127855"/>
                  <a:pt x="181076" y="127410"/>
                </a:cubicBezTo>
                <a:cubicBezTo>
                  <a:pt x="182411" y="126521"/>
                  <a:pt x="182855" y="124741"/>
                  <a:pt x="181966" y="123406"/>
                </a:cubicBezTo>
                <a:lnTo>
                  <a:pt x="165504" y="95377"/>
                </a:lnTo>
                <a:lnTo>
                  <a:pt x="181521" y="95377"/>
                </a:lnTo>
                <a:lnTo>
                  <a:pt x="189529" y="109169"/>
                </a:lnTo>
                <a:cubicBezTo>
                  <a:pt x="190419" y="110059"/>
                  <a:pt x="191309" y="110504"/>
                  <a:pt x="192198" y="110504"/>
                </a:cubicBezTo>
                <a:cubicBezTo>
                  <a:pt x="192643" y="110504"/>
                  <a:pt x="193088" y="110504"/>
                  <a:pt x="193533" y="110059"/>
                </a:cubicBezTo>
                <a:cubicBezTo>
                  <a:pt x="195313" y="109614"/>
                  <a:pt x="195758" y="107835"/>
                  <a:pt x="194868" y="106055"/>
                </a:cubicBezTo>
                <a:lnTo>
                  <a:pt x="188639" y="95377"/>
                </a:lnTo>
                <a:lnTo>
                  <a:pt x="209550" y="95377"/>
                </a:lnTo>
                <a:cubicBezTo>
                  <a:pt x="210884" y="95377"/>
                  <a:pt x="212219" y="94043"/>
                  <a:pt x="212219" y="92263"/>
                </a:cubicBezTo>
                <a:cubicBezTo>
                  <a:pt x="212219" y="90483"/>
                  <a:pt x="210884" y="89149"/>
                  <a:pt x="209105" y="89149"/>
                </a:cubicBezTo>
                <a:lnTo>
                  <a:pt x="188639" y="89149"/>
                </a:lnTo>
                <a:lnTo>
                  <a:pt x="194868" y="78471"/>
                </a:lnTo>
                <a:cubicBezTo>
                  <a:pt x="195758" y="77136"/>
                  <a:pt x="194868" y="75357"/>
                  <a:pt x="193533" y="74467"/>
                </a:cubicBezTo>
                <a:cubicBezTo>
                  <a:pt x="193060" y="74152"/>
                  <a:pt x="192532" y="74004"/>
                  <a:pt x="192006" y="74004"/>
                </a:cubicBezTo>
                <a:cubicBezTo>
                  <a:pt x="191049" y="74004"/>
                  <a:pt x="190104" y="74495"/>
                  <a:pt x="189529" y="75357"/>
                </a:cubicBezTo>
                <a:lnTo>
                  <a:pt x="181521" y="89149"/>
                </a:lnTo>
                <a:lnTo>
                  <a:pt x="165504" y="89149"/>
                </a:lnTo>
                <a:lnTo>
                  <a:pt x="181966" y="61120"/>
                </a:lnTo>
                <a:cubicBezTo>
                  <a:pt x="182855" y="59785"/>
                  <a:pt x="181966" y="58005"/>
                  <a:pt x="180631" y="57116"/>
                </a:cubicBezTo>
                <a:cubicBezTo>
                  <a:pt x="180258" y="56867"/>
                  <a:pt x="179851" y="56757"/>
                  <a:pt x="179438" y="56757"/>
                </a:cubicBezTo>
                <a:cubicBezTo>
                  <a:pt x="178372" y="56757"/>
                  <a:pt x="177268" y="57488"/>
                  <a:pt x="176627" y="58450"/>
                </a:cubicBezTo>
                <a:lnTo>
                  <a:pt x="158831" y="89149"/>
                </a:lnTo>
                <a:lnTo>
                  <a:pt x="134361" y="89149"/>
                </a:lnTo>
                <a:lnTo>
                  <a:pt x="150822" y="66903"/>
                </a:lnTo>
                <a:lnTo>
                  <a:pt x="122349" y="70018"/>
                </a:lnTo>
                <a:lnTo>
                  <a:pt x="135251" y="48217"/>
                </a:lnTo>
                <a:lnTo>
                  <a:pt x="170843" y="48217"/>
                </a:lnTo>
                <a:cubicBezTo>
                  <a:pt x="172623" y="48217"/>
                  <a:pt x="173957" y="46883"/>
                  <a:pt x="173957" y="45103"/>
                </a:cubicBezTo>
                <a:cubicBezTo>
                  <a:pt x="173957" y="43768"/>
                  <a:pt x="172623" y="42434"/>
                  <a:pt x="170843" y="42434"/>
                </a:cubicBezTo>
                <a:lnTo>
                  <a:pt x="138365" y="42434"/>
                </a:lnTo>
                <a:lnTo>
                  <a:pt x="146373" y="28642"/>
                </a:lnTo>
                <a:lnTo>
                  <a:pt x="162390" y="28642"/>
                </a:lnTo>
                <a:cubicBezTo>
                  <a:pt x="164169" y="28642"/>
                  <a:pt x="165504" y="27307"/>
                  <a:pt x="165504" y="25527"/>
                </a:cubicBezTo>
                <a:cubicBezTo>
                  <a:pt x="165504" y="23748"/>
                  <a:pt x="164169" y="22413"/>
                  <a:pt x="162390" y="22413"/>
                </a:cubicBezTo>
                <a:lnTo>
                  <a:pt x="149933" y="22413"/>
                </a:lnTo>
                <a:lnTo>
                  <a:pt x="160165" y="4617"/>
                </a:lnTo>
                <a:cubicBezTo>
                  <a:pt x="161055" y="2837"/>
                  <a:pt x="160610" y="1058"/>
                  <a:pt x="159276" y="168"/>
                </a:cubicBezTo>
                <a:cubicBezTo>
                  <a:pt x="158942" y="57"/>
                  <a:pt x="158580" y="1"/>
                  <a:pt x="158212" y="1"/>
                </a:cubicBezTo>
                <a:cubicBezTo>
                  <a:pt x="157107" y="1"/>
                  <a:pt x="155939" y="501"/>
                  <a:pt x="155271" y="1503"/>
                </a:cubicBezTo>
                <a:lnTo>
                  <a:pt x="144594" y="19744"/>
                </a:lnTo>
                <a:lnTo>
                  <a:pt x="138365" y="8621"/>
                </a:lnTo>
                <a:cubicBezTo>
                  <a:pt x="137790" y="7759"/>
                  <a:pt x="136845" y="7268"/>
                  <a:pt x="135888" y="7268"/>
                </a:cubicBezTo>
                <a:cubicBezTo>
                  <a:pt x="135362" y="7268"/>
                  <a:pt x="134834" y="7416"/>
                  <a:pt x="134361" y="7731"/>
                </a:cubicBezTo>
                <a:cubicBezTo>
                  <a:pt x="133026" y="8621"/>
                  <a:pt x="132581" y="10401"/>
                  <a:pt x="133471" y="11735"/>
                </a:cubicBezTo>
                <a:lnTo>
                  <a:pt x="141479" y="25527"/>
                </a:lnTo>
                <a:lnTo>
                  <a:pt x="133471" y="39319"/>
                </a:lnTo>
                <a:lnTo>
                  <a:pt x="117010" y="11290"/>
                </a:lnTo>
                <a:cubicBezTo>
                  <a:pt x="116342" y="10289"/>
                  <a:pt x="115174" y="9789"/>
                  <a:pt x="114069" y="9789"/>
                </a:cubicBezTo>
                <a:cubicBezTo>
                  <a:pt x="113701" y="9789"/>
                  <a:pt x="113339" y="9844"/>
                  <a:pt x="113006" y="9956"/>
                </a:cubicBezTo>
                <a:cubicBezTo>
                  <a:pt x="111671" y="10846"/>
                  <a:pt x="111226" y="12625"/>
                  <a:pt x="112116" y="13960"/>
                </a:cubicBezTo>
                <a:lnTo>
                  <a:pt x="129912" y="45103"/>
                </a:lnTo>
                <a:lnTo>
                  <a:pt x="117455" y="66903"/>
                </a:lnTo>
                <a:lnTo>
                  <a:pt x="106332" y="41099"/>
                </a:lnTo>
                <a:lnTo>
                  <a:pt x="94764" y="66903"/>
                </a:lnTo>
                <a:lnTo>
                  <a:pt x="82307" y="45103"/>
                </a:lnTo>
                <a:lnTo>
                  <a:pt x="100103" y="13960"/>
                </a:lnTo>
                <a:cubicBezTo>
                  <a:pt x="100993" y="12625"/>
                  <a:pt x="100548" y="10846"/>
                  <a:pt x="99214" y="9956"/>
                </a:cubicBezTo>
                <a:cubicBezTo>
                  <a:pt x="98841" y="9707"/>
                  <a:pt x="98433" y="9598"/>
                  <a:pt x="98020" y="9598"/>
                </a:cubicBezTo>
                <a:cubicBezTo>
                  <a:pt x="96954" y="9598"/>
                  <a:pt x="95851" y="10328"/>
                  <a:pt x="95209" y="11290"/>
                </a:cubicBezTo>
                <a:lnTo>
                  <a:pt x="78748" y="39319"/>
                </a:lnTo>
                <a:lnTo>
                  <a:pt x="70740" y="25527"/>
                </a:lnTo>
                <a:lnTo>
                  <a:pt x="79193" y="11735"/>
                </a:lnTo>
                <a:cubicBezTo>
                  <a:pt x="79638" y="10401"/>
                  <a:pt x="79193" y="8621"/>
                  <a:pt x="77858" y="7731"/>
                </a:cubicBezTo>
                <a:cubicBezTo>
                  <a:pt x="77385" y="7416"/>
                  <a:pt x="76857" y="7268"/>
                  <a:pt x="76332" y="7268"/>
                </a:cubicBezTo>
                <a:cubicBezTo>
                  <a:pt x="75374" y="7268"/>
                  <a:pt x="74429" y="7759"/>
                  <a:pt x="73854" y="8621"/>
                </a:cubicBezTo>
                <a:lnTo>
                  <a:pt x="67625" y="19744"/>
                </a:lnTo>
                <a:lnTo>
                  <a:pt x="56948" y="1503"/>
                </a:lnTo>
                <a:cubicBezTo>
                  <a:pt x="56280" y="501"/>
                  <a:pt x="55112" y="1"/>
                  <a:pt x="54007" y="1"/>
                </a:cubicBezTo>
                <a:close/>
              </a:path>
            </a:pathLst>
          </a:custGeom>
          <a:solidFill>
            <a:srgbClr val="A3816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12;p49">
            <a:extLst>
              <a:ext uri="{FF2B5EF4-FFF2-40B4-BE49-F238E27FC236}">
                <a16:creationId xmlns:a16="http://schemas.microsoft.com/office/drawing/2014/main" id="{BC1C63CD-A2A1-4A57-B5F2-4E5295AF2B76}"/>
              </a:ext>
            </a:extLst>
          </p:cNvPr>
          <p:cNvSpPr/>
          <p:nvPr/>
        </p:nvSpPr>
        <p:spPr>
          <a:xfrm>
            <a:off x="9718013" y="3952057"/>
            <a:ext cx="469675" cy="516307"/>
          </a:xfrm>
          <a:custGeom>
            <a:avLst/>
            <a:gdLst/>
            <a:ahLst/>
            <a:cxnLst/>
            <a:rect l="l" t="t" r="r" b="b"/>
            <a:pathLst>
              <a:path w="170791" h="187748" extrusionOk="0">
                <a:moveTo>
                  <a:pt x="85597" y="5249"/>
                </a:moveTo>
                <a:cubicBezTo>
                  <a:pt x="86405" y="5249"/>
                  <a:pt x="87213" y="5249"/>
                  <a:pt x="88020" y="5653"/>
                </a:cubicBezTo>
                <a:cubicBezTo>
                  <a:pt x="91250" y="6864"/>
                  <a:pt x="93269" y="9691"/>
                  <a:pt x="93269" y="12921"/>
                </a:cubicBezTo>
                <a:cubicBezTo>
                  <a:pt x="93269" y="16555"/>
                  <a:pt x="91250" y="19381"/>
                  <a:pt x="88020" y="20592"/>
                </a:cubicBezTo>
                <a:cubicBezTo>
                  <a:pt x="87213" y="20996"/>
                  <a:pt x="86405" y="20996"/>
                  <a:pt x="85597" y="20996"/>
                </a:cubicBezTo>
                <a:cubicBezTo>
                  <a:pt x="84386" y="20996"/>
                  <a:pt x="83579" y="20996"/>
                  <a:pt x="82771" y="20592"/>
                </a:cubicBezTo>
                <a:cubicBezTo>
                  <a:pt x="79541" y="19381"/>
                  <a:pt x="77522" y="16555"/>
                  <a:pt x="77522" y="12921"/>
                </a:cubicBezTo>
                <a:cubicBezTo>
                  <a:pt x="77522" y="9691"/>
                  <a:pt x="79541" y="6864"/>
                  <a:pt x="82771" y="5653"/>
                </a:cubicBezTo>
                <a:cubicBezTo>
                  <a:pt x="83579" y="5249"/>
                  <a:pt x="84386" y="5249"/>
                  <a:pt x="85597" y="5249"/>
                </a:cubicBezTo>
                <a:close/>
                <a:moveTo>
                  <a:pt x="14940" y="46433"/>
                </a:moveTo>
                <a:cubicBezTo>
                  <a:pt x="16151" y="46433"/>
                  <a:pt x="17766" y="46836"/>
                  <a:pt x="18574" y="47644"/>
                </a:cubicBezTo>
                <a:cubicBezTo>
                  <a:pt x="21400" y="49259"/>
                  <a:pt x="22611" y="51681"/>
                  <a:pt x="22611" y="54508"/>
                </a:cubicBezTo>
                <a:cubicBezTo>
                  <a:pt x="22611" y="55719"/>
                  <a:pt x="22611" y="57334"/>
                  <a:pt x="21804" y="58545"/>
                </a:cubicBezTo>
                <a:cubicBezTo>
                  <a:pt x="21400" y="58949"/>
                  <a:pt x="21400" y="59353"/>
                  <a:pt x="20996" y="59757"/>
                </a:cubicBezTo>
                <a:cubicBezTo>
                  <a:pt x="19424" y="61329"/>
                  <a:pt x="17002" y="62391"/>
                  <a:pt x="14612" y="62391"/>
                </a:cubicBezTo>
                <a:cubicBezTo>
                  <a:pt x="13319" y="62391"/>
                  <a:pt x="12036" y="62080"/>
                  <a:pt x="10902" y="61372"/>
                </a:cubicBezTo>
                <a:cubicBezTo>
                  <a:pt x="7672" y="59353"/>
                  <a:pt x="6057" y="55315"/>
                  <a:pt x="7269" y="52085"/>
                </a:cubicBezTo>
                <a:cubicBezTo>
                  <a:pt x="7672" y="51681"/>
                  <a:pt x="7672" y="50874"/>
                  <a:pt x="8076" y="50874"/>
                </a:cubicBezTo>
                <a:cubicBezTo>
                  <a:pt x="8884" y="49259"/>
                  <a:pt x="9691" y="48451"/>
                  <a:pt x="10902" y="47644"/>
                </a:cubicBezTo>
                <a:cubicBezTo>
                  <a:pt x="12114" y="46836"/>
                  <a:pt x="13325" y="46433"/>
                  <a:pt x="14940" y="46433"/>
                </a:cubicBezTo>
                <a:close/>
                <a:moveTo>
                  <a:pt x="155851" y="46433"/>
                </a:moveTo>
                <a:cubicBezTo>
                  <a:pt x="157466" y="46433"/>
                  <a:pt x="158678" y="46836"/>
                  <a:pt x="159889" y="47644"/>
                </a:cubicBezTo>
                <a:cubicBezTo>
                  <a:pt x="161100" y="48451"/>
                  <a:pt x="162311" y="49259"/>
                  <a:pt x="162715" y="50874"/>
                </a:cubicBezTo>
                <a:cubicBezTo>
                  <a:pt x="163119" y="50874"/>
                  <a:pt x="163119" y="51681"/>
                  <a:pt x="163523" y="52085"/>
                </a:cubicBezTo>
                <a:cubicBezTo>
                  <a:pt x="164734" y="55315"/>
                  <a:pt x="163119" y="59353"/>
                  <a:pt x="159889" y="61372"/>
                </a:cubicBezTo>
                <a:cubicBezTo>
                  <a:pt x="158678" y="62179"/>
                  <a:pt x="157466" y="62583"/>
                  <a:pt x="155851" y="62583"/>
                </a:cubicBezTo>
                <a:cubicBezTo>
                  <a:pt x="153429" y="62583"/>
                  <a:pt x="151410" y="61372"/>
                  <a:pt x="150199" y="59757"/>
                </a:cubicBezTo>
                <a:cubicBezTo>
                  <a:pt x="149795" y="59353"/>
                  <a:pt x="149391" y="58949"/>
                  <a:pt x="148987" y="58545"/>
                </a:cubicBezTo>
                <a:cubicBezTo>
                  <a:pt x="148180" y="57334"/>
                  <a:pt x="148180" y="55719"/>
                  <a:pt x="148180" y="54508"/>
                </a:cubicBezTo>
                <a:cubicBezTo>
                  <a:pt x="148180" y="51681"/>
                  <a:pt x="149391" y="49259"/>
                  <a:pt x="152217" y="47644"/>
                </a:cubicBezTo>
                <a:cubicBezTo>
                  <a:pt x="153429" y="46836"/>
                  <a:pt x="154640" y="46433"/>
                  <a:pt x="155851" y="46433"/>
                </a:cubicBezTo>
                <a:close/>
                <a:moveTo>
                  <a:pt x="14940" y="125165"/>
                </a:moveTo>
                <a:cubicBezTo>
                  <a:pt x="17363" y="125165"/>
                  <a:pt x="19381" y="126377"/>
                  <a:pt x="20996" y="127992"/>
                </a:cubicBezTo>
                <a:cubicBezTo>
                  <a:pt x="20996" y="128395"/>
                  <a:pt x="21400" y="128799"/>
                  <a:pt x="21804" y="129203"/>
                </a:cubicBezTo>
                <a:cubicBezTo>
                  <a:pt x="22611" y="130414"/>
                  <a:pt x="22611" y="131625"/>
                  <a:pt x="22611" y="133240"/>
                </a:cubicBezTo>
                <a:cubicBezTo>
                  <a:pt x="22611" y="134048"/>
                  <a:pt x="22611" y="134452"/>
                  <a:pt x="22611" y="135259"/>
                </a:cubicBezTo>
                <a:cubicBezTo>
                  <a:pt x="21804" y="137278"/>
                  <a:pt x="20593" y="138893"/>
                  <a:pt x="18574" y="140104"/>
                </a:cubicBezTo>
                <a:cubicBezTo>
                  <a:pt x="17766" y="140912"/>
                  <a:pt x="16151" y="140912"/>
                  <a:pt x="14940" y="140912"/>
                </a:cubicBezTo>
                <a:cubicBezTo>
                  <a:pt x="13325" y="140912"/>
                  <a:pt x="12114" y="140508"/>
                  <a:pt x="10902" y="140104"/>
                </a:cubicBezTo>
                <a:cubicBezTo>
                  <a:pt x="9691" y="139297"/>
                  <a:pt x="8884" y="138085"/>
                  <a:pt x="8076" y="136874"/>
                </a:cubicBezTo>
                <a:cubicBezTo>
                  <a:pt x="7672" y="136470"/>
                  <a:pt x="7672" y="136067"/>
                  <a:pt x="7269" y="135663"/>
                </a:cubicBezTo>
                <a:cubicBezTo>
                  <a:pt x="6865" y="134048"/>
                  <a:pt x="6865" y="132433"/>
                  <a:pt x="7269" y="131222"/>
                </a:cubicBezTo>
                <a:cubicBezTo>
                  <a:pt x="7672" y="128799"/>
                  <a:pt x="9287" y="127184"/>
                  <a:pt x="10902" y="126377"/>
                </a:cubicBezTo>
                <a:cubicBezTo>
                  <a:pt x="12114" y="125569"/>
                  <a:pt x="13729" y="125165"/>
                  <a:pt x="14940" y="125165"/>
                </a:cubicBezTo>
                <a:close/>
                <a:moveTo>
                  <a:pt x="155851" y="125165"/>
                </a:moveTo>
                <a:cubicBezTo>
                  <a:pt x="157466" y="125165"/>
                  <a:pt x="158678" y="125569"/>
                  <a:pt x="159889" y="126377"/>
                </a:cubicBezTo>
                <a:cubicBezTo>
                  <a:pt x="161504" y="127184"/>
                  <a:pt x="163119" y="128799"/>
                  <a:pt x="163523" y="130818"/>
                </a:cubicBezTo>
                <a:cubicBezTo>
                  <a:pt x="163926" y="132433"/>
                  <a:pt x="163926" y="134048"/>
                  <a:pt x="163523" y="135663"/>
                </a:cubicBezTo>
                <a:cubicBezTo>
                  <a:pt x="163119" y="136067"/>
                  <a:pt x="163119" y="136470"/>
                  <a:pt x="162715" y="136874"/>
                </a:cubicBezTo>
                <a:cubicBezTo>
                  <a:pt x="162311" y="138085"/>
                  <a:pt x="161100" y="139297"/>
                  <a:pt x="159889" y="140104"/>
                </a:cubicBezTo>
                <a:cubicBezTo>
                  <a:pt x="158678" y="140710"/>
                  <a:pt x="157365" y="141013"/>
                  <a:pt x="156053" y="141013"/>
                </a:cubicBezTo>
                <a:cubicBezTo>
                  <a:pt x="154741" y="141013"/>
                  <a:pt x="153429" y="140710"/>
                  <a:pt x="152217" y="140104"/>
                </a:cubicBezTo>
                <a:cubicBezTo>
                  <a:pt x="150199" y="138893"/>
                  <a:pt x="148987" y="137278"/>
                  <a:pt x="148180" y="135259"/>
                </a:cubicBezTo>
                <a:cubicBezTo>
                  <a:pt x="148180" y="134452"/>
                  <a:pt x="148180" y="133644"/>
                  <a:pt x="148180" y="133240"/>
                </a:cubicBezTo>
                <a:cubicBezTo>
                  <a:pt x="148180" y="131625"/>
                  <a:pt x="148180" y="130414"/>
                  <a:pt x="148987" y="129203"/>
                </a:cubicBezTo>
                <a:cubicBezTo>
                  <a:pt x="149391" y="128799"/>
                  <a:pt x="149795" y="128395"/>
                  <a:pt x="150199" y="127992"/>
                </a:cubicBezTo>
                <a:cubicBezTo>
                  <a:pt x="151410" y="126377"/>
                  <a:pt x="153429" y="125165"/>
                  <a:pt x="155851" y="125165"/>
                </a:cubicBezTo>
                <a:close/>
                <a:moveTo>
                  <a:pt x="85597" y="166752"/>
                </a:moveTo>
                <a:cubicBezTo>
                  <a:pt x="86405" y="166752"/>
                  <a:pt x="87213" y="166752"/>
                  <a:pt x="88020" y="167156"/>
                </a:cubicBezTo>
                <a:cubicBezTo>
                  <a:pt x="91250" y="168367"/>
                  <a:pt x="93269" y="171194"/>
                  <a:pt x="93269" y="174424"/>
                </a:cubicBezTo>
                <a:cubicBezTo>
                  <a:pt x="93269" y="178057"/>
                  <a:pt x="91250" y="180884"/>
                  <a:pt x="88020" y="182095"/>
                </a:cubicBezTo>
                <a:lnTo>
                  <a:pt x="82771" y="182095"/>
                </a:lnTo>
                <a:cubicBezTo>
                  <a:pt x="79541" y="180884"/>
                  <a:pt x="77522" y="178057"/>
                  <a:pt x="77522" y="174424"/>
                </a:cubicBezTo>
                <a:cubicBezTo>
                  <a:pt x="77522" y="171194"/>
                  <a:pt x="79541" y="168367"/>
                  <a:pt x="82771" y="167156"/>
                </a:cubicBezTo>
                <a:cubicBezTo>
                  <a:pt x="83579" y="166752"/>
                  <a:pt x="84386" y="166752"/>
                  <a:pt x="85597" y="166752"/>
                </a:cubicBezTo>
                <a:close/>
                <a:moveTo>
                  <a:pt x="82771" y="1"/>
                </a:moveTo>
                <a:cubicBezTo>
                  <a:pt x="76715" y="1212"/>
                  <a:pt x="72273" y="6864"/>
                  <a:pt x="72273" y="12921"/>
                </a:cubicBezTo>
                <a:cubicBezTo>
                  <a:pt x="72273" y="19381"/>
                  <a:pt x="76715" y="25033"/>
                  <a:pt x="82771" y="26245"/>
                </a:cubicBezTo>
                <a:lnTo>
                  <a:pt x="82771" y="58545"/>
                </a:lnTo>
                <a:lnTo>
                  <a:pt x="67025" y="42799"/>
                </a:lnTo>
                <a:cubicBezTo>
                  <a:pt x="66419" y="42193"/>
                  <a:pt x="65712" y="41890"/>
                  <a:pt x="65006" y="41890"/>
                </a:cubicBezTo>
                <a:cubicBezTo>
                  <a:pt x="64299" y="41890"/>
                  <a:pt x="63593" y="42193"/>
                  <a:pt x="62987" y="42799"/>
                </a:cubicBezTo>
                <a:cubicBezTo>
                  <a:pt x="62180" y="43606"/>
                  <a:pt x="62180" y="45221"/>
                  <a:pt x="62987" y="46433"/>
                </a:cubicBezTo>
                <a:lnTo>
                  <a:pt x="82771" y="66217"/>
                </a:lnTo>
                <a:lnTo>
                  <a:pt x="82771" y="89231"/>
                </a:lnTo>
                <a:lnTo>
                  <a:pt x="62583" y="77522"/>
                </a:lnTo>
                <a:lnTo>
                  <a:pt x="55719" y="50874"/>
                </a:lnTo>
                <a:cubicBezTo>
                  <a:pt x="55385" y="49536"/>
                  <a:pt x="54219" y="48752"/>
                  <a:pt x="52911" y="48752"/>
                </a:cubicBezTo>
                <a:cubicBezTo>
                  <a:pt x="52640" y="48752"/>
                  <a:pt x="52363" y="48786"/>
                  <a:pt x="52086" y="48855"/>
                </a:cubicBezTo>
                <a:cubicBezTo>
                  <a:pt x="50874" y="49259"/>
                  <a:pt x="50067" y="50874"/>
                  <a:pt x="50471" y="52085"/>
                </a:cubicBezTo>
                <a:lnTo>
                  <a:pt x="56123" y="73888"/>
                </a:lnTo>
                <a:lnTo>
                  <a:pt x="27860" y="57334"/>
                </a:lnTo>
                <a:cubicBezTo>
                  <a:pt x="29071" y="51681"/>
                  <a:pt x="26649" y="46029"/>
                  <a:pt x="21400" y="42799"/>
                </a:cubicBezTo>
                <a:cubicBezTo>
                  <a:pt x="19565" y="41729"/>
                  <a:pt x="17499" y="41237"/>
                  <a:pt x="15420" y="41237"/>
                </a:cubicBezTo>
                <a:cubicBezTo>
                  <a:pt x="12010" y="41237"/>
                  <a:pt x="8566" y="42560"/>
                  <a:pt x="6057" y="44818"/>
                </a:cubicBezTo>
                <a:cubicBezTo>
                  <a:pt x="4846" y="45625"/>
                  <a:pt x="4039" y="46836"/>
                  <a:pt x="3231" y="48048"/>
                </a:cubicBezTo>
                <a:cubicBezTo>
                  <a:pt x="3231" y="48451"/>
                  <a:pt x="2827" y="48855"/>
                  <a:pt x="2827" y="49259"/>
                </a:cubicBezTo>
                <a:cubicBezTo>
                  <a:pt x="1" y="55315"/>
                  <a:pt x="2424" y="62583"/>
                  <a:pt x="8480" y="66217"/>
                </a:cubicBezTo>
                <a:cubicBezTo>
                  <a:pt x="10499" y="67024"/>
                  <a:pt x="12517" y="67832"/>
                  <a:pt x="14940" y="67832"/>
                </a:cubicBezTo>
                <a:cubicBezTo>
                  <a:pt x="18978" y="67832"/>
                  <a:pt x="23015" y="65813"/>
                  <a:pt x="25438" y="62179"/>
                </a:cubicBezTo>
                <a:lnTo>
                  <a:pt x="53297" y="78329"/>
                </a:lnTo>
                <a:lnTo>
                  <a:pt x="31898" y="84386"/>
                </a:lnTo>
                <a:cubicBezTo>
                  <a:pt x="30283" y="84790"/>
                  <a:pt x="29475" y="86001"/>
                  <a:pt x="29879" y="87616"/>
                </a:cubicBezTo>
                <a:cubicBezTo>
                  <a:pt x="30283" y="88827"/>
                  <a:pt x="31494" y="89635"/>
                  <a:pt x="32705" y="89635"/>
                </a:cubicBezTo>
                <a:lnTo>
                  <a:pt x="33109" y="89635"/>
                </a:lnTo>
                <a:lnTo>
                  <a:pt x="60161" y="82367"/>
                </a:lnTo>
                <a:lnTo>
                  <a:pt x="79945" y="93672"/>
                </a:lnTo>
                <a:lnTo>
                  <a:pt x="60161" y="105381"/>
                </a:lnTo>
                <a:lnTo>
                  <a:pt x="33109" y="98114"/>
                </a:lnTo>
                <a:cubicBezTo>
                  <a:pt x="32901" y="98044"/>
                  <a:pt x="32682" y="98011"/>
                  <a:pt x="32458" y="98011"/>
                </a:cubicBezTo>
                <a:cubicBezTo>
                  <a:pt x="31379" y="98011"/>
                  <a:pt x="30213" y="98794"/>
                  <a:pt x="29879" y="100132"/>
                </a:cubicBezTo>
                <a:cubicBezTo>
                  <a:pt x="29475" y="101344"/>
                  <a:pt x="30283" y="102959"/>
                  <a:pt x="31898" y="103362"/>
                </a:cubicBezTo>
                <a:lnTo>
                  <a:pt x="53297" y="109015"/>
                </a:lnTo>
                <a:lnTo>
                  <a:pt x="25438" y="125165"/>
                </a:lnTo>
                <a:cubicBezTo>
                  <a:pt x="23015" y="121935"/>
                  <a:pt x="18798" y="119961"/>
                  <a:pt x="14581" y="119961"/>
                </a:cubicBezTo>
                <a:cubicBezTo>
                  <a:pt x="12473" y="119961"/>
                  <a:pt x="10364" y="120455"/>
                  <a:pt x="8480" y="121531"/>
                </a:cubicBezTo>
                <a:cubicBezTo>
                  <a:pt x="5250" y="123146"/>
                  <a:pt x="3231" y="125973"/>
                  <a:pt x="2020" y="129607"/>
                </a:cubicBezTo>
                <a:cubicBezTo>
                  <a:pt x="1212" y="132433"/>
                  <a:pt x="1616" y="135663"/>
                  <a:pt x="2827" y="138489"/>
                </a:cubicBezTo>
                <a:cubicBezTo>
                  <a:pt x="2827" y="138893"/>
                  <a:pt x="3231" y="139297"/>
                  <a:pt x="3231" y="139701"/>
                </a:cubicBezTo>
                <a:cubicBezTo>
                  <a:pt x="4039" y="140912"/>
                  <a:pt x="4846" y="141719"/>
                  <a:pt x="6057" y="142931"/>
                </a:cubicBezTo>
                <a:cubicBezTo>
                  <a:pt x="8480" y="144949"/>
                  <a:pt x="11306" y="146564"/>
                  <a:pt x="14940" y="146564"/>
                </a:cubicBezTo>
                <a:cubicBezTo>
                  <a:pt x="16959" y="146564"/>
                  <a:pt x="19381" y="145757"/>
                  <a:pt x="21400" y="144949"/>
                </a:cubicBezTo>
                <a:cubicBezTo>
                  <a:pt x="24630" y="142931"/>
                  <a:pt x="26649" y="140104"/>
                  <a:pt x="27860" y="136874"/>
                </a:cubicBezTo>
                <a:cubicBezTo>
                  <a:pt x="28264" y="134452"/>
                  <a:pt x="28264" y="132433"/>
                  <a:pt x="27860" y="130010"/>
                </a:cubicBezTo>
                <a:lnTo>
                  <a:pt x="56123" y="113860"/>
                </a:lnTo>
                <a:lnTo>
                  <a:pt x="50471" y="135663"/>
                </a:lnTo>
                <a:cubicBezTo>
                  <a:pt x="50067" y="136874"/>
                  <a:pt x="50874" y="138489"/>
                  <a:pt x="52086" y="138893"/>
                </a:cubicBezTo>
                <a:lnTo>
                  <a:pt x="52893" y="138893"/>
                </a:lnTo>
                <a:cubicBezTo>
                  <a:pt x="54104" y="138893"/>
                  <a:pt x="55316" y="138085"/>
                  <a:pt x="55719" y="136874"/>
                </a:cubicBezTo>
                <a:lnTo>
                  <a:pt x="62583" y="109822"/>
                </a:lnTo>
                <a:lnTo>
                  <a:pt x="82771" y="98517"/>
                </a:lnTo>
                <a:lnTo>
                  <a:pt x="82771" y="121531"/>
                </a:lnTo>
                <a:lnTo>
                  <a:pt x="62987" y="141316"/>
                </a:lnTo>
                <a:cubicBezTo>
                  <a:pt x="62180" y="142123"/>
                  <a:pt x="62180" y="144142"/>
                  <a:pt x="62987" y="144949"/>
                </a:cubicBezTo>
                <a:cubicBezTo>
                  <a:pt x="63593" y="145555"/>
                  <a:pt x="64299" y="145858"/>
                  <a:pt x="65006" y="145858"/>
                </a:cubicBezTo>
                <a:cubicBezTo>
                  <a:pt x="65712" y="145858"/>
                  <a:pt x="66419" y="145555"/>
                  <a:pt x="67025" y="144949"/>
                </a:cubicBezTo>
                <a:lnTo>
                  <a:pt x="82771" y="129203"/>
                </a:lnTo>
                <a:lnTo>
                  <a:pt x="82771" y="161503"/>
                </a:lnTo>
                <a:cubicBezTo>
                  <a:pt x="76715" y="162715"/>
                  <a:pt x="72273" y="168367"/>
                  <a:pt x="72273" y="174424"/>
                </a:cubicBezTo>
                <a:cubicBezTo>
                  <a:pt x="72273" y="180884"/>
                  <a:pt x="76715" y="186536"/>
                  <a:pt x="82771" y="187748"/>
                </a:cubicBezTo>
                <a:cubicBezTo>
                  <a:pt x="82771" y="187748"/>
                  <a:pt x="88020" y="187344"/>
                  <a:pt x="88020" y="187344"/>
                </a:cubicBezTo>
                <a:cubicBezTo>
                  <a:pt x="88020" y="187344"/>
                  <a:pt x="98518" y="184114"/>
                  <a:pt x="98518" y="174424"/>
                </a:cubicBezTo>
                <a:cubicBezTo>
                  <a:pt x="98518" y="168367"/>
                  <a:pt x="94076" y="162715"/>
                  <a:pt x="88020" y="161503"/>
                </a:cubicBezTo>
                <a:lnTo>
                  <a:pt x="88020" y="129203"/>
                </a:lnTo>
                <a:lnTo>
                  <a:pt x="103767" y="144949"/>
                </a:lnTo>
                <a:cubicBezTo>
                  <a:pt x="104574" y="145353"/>
                  <a:pt x="105382" y="145757"/>
                  <a:pt x="105785" y="145757"/>
                </a:cubicBezTo>
                <a:cubicBezTo>
                  <a:pt x="106593" y="145757"/>
                  <a:pt x="107400" y="145353"/>
                  <a:pt x="107804" y="144949"/>
                </a:cubicBezTo>
                <a:cubicBezTo>
                  <a:pt x="109015" y="144142"/>
                  <a:pt x="109015" y="142123"/>
                  <a:pt x="107804" y="141316"/>
                </a:cubicBezTo>
                <a:lnTo>
                  <a:pt x="88020" y="121531"/>
                </a:lnTo>
                <a:lnTo>
                  <a:pt x="88020" y="98517"/>
                </a:lnTo>
                <a:lnTo>
                  <a:pt x="108208" y="109822"/>
                </a:lnTo>
                <a:lnTo>
                  <a:pt x="115476" y="136874"/>
                </a:lnTo>
                <a:cubicBezTo>
                  <a:pt x="115476" y="138085"/>
                  <a:pt x="116687" y="138893"/>
                  <a:pt x="117898" y="138893"/>
                </a:cubicBezTo>
                <a:lnTo>
                  <a:pt x="118706" y="138893"/>
                </a:lnTo>
                <a:cubicBezTo>
                  <a:pt x="119917" y="138489"/>
                  <a:pt x="120724" y="136874"/>
                  <a:pt x="120321" y="135663"/>
                </a:cubicBezTo>
                <a:lnTo>
                  <a:pt x="114668" y="113860"/>
                </a:lnTo>
                <a:lnTo>
                  <a:pt x="114668" y="113860"/>
                </a:lnTo>
                <a:lnTo>
                  <a:pt x="142931" y="130010"/>
                </a:lnTo>
                <a:cubicBezTo>
                  <a:pt x="142527" y="132433"/>
                  <a:pt x="142527" y="134452"/>
                  <a:pt x="143335" y="136874"/>
                </a:cubicBezTo>
                <a:cubicBezTo>
                  <a:pt x="144142" y="140104"/>
                  <a:pt x="146565" y="142931"/>
                  <a:pt x="149391" y="144949"/>
                </a:cubicBezTo>
                <a:cubicBezTo>
                  <a:pt x="151410" y="145757"/>
                  <a:pt x="153832" y="146564"/>
                  <a:pt x="155851" y="146564"/>
                </a:cubicBezTo>
                <a:cubicBezTo>
                  <a:pt x="159485" y="146564"/>
                  <a:pt x="162715" y="144949"/>
                  <a:pt x="164734" y="142931"/>
                </a:cubicBezTo>
                <a:cubicBezTo>
                  <a:pt x="165945" y="141719"/>
                  <a:pt x="166753" y="140912"/>
                  <a:pt x="167560" y="139701"/>
                </a:cubicBezTo>
                <a:cubicBezTo>
                  <a:pt x="167560" y="139297"/>
                  <a:pt x="167964" y="138893"/>
                  <a:pt x="167964" y="138489"/>
                </a:cubicBezTo>
                <a:cubicBezTo>
                  <a:pt x="169175" y="135663"/>
                  <a:pt x="169579" y="132433"/>
                  <a:pt x="168771" y="129607"/>
                </a:cubicBezTo>
                <a:cubicBezTo>
                  <a:pt x="167964" y="125973"/>
                  <a:pt x="165541" y="123146"/>
                  <a:pt x="162311" y="121531"/>
                </a:cubicBezTo>
                <a:cubicBezTo>
                  <a:pt x="160427" y="120455"/>
                  <a:pt x="158363" y="119961"/>
                  <a:pt x="156300" y="119961"/>
                </a:cubicBezTo>
                <a:cubicBezTo>
                  <a:pt x="152173" y="119961"/>
                  <a:pt x="148045" y="121935"/>
                  <a:pt x="145354" y="125165"/>
                </a:cubicBezTo>
                <a:lnTo>
                  <a:pt x="117494" y="109015"/>
                </a:lnTo>
                <a:lnTo>
                  <a:pt x="138893" y="103362"/>
                </a:lnTo>
                <a:cubicBezTo>
                  <a:pt x="140508" y="102959"/>
                  <a:pt x="141316" y="101344"/>
                  <a:pt x="140912" y="100132"/>
                </a:cubicBezTo>
                <a:cubicBezTo>
                  <a:pt x="140578" y="98794"/>
                  <a:pt x="139412" y="98011"/>
                  <a:pt x="138333" y="98011"/>
                </a:cubicBezTo>
                <a:cubicBezTo>
                  <a:pt x="138110" y="98011"/>
                  <a:pt x="137890" y="98044"/>
                  <a:pt x="137682" y="98114"/>
                </a:cubicBezTo>
                <a:lnTo>
                  <a:pt x="110630" y="105381"/>
                </a:lnTo>
                <a:lnTo>
                  <a:pt x="90846" y="93672"/>
                </a:lnTo>
                <a:lnTo>
                  <a:pt x="110630" y="82367"/>
                </a:lnTo>
                <a:lnTo>
                  <a:pt x="137682" y="89635"/>
                </a:lnTo>
                <a:lnTo>
                  <a:pt x="138490" y="89635"/>
                </a:lnTo>
                <a:cubicBezTo>
                  <a:pt x="139701" y="89635"/>
                  <a:pt x="140508" y="88827"/>
                  <a:pt x="140912" y="87616"/>
                </a:cubicBezTo>
                <a:cubicBezTo>
                  <a:pt x="141316" y="86001"/>
                  <a:pt x="140508" y="84790"/>
                  <a:pt x="138893" y="84386"/>
                </a:cubicBezTo>
                <a:lnTo>
                  <a:pt x="117494" y="78329"/>
                </a:lnTo>
                <a:lnTo>
                  <a:pt x="145354" y="62179"/>
                </a:lnTo>
                <a:cubicBezTo>
                  <a:pt x="147776" y="65813"/>
                  <a:pt x="151814" y="67832"/>
                  <a:pt x="155851" y="67832"/>
                </a:cubicBezTo>
                <a:cubicBezTo>
                  <a:pt x="158274" y="67832"/>
                  <a:pt x="160293" y="67024"/>
                  <a:pt x="162311" y="66217"/>
                </a:cubicBezTo>
                <a:cubicBezTo>
                  <a:pt x="168368" y="62583"/>
                  <a:pt x="170790" y="55315"/>
                  <a:pt x="167964" y="49259"/>
                </a:cubicBezTo>
                <a:cubicBezTo>
                  <a:pt x="167964" y="48855"/>
                  <a:pt x="167964" y="48451"/>
                  <a:pt x="167560" y="48048"/>
                </a:cubicBezTo>
                <a:cubicBezTo>
                  <a:pt x="166753" y="46836"/>
                  <a:pt x="165945" y="45625"/>
                  <a:pt x="164734" y="44818"/>
                </a:cubicBezTo>
                <a:cubicBezTo>
                  <a:pt x="162225" y="42560"/>
                  <a:pt x="158937" y="41237"/>
                  <a:pt x="155548" y="41237"/>
                </a:cubicBezTo>
                <a:cubicBezTo>
                  <a:pt x="153482" y="41237"/>
                  <a:pt x="151379" y="41729"/>
                  <a:pt x="149391" y="42799"/>
                </a:cubicBezTo>
                <a:cubicBezTo>
                  <a:pt x="144142" y="46029"/>
                  <a:pt x="141720" y="51681"/>
                  <a:pt x="142931" y="57334"/>
                </a:cubicBezTo>
                <a:lnTo>
                  <a:pt x="114668" y="73888"/>
                </a:lnTo>
                <a:lnTo>
                  <a:pt x="120321" y="52085"/>
                </a:lnTo>
                <a:cubicBezTo>
                  <a:pt x="120724" y="50874"/>
                  <a:pt x="119917" y="49259"/>
                  <a:pt x="118706" y="48855"/>
                </a:cubicBezTo>
                <a:cubicBezTo>
                  <a:pt x="118428" y="48786"/>
                  <a:pt x="118151" y="48752"/>
                  <a:pt x="117882" y="48752"/>
                </a:cubicBezTo>
                <a:cubicBezTo>
                  <a:pt x="116584" y="48752"/>
                  <a:pt x="115476" y="49536"/>
                  <a:pt x="115476" y="50874"/>
                </a:cubicBezTo>
                <a:lnTo>
                  <a:pt x="108208" y="77522"/>
                </a:lnTo>
                <a:lnTo>
                  <a:pt x="88020" y="89231"/>
                </a:lnTo>
                <a:lnTo>
                  <a:pt x="88020" y="66217"/>
                </a:lnTo>
                <a:lnTo>
                  <a:pt x="107804" y="46433"/>
                </a:lnTo>
                <a:cubicBezTo>
                  <a:pt x="109015" y="45221"/>
                  <a:pt x="109015" y="43606"/>
                  <a:pt x="107804" y="42799"/>
                </a:cubicBezTo>
                <a:cubicBezTo>
                  <a:pt x="107198" y="42193"/>
                  <a:pt x="106492" y="41890"/>
                  <a:pt x="105836" y="41890"/>
                </a:cubicBezTo>
                <a:cubicBezTo>
                  <a:pt x="105180" y="41890"/>
                  <a:pt x="104574" y="42193"/>
                  <a:pt x="104170" y="42799"/>
                </a:cubicBezTo>
                <a:lnTo>
                  <a:pt x="88020" y="58545"/>
                </a:lnTo>
                <a:lnTo>
                  <a:pt x="88020" y="26245"/>
                </a:lnTo>
                <a:cubicBezTo>
                  <a:pt x="94076" y="25033"/>
                  <a:pt x="98921" y="19381"/>
                  <a:pt x="98921" y="12921"/>
                </a:cubicBezTo>
                <a:cubicBezTo>
                  <a:pt x="98921" y="6864"/>
                  <a:pt x="94076" y="1212"/>
                  <a:pt x="88020" y="1"/>
                </a:cubicBezTo>
                <a:lnTo>
                  <a:pt x="88020" y="404"/>
                </a:lnTo>
                <a:cubicBezTo>
                  <a:pt x="87213" y="1"/>
                  <a:pt x="86405" y="1"/>
                  <a:pt x="85597" y="1"/>
                </a:cubicBezTo>
                <a:cubicBezTo>
                  <a:pt x="84386" y="1"/>
                  <a:pt x="83579" y="1"/>
                  <a:pt x="82771" y="404"/>
                </a:cubicBezTo>
                <a:lnTo>
                  <a:pt x="82771" y="1"/>
                </a:lnTo>
                <a:close/>
              </a:path>
            </a:pathLst>
          </a:custGeom>
          <a:solidFill>
            <a:srgbClr val="A3816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13;p49">
            <a:extLst>
              <a:ext uri="{FF2B5EF4-FFF2-40B4-BE49-F238E27FC236}">
                <a16:creationId xmlns:a16="http://schemas.microsoft.com/office/drawing/2014/main" id="{36B97B93-9FCF-465D-ADDC-A7D1F361C3E1}"/>
              </a:ext>
            </a:extLst>
          </p:cNvPr>
          <p:cNvSpPr/>
          <p:nvPr/>
        </p:nvSpPr>
        <p:spPr>
          <a:xfrm>
            <a:off x="6547522" y="5720593"/>
            <a:ext cx="463009" cy="529631"/>
          </a:xfrm>
          <a:custGeom>
            <a:avLst/>
            <a:gdLst/>
            <a:ahLst/>
            <a:cxnLst/>
            <a:rect l="l" t="t" r="r" b="b"/>
            <a:pathLst>
              <a:path w="168367" h="192593" extrusionOk="0">
                <a:moveTo>
                  <a:pt x="84385" y="62987"/>
                </a:moveTo>
                <a:lnTo>
                  <a:pt x="86808" y="69043"/>
                </a:lnTo>
                <a:lnTo>
                  <a:pt x="92461" y="81963"/>
                </a:lnTo>
                <a:lnTo>
                  <a:pt x="106592" y="80348"/>
                </a:lnTo>
                <a:lnTo>
                  <a:pt x="113052" y="79541"/>
                </a:lnTo>
                <a:lnTo>
                  <a:pt x="109015" y="85193"/>
                </a:lnTo>
                <a:lnTo>
                  <a:pt x="100940" y="96499"/>
                </a:lnTo>
                <a:lnTo>
                  <a:pt x="109015" y="107804"/>
                </a:lnTo>
                <a:lnTo>
                  <a:pt x="113052" y="113053"/>
                </a:lnTo>
                <a:lnTo>
                  <a:pt x="113052" y="113053"/>
                </a:lnTo>
                <a:lnTo>
                  <a:pt x="106592" y="112245"/>
                </a:lnTo>
                <a:lnTo>
                  <a:pt x="92461" y="110630"/>
                </a:lnTo>
                <a:lnTo>
                  <a:pt x="86808" y="123550"/>
                </a:lnTo>
                <a:lnTo>
                  <a:pt x="84385" y="129607"/>
                </a:lnTo>
                <a:lnTo>
                  <a:pt x="81559" y="123550"/>
                </a:lnTo>
                <a:lnTo>
                  <a:pt x="75907" y="110630"/>
                </a:lnTo>
                <a:lnTo>
                  <a:pt x="61775" y="112245"/>
                </a:lnTo>
                <a:lnTo>
                  <a:pt x="55315" y="113053"/>
                </a:lnTo>
                <a:lnTo>
                  <a:pt x="55315" y="113053"/>
                </a:lnTo>
                <a:lnTo>
                  <a:pt x="59353" y="107804"/>
                </a:lnTo>
                <a:lnTo>
                  <a:pt x="67428" y="96499"/>
                </a:lnTo>
                <a:lnTo>
                  <a:pt x="59353" y="85193"/>
                </a:lnTo>
                <a:lnTo>
                  <a:pt x="55315" y="79541"/>
                </a:lnTo>
                <a:lnTo>
                  <a:pt x="61775" y="80348"/>
                </a:lnTo>
                <a:lnTo>
                  <a:pt x="75907" y="81963"/>
                </a:lnTo>
                <a:lnTo>
                  <a:pt x="81559" y="69043"/>
                </a:lnTo>
                <a:lnTo>
                  <a:pt x="84385" y="62987"/>
                </a:lnTo>
                <a:close/>
                <a:moveTo>
                  <a:pt x="84385" y="1"/>
                </a:moveTo>
                <a:cubicBezTo>
                  <a:pt x="82770" y="1"/>
                  <a:pt x="81559" y="1212"/>
                  <a:pt x="81559" y="2827"/>
                </a:cubicBezTo>
                <a:lnTo>
                  <a:pt x="81559" y="21803"/>
                </a:lnTo>
                <a:lnTo>
                  <a:pt x="71465" y="16151"/>
                </a:lnTo>
                <a:cubicBezTo>
                  <a:pt x="71036" y="15865"/>
                  <a:pt x="70556" y="15731"/>
                  <a:pt x="70080" y="15731"/>
                </a:cubicBezTo>
                <a:cubicBezTo>
                  <a:pt x="69211" y="15731"/>
                  <a:pt x="68353" y="16176"/>
                  <a:pt x="67831" y="16958"/>
                </a:cubicBezTo>
                <a:cubicBezTo>
                  <a:pt x="67024" y="18170"/>
                  <a:pt x="67428" y="19785"/>
                  <a:pt x="69043" y="20592"/>
                </a:cubicBezTo>
                <a:lnTo>
                  <a:pt x="81559" y="27860"/>
                </a:lnTo>
                <a:lnTo>
                  <a:pt x="81559" y="42395"/>
                </a:lnTo>
                <a:lnTo>
                  <a:pt x="56122" y="27456"/>
                </a:lnTo>
                <a:cubicBezTo>
                  <a:pt x="55820" y="27355"/>
                  <a:pt x="55492" y="27305"/>
                  <a:pt x="55157" y="27305"/>
                </a:cubicBezTo>
                <a:cubicBezTo>
                  <a:pt x="54154" y="27305"/>
                  <a:pt x="53094" y="27759"/>
                  <a:pt x="52489" y="28667"/>
                </a:cubicBezTo>
                <a:cubicBezTo>
                  <a:pt x="51681" y="29879"/>
                  <a:pt x="52085" y="31494"/>
                  <a:pt x="53296" y="32301"/>
                </a:cubicBezTo>
                <a:lnTo>
                  <a:pt x="81559" y="48451"/>
                </a:lnTo>
                <a:lnTo>
                  <a:pt x="81559" y="55719"/>
                </a:lnTo>
                <a:lnTo>
                  <a:pt x="72677" y="76311"/>
                </a:lnTo>
                <a:lnTo>
                  <a:pt x="50470" y="73888"/>
                </a:lnTo>
                <a:lnTo>
                  <a:pt x="44010" y="70254"/>
                </a:lnTo>
                <a:lnTo>
                  <a:pt x="44010" y="37550"/>
                </a:lnTo>
                <a:cubicBezTo>
                  <a:pt x="44010" y="36339"/>
                  <a:pt x="42798" y="35127"/>
                  <a:pt x="41587" y="35127"/>
                </a:cubicBezTo>
                <a:cubicBezTo>
                  <a:pt x="39972" y="35127"/>
                  <a:pt x="38761" y="36339"/>
                  <a:pt x="38761" y="37550"/>
                </a:cubicBezTo>
                <a:lnTo>
                  <a:pt x="38761" y="67024"/>
                </a:lnTo>
                <a:lnTo>
                  <a:pt x="26244" y="59757"/>
                </a:lnTo>
                <a:lnTo>
                  <a:pt x="26244" y="45221"/>
                </a:lnTo>
                <a:cubicBezTo>
                  <a:pt x="26244" y="43606"/>
                  <a:pt x="25033" y="42395"/>
                  <a:pt x="23418" y="42395"/>
                </a:cubicBezTo>
                <a:cubicBezTo>
                  <a:pt x="22207" y="42395"/>
                  <a:pt x="20996" y="43606"/>
                  <a:pt x="20996" y="45221"/>
                </a:cubicBezTo>
                <a:lnTo>
                  <a:pt x="20996" y="56527"/>
                </a:lnTo>
                <a:lnTo>
                  <a:pt x="4442" y="47240"/>
                </a:lnTo>
                <a:cubicBezTo>
                  <a:pt x="4012" y="46954"/>
                  <a:pt x="3533" y="46820"/>
                  <a:pt x="3056" y="46820"/>
                </a:cubicBezTo>
                <a:cubicBezTo>
                  <a:pt x="2187" y="46820"/>
                  <a:pt x="1329" y="47265"/>
                  <a:pt x="808" y="48048"/>
                </a:cubicBezTo>
                <a:cubicBezTo>
                  <a:pt x="0" y="49663"/>
                  <a:pt x="404" y="51278"/>
                  <a:pt x="1615" y="52085"/>
                </a:cubicBezTo>
                <a:lnTo>
                  <a:pt x="18169" y="61372"/>
                </a:lnTo>
                <a:lnTo>
                  <a:pt x="8479" y="67024"/>
                </a:lnTo>
                <a:cubicBezTo>
                  <a:pt x="6864" y="67832"/>
                  <a:pt x="6460" y="69447"/>
                  <a:pt x="7268" y="70658"/>
                </a:cubicBezTo>
                <a:cubicBezTo>
                  <a:pt x="7672" y="71466"/>
                  <a:pt x="8883" y="72273"/>
                  <a:pt x="9690" y="72273"/>
                </a:cubicBezTo>
                <a:cubicBezTo>
                  <a:pt x="10094" y="72273"/>
                  <a:pt x="10498" y="71869"/>
                  <a:pt x="10902" y="71869"/>
                </a:cubicBezTo>
                <a:lnTo>
                  <a:pt x="23418" y="64602"/>
                </a:lnTo>
                <a:lnTo>
                  <a:pt x="35935" y="71869"/>
                </a:lnTo>
                <a:lnTo>
                  <a:pt x="10498" y="86405"/>
                </a:lnTo>
                <a:cubicBezTo>
                  <a:pt x="9287" y="87212"/>
                  <a:pt x="8883" y="88827"/>
                  <a:pt x="9690" y="90038"/>
                </a:cubicBezTo>
                <a:cubicBezTo>
                  <a:pt x="10094" y="90846"/>
                  <a:pt x="10902" y="91250"/>
                  <a:pt x="12113" y="91250"/>
                </a:cubicBezTo>
                <a:cubicBezTo>
                  <a:pt x="12517" y="91250"/>
                  <a:pt x="12920" y="91250"/>
                  <a:pt x="13324" y="90846"/>
                </a:cubicBezTo>
                <a:lnTo>
                  <a:pt x="41587" y="74696"/>
                </a:lnTo>
                <a:lnTo>
                  <a:pt x="47644" y="78329"/>
                </a:lnTo>
                <a:lnTo>
                  <a:pt x="60968" y="96499"/>
                </a:lnTo>
                <a:lnTo>
                  <a:pt x="47644" y="114264"/>
                </a:lnTo>
                <a:lnTo>
                  <a:pt x="41587" y="117898"/>
                </a:lnTo>
                <a:lnTo>
                  <a:pt x="13324" y="101747"/>
                </a:lnTo>
                <a:cubicBezTo>
                  <a:pt x="12895" y="101461"/>
                  <a:pt x="12415" y="101327"/>
                  <a:pt x="11939" y="101327"/>
                </a:cubicBezTo>
                <a:cubicBezTo>
                  <a:pt x="11070" y="101327"/>
                  <a:pt x="10212" y="101773"/>
                  <a:pt x="9690" y="102555"/>
                </a:cubicBezTo>
                <a:cubicBezTo>
                  <a:pt x="8883" y="104170"/>
                  <a:pt x="9287" y="105785"/>
                  <a:pt x="10498" y="106189"/>
                </a:cubicBezTo>
                <a:lnTo>
                  <a:pt x="35935" y="121128"/>
                </a:lnTo>
                <a:lnTo>
                  <a:pt x="23418" y="128395"/>
                </a:lnTo>
                <a:lnTo>
                  <a:pt x="10902" y="121128"/>
                </a:lnTo>
                <a:cubicBezTo>
                  <a:pt x="10473" y="120842"/>
                  <a:pt x="9993" y="120708"/>
                  <a:pt x="9516" y="120708"/>
                </a:cubicBezTo>
                <a:cubicBezTo>
                  <a:pt x="8648" y="120708"/>
                  <a:pt x="7789" y="121153"/>
                  <a:pt x="7268" y="121935"/>
                </a:cubicBezTo>
                <a:cubicBezTo>
                  <a:pt x="6460" y="123147"/>
                  <a:pt x="6864" y="124762"/>
                  <a:pt x="8479" y="125569"/>
                </a:cubicBezTo>
                <a:lnTo>
                  <a:pt x="18169" y="131222"/>
                </a:lnTo>
                <a:lnTo>
                  <a:pt x="1615" y="140912"/>
                </a:lnTo>
                <a:cubicBezTo>
                  <a:pt x="404" y="141719"/>
                  <a:pt x="0" y="143334"/>
                  <a:pt x="808" y="144546"/>
                </a:cubicBezTo>
                <a:cubicBezTo>
                  <a:pt x="1212" y="145353"/>
                  <a:pt x="2019" y="145757"/>
                  <a:pt x="3230" y="145757"/>
                </a:cubicBezTo>
                <a:cubicBezTo>
                  <a:pt x="3634" y="145757"/>
                  <a:pt x="4038" y="145757"/>
                  <a:pt x="4442" y="145353"/>
                </a:cubicBezTo>
                <a:lnTo>
                  <a:pt x="20996" y="136067"/>
                </a:lnTo>
                <a:lnTo>
                  <a:pt x="20996" y="147372"/>
                </a:lnTo>
                <a:cubicBezTo>
                  <a:pt x="20996" y="148987"/>
                  <a:pt x="22207" y="150198"/>
                  <a:pt x="23418" y="150198"/>
                </a:cubicBezTo>
                <a:cubicBezTo>
                  <a:pt x="25033" y="150198"/>
                  <a:pt x="26244" y="148987"/>
                  <a:pt x="26244" y="147372"/>
                </a:cubicBezTo>
                <a:lnTo>
                  <a:pt x="26244" y="132837"/>
                </a:lnTo>
                <a:lnTo>
                  <a:pt x="38761" y="125569"/>
                </a:lnTo>
                <a:lnTo>
                  <a:pt x="38761" y="155043"/>
                </a:lnTo>
                <a:cubicBezTo>
                  <a:pt x="38761" y="156658"/>
                  <a:pt x="39972" y="157870"/>
                  <a:pt x="41587" y="157870"/>
                </a:cubicBezTo>
                <a:cubicBezTo>
                  <a:pt x="42798" y="157870"/>
                  <a:pt x="44010" y="156658"/>
                  <a:pt x="44010" y="155043"/>
                </a:cubicBezTo>
                <a:lnTo>
                  <a:pt x="44010" y="122743"/>
                </a:lnTo>
                <a:lnTo>
                  <a:pt x="50470" y="119109"/>
                </a:lnTo>
                <a:lnTo>
                  <a:pt x="72677" y="116686"/>
                </a:lnTo>
                <a:lnTo>
                  <a:pt x="81559" y="136874"/>
                </a:lnTo>
                <a:lnTo>
                  <a:pt x="81559" y="144142"/>
                </a:lnTo>
                <a:lnTo>
                  <a:pt x="53296" y="160292"/>
                </a:lnTo>
                <a:cubicBezTo>
                  <a:pt x="52085" y="161100"/>
                  <a:pt x="51681" y="162715"/>
                  <a:pt x="52489" y="164330"/>
                </a:cubicBezTo>
                <a:cubicBezTo>
                  <a:pt x="53010" y="165112"/>
                  <a:pt x="53868" y="165557"/>
                  <a:pt x="54737" y="165557"/>
                </a:cubicBezTo>
                <a:cubicBezTo>
                  <a:pt x="55214" y="165557"/>
                  <a:pt x="55693" y="165423"/>
                  <a:pt x="56122" y="165137"/>
                </a:cubicBezTo>
                <a:lnTo>
                  <a:pt x="81559" y="150602"/>
                </a:lnTo>
                <a:lnTo>
                  <a:pt x="81559" y="164733"/>
                </a:lnTo>
                <a:lnTo>
                  <a:pt x="69043" y="172001"/>
                </a:lnTo>
                <a:cubicBezTo>
                  <a:pt x="67428" y="172809"/>
                  <a:pt x="67024" y="174424"/>
                  <a:pt x="67831" y="175635"/>
                </a:cubicBezTo>
                <a:cubicBezTo>
                  <a:pt x="68235" y="176846"/>
                  <a:pt x="69446" y="177250"/>
                  <a:pt x="70254" y="177250"/>
                </a:cubicBezTo>
                <a:cubicBezTo>
                  <a:pt x="70658" y="177250"/>
                  <a:pt x="71061" y="176846"/>
                  <a:pt x="71465" y="176846"/>
                </a:cubicBezTo>
                <a:lnTo>
                  <a:pt x="81559" y="171194"/>
                </a:lnTo>
                <a:lnTo>
                  <a:pt x="81559" y="190170"/>
                </a:lnTo>
                <a:cubicBezTo>
                  <a:pt x="81559" y="191381"/>
                  <a:pt x="82770" y="192593"/>
                  <a:pt x="84385" y="192593"/>
                </a:cubicBezTo>
                <a:cubicBezTo>
                  <a:pt x="85597" y="192593"/>
                  <a:pt x="86808" y="191381"/>
                  <a:pt x="86808" y="190170"/>
                </a:cubicBezTo>
                <a:lnTo>
                  <a:pt x="86808" y="171194"/>
                </a:lnTo>
                <a:lnTo>
                  <a:pt x="96902" y="176846"/>
                </a:lnTo>
                <a:cubicBezTo>
                  <a:pt x="97306" y="177115"/>
                  <a:pt x="97754" y="177250"/>
                  <a:pt x="98203" y="177250"/>
                </a:cubicBezTo>
                <a:cubicBezTo>
                  <a:pt x="99100" y="177250"/>
                  <a:pt x="99997" y="176712"/>
                  <a:pt x="100536" y="175635"/>
                </a:cubicBezTo>
                <a:cubicBezTo>
                  <a:pt x="101343" y="174424"/>
                  <a:pt x="100940" y="172809"/>
                  <a:pt x="99324" y="172001"/>
                </a:cubicBezTo>
                <a:lnTo>
                  <a:pt x="86808" y="164733"/>
                </a:lnTo>
                <a:lnTo>
                  <a:pt x="86808" y="150602"/>
                </a:lnTo>
                <a:lnTo>
                  <a:pt x="112245" y="165137"/>
                </a:lnTo>
                <a:cubicBezTo>
                  <a:pt x="112648" y="165541"/>
                  <a:pt x="113052" y="165541"/>
                  <a:pt x="113860" y="165541"/>
                </a:cubicBezTo>
                <a:cubicBezTo>
                  <a:pt x="114667" y="165541"/>
                  <a:pt x="115475" y="165137"/>
                  <a:pt x="115879" y="164330"/>
                </a:cubicBezTo>
                <a:cubicBezTo>
                  <a:pt x="116686" y="162715"/>
                  <a:pt x="116282" y="161100"/>
                  <a:pt x="115071" y="160292"/>
                </a:cubicBezTo>
                <a:lnTo>
                  <a:pt x="86808" y="144142"/>
                </a:lnTo>
                <a:lnTo>
                  <a:pt x="86808" y="136874"/>
                </a:lnTo>
                <a:lnTo>
                  <a:pt x="95691" y="116686"/>
                </a:lnTo>
                <a:lnTo>
                  <a:pt x="117897" y="119109"/>
                </a:lnTo>
                <a:lnTo>
                  <a:pt x="124357" y="122743"/>
                </a:lnTo>
                <a:lnTo>
                  <a:pt x="124357" y="155043"/>
                </a:lnTo>
                <a:cubicBezTo>
                  <a:pt x="124357" y="156658"/>
                  <a:pt x="125569" y="157870"/>
                  <a:pt x="126780" y="157870"/>
                </a:cubicBezTo>
                <a:cubicBezTo>
                  <a:pt x="128395" y="157870"/>
                  <a:pt x="129606" y="156658"/>
                  <a:pt x="129606" y="155043"/>
                </a:cubicBezTo>
                <a:lnTo>
                  <a:pt x="129606" y="125569"/>
                </a:lnTo>
                <a:lnTo>
                  <a:pt x="142123" y="132837"/>
                </a:lnTo>
                <a:lnTo>
                  <a:pt x="142123" y="147372"/>
                </a:lnTo>
                <a:cubicBezTo>
                  <a:pt x="142123" y="148987"/>
                  <a:pt x="143334" y="150198"/>
                  <a:pt x="144949" y="150198"/>
                </a:cubicBezTo>
                <a:cubicBezTo>
                  <a:pt x="146160" y="150198"/>
                  <a:pt x="147372" y="148987"/>
                  <a:pt x="147372" y="147372"/>
                </a:cubicBezTo>
                <a:lnTo>
                  <a:pt x="147372" y="136067"/>
                </a:lnTo>
                <a:lnTo>
                  <a:pt x="163926" y="145353"/>
                </a:lnTo>
                <a:cubicBezTo>
                  <a:pt x="164329" y="145757"/>
                  <a:pt x="164733" y="145757"/>
                  <a:pt x="165137" y="145757"/>
                </a:cubicBezTo>
                <a:cubicBezTo>
                  <a:pt x="166348" y="145757"/>
                  <a:pt x="167156" y="145353"/>
                  <a:pt x="167559" y="144546"/>
                </a:cubicBezTo>
                <a:cubicBezTo>
                  <a:pt x="168367" y="143334"/>
                  <a:pt x="167963" y="141719"/>
                  <a:pt x="166752" y="140912"/>
                </a:cubicBezTo>
                <a:lnTo>
                  <a:pt x="150198" y="131222"/>
                </a:lnTo>
                <a:lnTo>
                  <a:pt x="160292" y="125569"/>
                </a:lnTo>
                <a:cubicBezTo>
                  <a:pt x="161503" y="124762"/>
                  <a:pt x="161907" y="123147"/>
                  <a:pt x="161099" y="121935"/>
                </a:cubicBezTo>
                <a:cubicBezTo>
                  <a:pt x="160578" y="121153"/>
                  <a:pt x="159720" y="120708"/>
                  <a:pt x="158851" y="120708"/>
                </a:cubicBezTo>
                <a:cubicBezTo>
                  <a:pt x="158374" y="120708"/>
                  <a:pt x="157895" y="120842"/>
                  <a:pt x="157466" y="121128"/>
                </a:cubicBezTo>
                <a:lnTo>
                  <a:pt x="144949" y="128395"/>
                </a:lnTo>
                <a:lnTo>
                  <a:pt x="132433" y="121128"/>
                </a:lnTo>
                <a:lnTo>
                  <a:pt x="157869" y="106189"/>
                </a:lnTo>
                <a:cubicBezTo>
                  <a:pt x="159081" y="105785"/>
                  <a:pt x="159484" y="103766"/>
                  <a:pt x="158677" y="102555"/>
                </a:cubicBezTo>
                <a:cubicBezTo>
                  <a:pt x="158155" y="101773"/>
                  <a:pt x="157297" y="101327"/>
                  <a:pt x="156428" y="101327"/>
                </a:cubicBezTo>
                <a:cubicBezTo>
                  <a:pt x="155952" y="101327"/>
                  <a:pt x="155472" y="101461"/>
                  <a:pt x="155043" y="101747"/>
                </a:cubicBezTo>
                <a:lnTo>
                  <a:pt x="126780" y="117898"/>
                </a:lnTo>
                <a:lnTo>
                  <a:pt x="120724" y="114264"/>
                </a:lnTo>
                <a:lnTo>
                  <a:pt x="107400" y="96499"/>
                </a:lnTo>
                <a:lnTo>
                  <a:pt x="120724" y="78329"/>
                </a:lnTo>
                <a:lnTo>
                  <a:pt x="126780" y="74696"/>
                </a:lnTo>
                <a:lnTo>
                  <a:pt x="155043" y="91250"/>
                </a:lnTo>
                <a:lnTo>
                  <a:pt x="156254" y="91250"/>
                </a:lnTo>
                <a:cubicBezTo>
                  <a:pt x="157466" y="91250"/>
                  <a:pt x="158273" y="90846"/>
                  <a:pt x="158677" y="90038"/>
                </a:cubicBezTo>
                <a:cubicBezTo>
                  <a:pt x="159484" y="88827"/>
                  <a:pt x="159081" y="87212"/>
                  <a:pt x="157869" y="86405"/>
                </a:cubicBezTo>
                <a:lnTo>
                  <a:pt x="132433" y="71869"/>
                </a:lnTo>
                <a:lnTo>
                  <a:pt x="144949" y="64602"/>
                </a:lnTo>
                <a:lnTo>
                  <a:pt x="157466" y="71869"/>
                </a:lnTo>
                <a:cubicBezTo>
                  <a:pt x="157869" y="71869"/>
                  <a:pt x="158273" y="72273"/>
                  <a:pt x="158677" y="72273"/>
                </a:cubicBezTo>
                <a:cubicBezTo>
                  <a:pt x="159888" y="72273"/>
                  <a:pt x="160696" y="71466"/>
                  <a:pt x="161099" y="70658"/>
                </a:cubicBezTo>
                <a:cubicBezTo>
                  <a:pt x="161907" y="69447"/>
                  <a:pt x="161503" y="67832"/>
                  <a:pt x="160292" y="67024"/>
                </a:cubicBezTo>
                <a:lnTo>
                  <a:pt x="150198" y="61372"/>
                </a:lnTo>
                <a:lnTo>
                  <a:pt x="166752" y="52085"/>
                </a:lnTo>
                <a:cubicBezTo>
                  <a:pt x="167963" y="51278"/>
                  <a:pt x="168367" y="49663"/>
                  <a:pt x="167559" y="48048"/>
                </a:cubicBezTo>
                <a:cubicBezTo>
                  <a:pt x="167038" y="47265"/>
                  <a:pt x="166180" y="46820"/>
                  <a:pt x="165311" y="46820"/>
                </a:cubicBezTo>
                <a:cubicBezTo>
                  <a:pt x="164834" y="46820"/>
                  <a:pt x="164355" y="46954"/>
                  <a:pt x="163926" y="47240"/>
                </a:cubicBezTo>
                <a:lnTo>
                  <a:pt x="147372" y="56527"/>
                </a:lnTo>
                <a:lnTo>
                  <a:pt x="147372" y="45221"/>
                </a:lnTo>
                <a:cubicBezTo>
                  <a:pt x="147372" y="43606"/>
                  <a:pt x="146160" y="42395"/>
                  <a:pt x="144949" y="42395"/>
                </a:cubicBezTo>
                <a:cubicBezTo>
                  <a:pt x="143334" y="42395"/>
                  <a:pt x="142123" y="43606"/>
                  <a:pt x="142123" y="45221"/>
                </a:cubicBezTo>
                <a:lnTo>
                  <a:pt x="142123" y="59757"/>
                </a:lnTo>
                <a:lnTo>
                  <a:pt x="129606" y="67024"/>
                </a:lnTo>
                <a:lnTo>
                  <a:pt x="129606" y="37550"/>
                </a:lnTo>
                <a:cubicBezTo>
                  <a:pt x="129606" y="36339"/>
                  <a:pt x="128395" y="35127"/>
                  <a:pt x="126780" y="35127"/>
                </a:cubicBezTo>
                <a:cubicBezTo>
                  <a:pt x="125569" y="35127"/>
                  <a:pt x="124357" y="36339"/>
                  <a:pt x="124357" y="37550"/>
                </a:cubicBezTo>
                <a:lnTo>
                  <a:pt x="124357" y="70254"/>
                </a:lnTo>
                <a:lnTo>
                  <a:pt x="117897" y="73888"/>
                </a:lnTo>
                <a:lnTo>
                  <a:pt x="95691" y="76311"/>
                </a:lnTo>
                <a:lnTo>
                  <a:pt x="86808" y="55719"/>
                </a:lnTo>
                <a:lnTo>
                  <a:pt x="86808" y="48451"/>
                </a:lnTo>
                <a:lnTo>
                  <a:pt x="115071" y="32301"/>
                </a:lnTo>
                <a:cubicBezTo>
                  <a:pt x="116282" y="31494"/>
                  <a:pt x="116686" y="29879"/>
                  <a:pt x="115879" y="28667"/>
                </a:cubicBezTo>
                <a:cubicBezTo>
                  <a:pt x="115273" y="27759"/>
                  <a:pt x="114213" y="27305"/>
                  <a:pt x="113210" y="27305"/>
                </a:cubicBezTo>
                <a:cubicBezTo>
                  <a:pt x="112876" y="27305"/>
                  <a:pt x="112548" y="27355"/>
                  <a:pt x="112245" y="27456"/>
                </a:cubicBezTo>
                <a:lnTo>
                  <a:pt x="86808" y="42395"/>
                </a:lnTo>
                <a:lnTo>
                  <a:pt x="86808" y="27860"/>
                </a:lnTo>
                <a:lnTo>
                  <a:pt x="99324" y="20592"/>
                </a:lnTo>
                <a:cubicBezTo>
                  <a:pt x="100940" y="19785"/>
                  <a:pt x="101343" y="18170"/>
                  <a:pt x="100536" y="16958"/>
                </a:cubicBezTo>
                <a:cubicBezTo>
                  <a:pt x="100014" y="16176"/>
                  <a:pt x="99156" y="15731"/>
                  <a:pt x="98287" y="15731"/>
                </a:cubicBezTo>
                <a:cubicBezTo>
                  <a:pt x="97811" y="15731"/>
                  <a:pt x="97331" y="15865"/>
                  <a:pt x="96902" y="16151"/>
                </a:cubicBezTo>
                <a:lnTo>
                  <a:pt x="86808" y="21803"/>
                </a:lnTo>
                <a:lnTo>
                  <a:pt x="86808" y="2827"/>
                </a:lnTo>
                <a:cubicBezTo>
                  <a:pt x="86808" y="1212"/>
                  <a:pt x="85597" y="1"/>
                  <a:pt x="84385" y="1"/>
                </a:cubicBezTo>
                <a:close/>
              </a:path>
            </a:pathLst>
          </a:custGeom>
          <a:solidFill>
            <a:srgbClr val="A3816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315;p49">
            <a:extLst>
              <a:ext uri="{FF2B5EF4-FFF2-40B4-BE49-F238E27FC236}">
                <a16:creationId xmlns:a16="http://schemas.microsoft.com/office/drawing/2014/main" id="{263A1EDF-B52D-4DE2-8149-FBC2C81B0582}"/>
              </a:ext>
            </a:extLst>
          </p:cNvPr>
          <p:cNvSpPr/>
          <p:nvPr/>
        </p:nvSpPr>
        <p:spPr>
          <a:xfrm>
            <a:off x="2468754" y="5291148"/>
            <a:ext cx="444925" cy="511868"/>
          </a:xfrm>
          <a:custGeom>
            <a:avLst/>
            <a:gdLst/>
            <a:ahLst/>
            <a:cxnLst/>
            <a:rect l="l" t="t" r="r" b="b"/>
            <a:pathLst>
              <a:path w="161791" h="186134" extrusionOk="0">
                <a:moveTo>
                  <a:pt x="81080" y="5091"/>
                </a:moveTo>
                <a:lnTo>
                  <a:pt x="83302" y="6572"/>
                </a:lnTo>
                <a:lnTo>
                  <a:pt x="88485" y="9534"/>
                </a:lnTo>
                <a:lnTo>
                  <a:pt x="88485" y="18420"/>
                </a:lnTo>
                <a:lnTo>
                  <a:pt x="83302" y="21382"/>
                </a:lnTo>
                <a:lnTo>
                  <a:pt x="81080" y="22862"/>
                </a:lnTo>
                <a:lnTo>
                  <a:pt x="78489" y="21382"/>
                </a:lnTo>
                <a:lnTo>
                  <a:pt x="73305" y="18420"/>
                </a:lnTo>
                <a:lnTo>
                  <a:pt x="73305" y="9534"/>
                </a:lnTo>
                <a:lnTo>
                  <a:pt x="78489" y="6572"/>
                </a:lnTo>
                <a:lnTo>
                  <a:pt x="81080" y="5091"/>
                </a:lnTo>
                <a:close/>
                <a:moveTo>
                  <a:pt x="12588" y="44706"/>
                </a:moveTo>
                <a:lnTo>
                  <a:pt x="19992" y="49149"/>
                </a:lnTo>
                <a:lnTo>
                  <a:pt x="19992" y="57664"/>
                </a:lnTo>
                <a:lnTo>
                  <a:pt x="17771" y="59145"/>
                </a:lnTo>
                <a:lnTo>
                  <a:pt x="12588" y="62107"/>
                </a:lnTo>
                <a:lnTo>
                  <a:pt x="4813" y="57664"/>
                </a:lnTo>
                <a:lnTo>
                  <a:pt x="4813" y="51740"/>
                </a:lnTo>
                <a:lnTo>
                  <a:pt x="4813" y="49149"/>
                </a:lnTo>
                <a:lnTo>
                  <a:pt x="7405" y="47668"/>
                </a:lnTo>
                <a:lnTo>
                  <a:pt x="12588" y="44706"/>
                </a:lnTo>
                <a:close/>
                <a:moveTo>
                  <a:pt x="149202" y="44706"/>
                </a:moveTo>
                <a:lnTo>
                  <a:pt x="154386" y="47668"/>
                </a:lnTo>
                <a:lnTo>
                  <a:pt x="156977" y="49149"/>
                </a:lnTo>
                <a:lnTo>
                  <a:pt x="156977" y="58034"/>
                </a:lnTo>
                <a:lnTo>
                  <a:pt x="149202" y="62107"/>
                </a:lnTo>
                <a:lnTo>
                  <a:pt x="144019" y="59145"/>
                </a:lnTo>
                <a:lnTo>
                  <a:pt x="141798" y="58034"/>
                </a:lnTo>
                <a:lnTo>
                  <a:pt x="141798" y="53221"/>
                </a:lnTo>
                <a:lnTo>
                  <a:pt x="141798" y="49149"/>
                </a:lnTo>
                <a:lnTo>
                  <a:pt x="149202" y="44706"/>
                </a:lnTo>
                <a:close/>
                <a:moveTo>
                  <a:pt x="81080" y="62477"/>
                </a:moveTo>
                <a:lnTo>
                  <a:pt x="83302" y="68030"/>
                </a:lnTo>
                <a:lnTo>
                  <a:pt x="88485" y="79878"/>
                </a:lnTo>
                <a:lnTo>
                  <a:pt x="101443" y="78397"/>
                </a:lnTo>
                <a:lnTo>
                  <a:pt x="107367" y="77656"/>
                </a:lnTo>
                <a:lnTo>
                  <a:pt x="107367" y="77656"/>
                </a:lnTo>
                <a:lnTo>
                  <a:pt x="103664" y="82469"/>
                </a:lnTo>
                <a:lnTo>
                  <a:pt x="96260" y="92836"/>
                </a:lnTo>
                <a:lnTo>
                  <a:pt x="103664" y="103202"/>
                </a:lnTo>
                <a:lnTo>
                  <a:pt x="107367" y="108386"/>
                </a:lnTo>
                <a:lnTo>
                  <a:pt x="101443" y="107645"/>
                </a:lnTo>
                <a:lnTo>
                  <a:pt x="88485" y="106164"/>
                </a:lnTo>
                <a:lnTo>
                  <a:pt x="83302" y="118011"/>
                </a:lnTo>
                <a:lnTo>
                  <a:pt x="81080" y="123565"/>
                </a:lnTo>
                <a:lnTo>
                  <a:pt x="78489" y="118011"/>
                </a:lnTo>
                <a:lnTo>
                  <a:pt x="73305" y="106164"/>
                </a:lnTo>
                <a:lnTo>
                  <a:pt x="60347" y="107645"/>
                </a:lnTo>
                <a:lnTo>
                  <a:pt x="54424" y="108386"/>
                </a:lnTo>
                <a:lnTo>
                  <a:pt x="58126" y="103202"/>
                </a:lnTo>
                <a:lnTo>
                  <a:pt x="65531" y="92836"/>
                </a:lnTo>
                <a:lnTo>
                  <a:pt x="58126" y="82469"/>
                </a:lnTo>
                <a:lnTo>
                  <a:pt x="54424" y="77656"/>
                </a:lnTo>
                <a:lnTo>
                  <a:pt x="54424" y="77656"/>
                </a:lnTo>
                <a:lnTo>
                  <a:pt x="60347" y="78397"/>
                </a:lnTo>
                <a:lnTo>
                  <a:pt x="73305" y="79878"/>
                </a:lnTo>
                <a:lnTo>
                  <a:pt x="78489" y="68030"/>
                </a:lnTo>
                <a:lnTo>
                  <a:pt x="81080" y="62477"/>
                </a:lnTo>
                <a:close/>
                <a:moveTo>
                  <a:pt x="12588" y="123565"/>
                </a:moveTo>
                <a:lnTo>
                  <a:pt x="17771" y="126527"/>
                </a:lnTo>
                <a:lnTo>
                  <a:pt x="19992" y="128008"/>
                </a:lnTo>
                <a:lnTo>
                  <a:pt x="19992" y="136893"/>
                </a:lnTo>
                <a:lnTo>
                  <a:pt x="12588" y="141336"/>
                </a:lnTo>
                <a:lnTo>
                  <a:pt x="7405" y="138004"/>
                </a:lnTo>
                <a:lnTo>
                  <a:pt x="4813" y="136893"/>
                </a:lnTo>
                <a:lnTo>
                  <a:pt x="4813" y="128008"/>
                </a:lnTo>
                <a:lnTo>
                  <a:pt x="12588" y="123565"/>
                </a:lnTo>
                <a:close/>
                <a:moveTo>
                  <a:pt x="149202" y="123565"/>
                </a:moveTo>
                <a:lnTo>
                  <a:pt x="156977" y="128008"/>
                </a:lnTo>
                <a:lnTo>
                  <a:pt x="156977" y="136893"/>
                </a:lnTo>
                <a:lnTo>
                  <a:pt x="154756" y="138004"/>
                </a:lnTo>
                <a:lnTo>
                  <a:pt x="149202" y="141336"/>
                </a:lnTo>
                <a:lnTo>
                  <a:pt x="141798" y="136893"/>
                </a:lnTo>
                <a:lnTo>
                  <a:pt x="141798" y="132080"/>
                </a:lnTo>
                <a:lnTo>
                  <a:pt x="141798" y="128008"/>
                </a:lnTo>
                <a:lnTo>
                  <a:pt x="144019" y="126527"/>
                </a:lnTo>
                <a:lnTo>
                  <a:pt x="149202" y="123565"/>
                </a:lnTo>
                <a:close/>
                <a:moveTo>
                  <a:pt x="81080" y="163180"/>
                </a:moveTo>
                <a:lnTo>
                  <a:pt x="83302" y="164660"/>
                </a:lnTo>
                <a:lnTo>
                  <a:pt x="88485" y="167622"/>
                </a:lnTo>
                <a:lnTo>
                  <a:pt x="88485" y="176138"/>
                </a:lnTo>
                <a:lnTo>
                  <a:pt x="83302" y="179470"/>
                </a:lnTo>
                <a:lnTo>
                  <a:pt x="81080" y="180580"/>
                </a:lnTo>
                <a:lnTo>
                  <a:pt x="78489" y="179470"/>
                </a:lnTo>
                <a:lnTo>
                  <a:pt x="73305" y="176138"/>
                </a:lnTo>
                <a:lnTo>
                  <a:pt x="73305" y="167622"/>
                </a:lnTo>
                <a:lnTo>
                  <a:pt x="78489" y="164660"/>
                </a:lnTo>
                <a:lnTo>
                  <a:pt x="81080" y="163180"/>
                </a:lnTo>
                <a:close/>
                <a:moveTo>
                  <a:pt x="80895" y="1"/>
                </a:moveTo>
                <a:cubicBezTo>
                  <a:pt x="80432" y="1"/>
                  <a:pt x="79970" y="93"/>
                  <a:pt x="79599" y="278"/>
                </a:cubicBezTo>
                <a:lnTo>
                  <a:pt x="69603" y="6202"/>
                </a:lnTo>
                <a:cubicBezTo>
                  <a:pt x="68863" y="6572"/>
                  <a:pt x="68492" y="7313"/>
                  <a:pt x="68492" y="8053"/>
                </a:cubicBezTo>
                <a:lnTo>
                  <a:pt x="68492" y="19901"/>
                </a:lnTo>
                <a:cubicBezTo>
                  <a:pt x="68492" y="20641"/>
                  <a:pt x="68863" y="21382"/>
                  <a:pt x="69603" y="21752"/>
                </a:cubicBezTo>
                <a:lnTo>
                  <a:pt x="78489" y="26935"/>
                </a:lnTo>
                <a:lnTo>
                  <a:pt x="78489" y="51740"/>
                </a:lnTo>
                <a:lnTo>
                  <a:pt x="57756" y="31008"/>
                </a:lnTo>
                <a:cubicBezTo>
                  <a:pt x="57200" y="30637"/>
                  <a:pt x="56553" y="30452"/>
                  <a:pt x="55951" y="30452"/>
                </a:cubicBezTo>
                <a:cubicBezTo>
                  <a:pt x="55349" y="30452"/>
                  <a:pt x="54794" y="30637"/>
                  <a:pt x="54424" y="31008"/>
                </a:cubicBezTo>
                <a:cubicBezTo>
                  <a:pt x="53313" y="32118"/>
                  <a:pt x="53313" y="33599"/>
                  <a:pt x="54424" y="34710"/>
                </a:cubicBezTo>
                <a:lnTo>
                  <a:pt x="77378" y="58034"/>
                </a:lnTo>
                <a:lnTo>
                  <a:pt x="70344" y="74324"/>
                </a:lnTo>
                <a:lnTo>
                  <a:pt x="52202" y="72473"/>
                </a:lnTo>
                <a:lnTo>
                  <a:pt x="43687" y="40633"/>
                </a:lnTo>
                <a:cubicBezTo>
                  <a:pt x="43317" y="39523"/>
                  <a:pt x="42206" y="38782"/>
                  <a:pt x="40725" y="38782"/>
                </a:cubicBezTo>
                <a:cubicBezTo>
                  <a:pt x="39615" y="39153"/>
                  <a:pt x="38504" y="40633"/>
                  <a:pt x="38874" y="42114"/>
                </a:cubicBezTo>
                <a:lnTo>
                  <a:pt x="46649" y="70252"/>
                </a:lnTo>
                <a:lnTo>
                  <a:pt x="25176" y="57664"/>
                </a:lnTo>
                <a:lnTo>
                  <a:pt x="25176" y="47668"/>
                </a:lnTo>
                <a:cubicBezTo>
                  <a:pt x="25176" y="46927"/>
                  <a:pt x="24805" y="45817"/>
                  <a:pt x="23695" y="45446"/>
                </a:cubicBezTo>
                <a:lnTo>
                  <a:pt x="13698" y="39523"/>
                </a:lnTo>
                <a:cubicBezTo>
                  <a:pt x="13328" y="39338"/>
                  <a:pt x="12958" y="39245"/>
                  <a:pt x="12588" y="39245"/>
                </a:cubicBezTo>
                <a:cubicBezTo>
                  <a:pt x="12218" y="39245"/>
                  <a:pt x="11847" y="39338"/>
                  <a:pt x="11477" y="39523"/>
                </a:cubicBezTo>
                <a:lnTo>
                  <a:pt x="1111" y="45446"/>
                </a:lnTo>
                <a:cubicBezTo>
                  <a:pt x="370" y="45817"/>
                  <a:pt x="0" y="46927"/>
                  <a:pt x="0" y="47668"/>
                </a:cubicBezTo>
                <a:lnTo>
                  <a:pt x="0" y="59145"/>
                </a:lnTo>
                <a:cubicBezTo>
                  <a:pt x="0" y="60256"/>
                  <a:pt x="370" y="60996"/>
                  <a:pt x="1111" y="61366"/>
                </a:cubicBezTo>
                <a:lnTo>
                  <a:pt x="11477" y="67290"/>
                </a:lnTo>
                <a:cubicBezTo>
                  <a:pt x="11847" y="67290"/>
                  <a:pt x="12218" y="67660"/>
                  <a:pt x="12588" y="67660"/>
                </a:cubicBezTo>
                <a:cubicBezTo>
                  <a:pt x="12958" y="67660"/>
                  <a:pt x="13328" y="67290"/>
                  <a:pt x="13698" y="67290"/>
                </a:cubicBezTo>
                <a:lnTo>
                  <a:pt x="22584" y="62107"/>
                </a:lnTo>
                <a:lnTo>
                  <a:pt x="44057" y="74695"/>
                </a:lnTo>
                <a:lnTo>
                  <a:pt x="15920" y="82099"/>
                </a:lnTo>
                <a:cubicBezTo>
                  <a:pt x="14439" y="82469"/>
                  <a:pt x="13698" y="83950"/>
                  <a:pt x="14069" y="85061"/>
                </a:cubicBezTo>
                <a:cubicBezTo>
                  <a:pt x="14439" y="86172"/>
                  <a:pt x="15550" y="86912"/>
                  <a:pt x="16660" y="86912"/>
                </a:cubicBezTo>
                <a:lnTo>
                  <a:pt x="17031" y="86912"/>
                </a:lnTo>
                <a:lnTo>
                  <a:pt x="48870" y="78397"/>
                </a:lnTo>
                <a:lnTo>
                  <a:pt x="59607" y="92836"/>
                </a:lnTo>
                <a:lnTo>
                  <a:pt x="48870" y="107645"/>
                </a:lnTo>
                <a:lnTo>
                  <a:pt x="17031" y="99130"/>
                </a:lnTo>
                <a:cubicBezTo>
                  <a:pt x="16834" y="99064"/>
                  <a:pt x="16625" y="99033"/>
                  <a:pt x="16414" y="99033"/>
                </a:cubicBezTo>
                <a:cubicBezTo>
                  <a:pt x="15430" y="99033"/>
                  <a:pt x="14373" y="99697"/>
                  <a:pt x="14069" y="100611"/>
                </a:cubicBezTo>
                <a:cubicBezTo>
                  <a:pt x="13698" y="102092"/>
                  <a:pt x="14439" y="103573"/>
                  <a:pt x="15920" y="103573"/>
                </a:cubicBezTo>
                <a:lnTo>
                  <a:pt x="44057" y="111347"/>
                </a:lnTo>
                <a:lnTo>
                  <a:pt x="22584" y="123935"/>
                </a:lnTo>
                <a:lnTo>
                  <a:pt x="13698" y="118752"/>
                </a:lnTo>
                <a:cubicBezTo>
                  <a:pt x="13328" y="118567"/>
                  <a:pt x="12958" y="118474"/>
                  <a:pt x="12588" y="118474"/>
                </a:cubicBezTo>
                <a:cubicBezTo>
                  <a:pt x="12218" y="118474"/>
                  <a:pt x="11847" y="118567"/>
                  <a:pt x="11477" y="118752"/>
                </a:cubicBezTo>
                <a:lnTo>
                  <a:pt x="1111" y="124305"/>
                </a:lnTo>
                <a:cubicBezTo>
                  <a:pt x="370" y="125046"/>
                  <a:pt x="0" y="125786"/>
                  <a:pt x="0" y="126527"/>
                </a:cubicBezTo>
                <a:lnTo>
                  <a:pt x="0" y="138374"/>
                </a:lnTo>
                <a:cubicBezTo>
                  <a:pt x="0" y="139115"/>
                  <a:pt x="370" y="139855"/>
                  <a:pt x="1111" y="140225"/>
                </a:cubicBezTo>
                <a:lnTo>
                  <a:pt x="11477" y="146149"/>
                </a:lnTo>
                <a:cubicBezTo>
                  <a:pt x="11847" y="146519"/>
                  <a:pt x="12218" y="146519"/>
                  <a:pt x="12588" y="146519"/>
                </a:cubicBezTo>
                <a:cubicBezTo>
                  <a:pt x="12958" y="146519"/>
                  <a:pt x="13328" y="146519"/>
                  <a:pt x="13698" y="146149"/>
                </a:cubicBezTo>
                <a:lnTo>
                  <a:pt x="23695" y="140225"/>
                </a:lnTo>
                <a:cubicBezTo>
                  <a:pt x="24805" y="139855"/>
                  <a:pt x="25176" y="139115"/>
                  <a:pt x="25176" y="138374"/>
                </a:cubicBezTo>
                <a:lnTo>
                  <a:pt x="25176" y="128008"/>
                </a:lnTo>
                <a:lnTo>
                  <a:pt x="46649" y="115420"/>
                </a:lnTo>
                <a:lnTo>
                  <a:pt x="38874" y="143928"/>
                </a:lnTo>
                <a:cubicBezTo>
                  <a:pt x="38504" y="145038"/>
                  <a:pt x="39615" y="146519"/>
                  <a:pt x="40725" y="146889"/>
                </a:cubicBezTo>
                <a:lnTo>
                  <a:pt x="41466" y="146889"/>
                </a:lnTo>
                <a:cubicBezTo>
                  <a:pt x="42576" y="146889"/>
                  <a:pt x="43687" y="146149"/>
                  <a:pt x="43687" y="145038"/>
                </a:cubicBezTo>
                <a:lnTo>
                  <a:pt x="52202" y="113569"/>
                </a:lnTo>
                <a:lnTo>
                  <a:pt x="70344" y="111347"/>
                </a:lnTo>
                <a:lnTo>
                  <a:pt x="77378" y="128008"/>
                </a:lnTo>
                <a:lnTo>
                  <a:pt x="54424" y="151332"/>
                </a:lnTo>
                <a:cubicBezTo>
                  <a:pt x="53313" y="152073"/>
                  <a:pt x="53313" y="153554"/>
                  <a:pt x="54424" y="154664"/>
                </a:cubicBezTo>
                <a:cubicBezTo>
                  <a:pt x="54794" y="155220"/>
                  <a:pt x="55349" y="155497"/>
                  <a:pt x="55951" y="155497"/>
                </a:cubicBezTo>
                <a:cubicBezTo>
                  <a:pt x="56553" y="155497"/>
                  <a:pt x="57200" y="155220"/>
                  <a:pt x="57756" y="154664"/>
                </a:cubicBezTo>
                <a:lnTo>
                  <a:pt x="78489" y="133931"/>
                </a:lnTo>
                <a:lnTo>
                  <a:pt x="78489" y="158737"/>
                </a:lnTo>
                <a:lnTo>
                  <a:pt x="69603" y="163920"/>
                </a:lnTo>
                <a:cubicBezTo>
                  <a:pt x="68863" y="164290"/>
                  <a:pt x="68492" y="165031"/>
                  <a:pt x="68492" y="166141"/>
                </a:cubicBezTo>
                <a:lnTo>
                  <a:pt x="68492" y="177618"/>
                </a:lnTo>
                <a:cubicBezTo>
                  <a:pt x="68492" y="178729"/>
                  <a:pt x="68863" y="179470"/>
                  <a:pt x="69603" y="179840"/>
                </a:cubicBezTo>
                <a:lnTo>
                  <a:pt x="79599" y="185764"/>
                </a:lnTo>
                <a:cubicBezTo>
                  <a:pt x="79970" y="185764"/>
                  <a:pt x="80340" y="186134"/>
                  <a:pt x="81080" y="186134"/>
                </a:cubicBezTo>
                <a:cubicBezTo>
                  <a:pt x="81450" y="186134"/>
                  <a:pt x="81821" y="185764"/>
                  <a:pt x="82191" y="185764"/>
                </a:cubicBezTo>
                <a:lnTo>
                  <a:pt x="92187" y="179840"/>
                </a:lnTo>
                <a:cubicBezTo>
                  <a:pt x="92928" y="179470"/>
                  <a:pt x="93298" y="178729"/>
                  <a:pt x="93298" y="177618"/>
                </a:cubicBezTo>
                <a:lnTo>
                  <a:pt x="93298" y="166141"/>
                </a:lnTo>
                <a:cubicBezTo>
                  <a:pt x="93298" y="165031"/>
                  <a:pt x="92928" y="164290"/>
                  <a:pt x="92187" y="163920"/>
                </a:cubicBezTo>
                <a:lnTo>
                  <a:pt x="83302" y="158737"/>
                </a:lnTo>
                <a:lnTo>
                  <a:pt x="83302" y="133931"/>
                </a:lnTo>
                <a:lnTo>
                  <a:pt x="104034" y="154664"/>
                </a:lnTo>
                <a:cubicBezTo>
                  <a:pt x="104405" y="155034"/>
                  <a:pt x="105145" y="155405"/>
                  <a:pt x="105886" y="155405"/>
                </a:cubicBezTo>
                <a:cubicBezTo>
                  <a:pt x="106626" y="155405"/>
                  <a:pt x="106996" y="155034"/>
                  <a:pt x="107737" y="154664"/>
                </a:cubicBezTo>
                <a:cubicBezTo>
                  <a:pt x="108477" y="153554"/>
                  <a:pt x="108477" y="152073"/>
                  <a:pt x="107737" y="151332"/>
                </a:cubicBezTo>
                <a:lnTo>
                  <a:pt x="84412" y="128008"/>
                </a:lnTo>
                <a:lnTo>
                  <a:pt x="91817" y="111347"/>
                </a:lnTo>
                <a:lnTo>
                  <a:pt x="109588" y="113569"/>
                </a:lnTo>
                <a:lnTo>
                  <a:pt x="118103" y="145038"/>
                </a:lnTo>
                <a:cubicBezTo>
                  <a:pt x="118473" y="146149"/>
                  <a:pt x="119214" y="146889"/>
                  <a:pt x="120325" y="146889"/>
                </a:cubicBezTo>
                <a:lnTo>
                  <a:pt x="121065" y="146889"/>
                </a:lnTo>
                <a:cubicBezTo>
                  <a:pt x="122546" y="146519"/>
                  <a:pt x="123286" y="145038"/>
                  <a:pt x="122916" y="143928"/>
                </a:cubicBezTo>
                <a:lnTo>
                  <a:pt x="115141" y="115420"/>
                </a:lnTo>
                <a:lnTo>
                  <a:pt x="115141" y="115420"/>
                </a:lnTo>
                <a:lnTo>
                  <a:pt x="136615" y="128008"/>
                </a:lnTo>
                <a:lnTo>
                  <a:pt x="136615" y="138374"/>
                </a:lnTo>
                <a:cubicBezTo>
                  <a:pt x="136615" y="139115"/>
                  <a:pt x="137355" y="139855"/>
                  <a:pt x="138096" y="140225"/>
                </a:cubicBezTo>
                <a:lnTo>
                  <a:pt x="148092" y="146149"/>
                </a:lnTo>
                <a:cubicBezTo>
                  <a:pt x="148462" y="146519"/>
                  <a:pt x="148832" y="146519"/>
                  <a:pt x="149202" y="146519"/>
                </a:cubicBezTo>
                <a:cubicBezTo>
                  <a:pt x="149573" y="146519"/>
                  <a:pt x="150313" y="146519"/>
                  <a:pt x="150683" y="146149"/>
                </a:cubicBezTo>
                <a:lnTo>
                  <a:pt x="160680" y="140225"/>
                </a:lnTo>
                <a:cubicBezTo>
                  <a:pt x="161420" y="139855"/>
                  <a:pt x="161790" y="139115"/>
                  <a:pt x="161790" y="138374"/>
                </a:cubicBezTo>
                <a:lnTo>
                  <a:pt x="161790" y="132080"/>
                </a:lnTo>
                <a:lnTo>
                  <a:pt x="161790" y="126527"/>
                </a:lnTo>
                <a:cubicBezTo>
                  <a:pt x="161790" y="125786"/>
                  <a:pt x="161420" y="125046"/>
                  <a:pt x="160680" y="124305"/>
                </a:cubicBezTo>
                <a:lnTo>
                  <a:pt x="150683" y="118752"/>
                </a:lnTo>
                <a:cubicBezTo>
                  <a:pt x="150313" y="118567"/>
                  <a:pt x="149850" y="118474"/>
                  <a:pt x="149388" y="118474"/>
                </a:cubicBezTo>
                <a:cubicBezTo>
                  <a:pt x="148925" y="118474"/>
                  <a:pt x="148462" y="118567"/>
                  <a:pt x="148092" y="118752"/>
                </a:cubicBezTo>
                <a:lnTo>
                  <a:pt x="139206" y="123565"/>
                </a:lnTo>
                <a:lnTo>
                  <a:pt x="117733" y="111347"/>
                </a:lnTo>
                <a:lnTo>
                  <a:pt x="145870" y="103573"/>
                </a:lnTo>
                <a:cubicBezTo>
                  <a:pt x="147351" y="103202"/>
                  <a:pt x="148092" y="102092"/>
                  <a:pt x="147721" y="100611"/>
                </a:cubicBezTo>
                <a:cubicBezTo>
                  <a:pt x="147417" y="99697"/>
                  <a:pt x="146360" y="99033"/>
                  <a:pt x="145376" y="99033"/>
                </a:cubicBezTo>
                <a:cubicBezTo>
                  <a:pt x="145165" y="99033"/>
                  <a:pt x="144956" y="99064"/>
                  <a:pt x="144760" y="99130"/>
                </a:cubicBezTo>
                <a:lnTo>
                  <a:pt x="112920" y="107645"/>
                </a:lnTo>
                <a:lnTo>
                  <a:pt x="102183" y="92836"/>
                </a:lnTo>
                <a:lnTo>
                  <a:pt x="112920" y="78397"/>
                </a:lnTo>
                <a:lnTo>
                  <a:pt x="144760" y="86912"/>
                </a:lnTo>
                <a:lnTo>
                  <a:pt x="145500" y="86912"/>
                </a:lnTo>
                <a:cubicBezTo>
                  <a:pt x="146611" y="86912"/>
                  <a:pt x="147351" y="86172"/>
                  <a:pt x="147721" y="85061"/>
                </a:cubicBezTo>
                <a:cubicBezTo>
                  <a:pt x="148092" y="83950"/>
                  <a:pt x="147351" y="82469"/>
                  <a:pt x="145870" y="82099"/>
                </a:cubicBezTo>
                <a:lnTo>
                  <a:pt x="117733" y="74695"/>
                </a:lnTo>
                <a:lnTo>
                  <a:pt x="139206" y="62107"/>
                </a:lnTo>
                <a:lnTo>
                  <a:pt x="148092" y="67290"/>
                </a:lnTo>
                <a:cubicBezTo>
                  <a:pt x="148462" y="67290"/>
                  <a:pt x="148832" y="67660"/>
                  <a:pt x="149202" y="67660"/>
                </a:cubicBezTo>
                <a:cubicBezTo>
                  <a:pt x="149573" y="67660"/>
                  <a:pt x="150313" y="67290"/>
                  <a:pt x="150683" y="67290"/>
                </a:cubicBezTo>
                <a:lnTo>
                  <a:pt x="160680" y="61366"/>
                </a:lnTo>
                <a:cubicBezTo>
                  <a:pt x="161420" y="60996"/>
                  <a:pt x="161790" y="60256"/>
                  <a:pt x="161790" y="59145"/>
                </a:cubicBezTo>
                <a:lnTo>
                  <a:pt x="161790" y="47668"/>
                </a:lnTo>
                <a:cubicBezTo>
                  <a:pt x="161790" y="46927"/>
                  <a:pt x="161420" y="45817"/>
                  <a:pt x="160680" y="45446"/>
                </a:cubicBezTo>
                <a:lnTo>
                  <a:pt x="150683" y="39523"/>
                </a:lnTo>
                <a:cubicBezTo>
                  <a:pt x="150313" y="39338"/>
                  <a:pt x="149850" y="39245"/>
                  <a:pt x="149388" y="39245"/>
                </a:cubicBezTo>
                <a:cubicBezTo>
                  <a:pt x="148925" y="39245"/>
                  <a:pt x="148462" y="39338"/>
                  <a:pt x="148092" y="39523"/>
                </a:cubicBezTo>
                <a:lnTo>
                  <a:pt x="138096" y="45446"/>
                </a:lnTo>
                <a:cubicBezTo>
                  <a:pt x="137355" y="45817"/>
                  <a:pt x="136615" y="46557"/>
                  <a:pt x="136615" y="47668"/>
                </a:cubicBezTo>
                <a:lnTo>
                  <a:pt x="136615" y="57664"/>
                </a:lnTo>
                <a:lnTo>
                  <a:pt x="115141" y="70252"/>
                </a:lnTo>
                <a:lnTo>
                  <a:pt x="122916" y="42114"/>
                </a:lnTo>
                <a:cubicBezTo>
                  <a:pt x="123286" y="40633"/>
                  <a:pt x="122546" y="39153"/>
                  <a:pt x="121065" y="38782"/>
                </a:cubicBezTo>
                <a:cubicBezTo>
                  <a:pt x="119954" y="38782"/>
                  <a:pt x="118473" y="39523"/>
                  <a:pt x="118103" y="40633"/>
                </a:cubicBezTo>
                <a:lnTo>
                  <a:pt x="109588" y="72473"/>
                </a:lnTo>
                <a:lnTo>
                  <a:pt x="91817" y="74324"/>
                </a:lnTo>
                <a:lnTo>
                  <a:pt x="84412" y="58034"/>
                </a:lnTo>
                <a:lnTo>
                  <a:pt x="107737" y="34710"/>
                </a:lnTo>
                <a:cubicBezTo>
                  <a:pt x="108477" y="33599"/>
                  <a:pt x="108477" y="32118"/>
                  <a:pt x="107737" y="31008"/>
                </a:cubicBezTo>
                <a:cubicBezTo>
                  <a:pt x="107181" y="30637"/>
                  <a:pt x="106533" y="30452"/>
                  <a:pt x="105886" y="30452"/>
                </a:cubicBezTo>
                <a:cubicBezTo>
                  <a:pt x="105238" y="30452"/>
                  <a:pt x="104590" y="30637"/>
                  <a:pt x="104034" y="31008"/>
                </a:cubicBezTo>
                <a:lnTo>
                  <a:pt x="83302" y="51740"/>
                </a:lnTo>
                <a:lnTo>
                  <a:pt x="83302" y="26935"/>
                </a:lnTo>
                <a:lnTo>
                  <a:pt x="92187" y="21752"/>
                </a:lnTo>
                <a:cubicBezTo>
                  <a:pt x="92928" y="21382"/>
                  <a:pt x="93298" y="20641"/>
                  <a:pt x="93298" y="19901"/>
                </a:cubicBezTo>
                <a:lnTo>
                  <a:pt x="93298" y="8053"/>
                </a:lnTo>
                <a:cubicBezTo>
                  <a:pt x="93298" y="7313"/>
                  <a:pt x="92928" y="6572"/>
                  <a:pt x="92187" y="6202"/>
                </a:cubicBezTo>
                <a:lnTo>
                  <a:pt x="82191" y="278"/>
                </a:lnTo>
                <a:cubicBezTo>
                  <a:pt x="81821" y="93"/>
                  <a:pt x="81358" y="1"/>
                  <a:pt x="80895" y="1"/>
                </a:cubicBezTo>
                <a:close/>
              </a:path>
            </a:pathLst>
          </a:custGeom>
          <a:solidFill>
            <a:srgbClr val="A3816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316;p49">
            <a:extLst>
              <a:ext uri="{FF2B5EF4-FFF2-40B4-BE49-F238E27FC236}">
                <a16:creationId xmlns:a16="http://schemas.microsoft.com/office/drawing/2014/main" id="{80A93F64-3194-443B-AE25-957FDF5DF761}"/>
              </a:ext>
            </a:extLst>
          </p:cNvPr>
          <p:cNvSpPr/>
          <p:nvPr/>
        </p:nvSpPr>
        <p:spPr>
          <a:xfrm>
            <a:off x="1203128" y="3275346"/>
            <a:ext cx="463009" cy="529631"/>
          </a:xfrm>
          <a:custGeom>
            <a:avLst/>
            <a:gdLst/>
            <a:ahLst/>
            <a:cxnLst/>
            <a:rect l="l" t="t" r="r" b="b"/>
            <a:pathLst>
              <a:path w="168367" h="192593" extrusionOk="0">
                <a:moveTo>
                  <a:pt x="83982" y="64602"/>
                </a:moveTo>
                <a:lnTo>
                  <a:pt x="86808" y="66217"/>
                </a:lnTo>
                <a:lnTo>
                  <a:pt x="109015" y="78733"/>
                </a:lnTo>
                <a:lnTo>
                  <a:pt x="111841" y="80348"/>
                </a:lnTo>
                <a:lnTo>
                  <a:pt x="111841" y="112245"/>
                </a:lnTo>
                <a:lnTo>
                  <a:pt x="109015" y="113860"/>
                </a:lnTo>
                <a:lnTo>
                  <a:pt x="86808" y="126780"/>
                </a:lnTo>
                <a:lnTo>
                  <a:pt x="83982" y="127992"/>
                </a:lnTo>
                <a:lnTo>
                  <a:pt x="81559" y="126780"/>
                </a:lnTo>
                <a:lnTo>
                  <a:pt x="59353" y="113860"/>
                </a:lnTo>
                <a:lnTo>
                  <a:pt x="56526" y="112245"/>
                </a:lnTo>
                <a:lnTo>
                  <a:pt x="56526" y="80348"/>
                </a:lnTo>
                <a:lnTo>
                  <a:pt x="59353" y="78733"/>
                </a:lnTo>
                <a:lnTo>
                  <a:pt x="81559" y="66217"/>
                </a:lnTo>
                <a:lnTo>
                  <a:pt x="83982" y="64602"/>
                </a:lnTo>
                <a:close/>
                <a:moveTo>
                  <a:pt x="83982" y="1"/>
                </a:moveTo>
                <a:cubicBezTo>
                  <a:pt x="82770" y="1"/>
                  <a:pt x="81559" y="1212"/>
                  <a:pt x="81559" y="2827"/>
                </a:cubicBezTo>
                <a:lnTo>
                  <a:pt x="81559" y="20996"/>
                </a:lnTo>
                <a:lnTo>
                  <a:pt x="71465" y="14940"/>
                </a:lnTo>
                <a:cubicBezTo>
                  <a:pt x="70927" y="14670"/>
                  <a:pt x="70389" y="14536"/>
                  <a:pt x="69880" y="14536"/>
                </a:cubicBezTo>
                <a:cubicBezTo>
                  <a:pt x="68863" y="14536"/>
                  <a:pt x="67966" y="15074"/>
                  <a:pt x="67428" y="16151"/>
                </a:cubicBezTo>
                <a:cubicBezTo>
                  <a:pt x="67024" y="17362"/>
                  <a:pt x="67428" y="18977"/>
                  <a:pt x="68639" y="19785"/>
                </a:cubicBezTo>
                <a:lnTo>
                  <a:pt x="81559" y="27052"/>
                </a:lnTo>
                <a:lnTo>
                  <a:pt x="81559" y="41991"/>
                </a:lnTo>
                <a:lnTo>
                  <a:pt x="55315" y="27052"/>
                </a:lnTo>
                <a:cubicBezTo>
                  <a:pt x="54886" y="26766"/>
                  <a:pt x="54406" y="26632"/>
                  <a:pt x="53930" y="26632"/>
                </a:cubicBezTo>
                <a:cubicBezTo>
                  <a:pt x="53061" y="26632"/>
                  <a:pt x="52203" y="27078"/>
                  <a:pt x="51681" y="27860"/>
                </a:cubicBezTo>
                <a:cubicBezTo>
                  <a:pt x="50874" y="29071"/>
                  <a:pt x="51277" y="30686"/>
                  <a:pt x="52489" y="31494"/>
                </a:cubicBezTo>
                <a:lnTo>
                  <a:pt x="81559" y="48451"/>
                </a:lnTo>
                <a:lnTo>
                  <a:pt x="81559" y="59757"/>
                </a:lnTo>
                <a:lnTo>
                  <a:pt x="54104" y="75907"/>
                </a:lnTo>
                <a:lnTo>
                  <a:pt x="43202" y="69447"/>
                </a:lnTo>
                <a:lnTo>
                  <a:pt x="43202" y="37146"/>
                </a:lnTo>
                <a:cubicBezTo>
                  <a:pt x="43202" y="35531"/>
                  <a:pt x="41991" y="34320"/>
                  <a:pt x="40376" y="34320"/>
                </a:cubicBezTo>
                <a:cubicBezTo>
                  <a:pt x="38761" y="34320"/>
                  <a:pt x="37550" y="35531"/>
                  <a:pt x="37550" y="37146"/>
                </a:cubicBezTo>
                <a:lnTo>
                  <a:pt x="37550" y="66620"/>
                </a:lnTo>
                <a:lnTo>
                  <a:pt x="24629" y="58949"/>
                </a:lnTo>
                <a:lnTo>
                  <a:pt x="24629" y="44818"/>
                </a:lnTo>
                <a:cubicBezTo>
                  <a:pt x="24629" y="43606"/>
                  <a:pt x="23418" y="42395"/>
                  <a:pt x="22207" y="42395"/>
                </a:cubicBezTo>
                <a:cubicBezTo>
                  <a:pt x="20592" y="42395"/>
                  <a:pt x="19381" y="43606"/>
                  <a:pt x="19381" y="44818"/>
                </a:cubicBezTo>
                <a:lnTo>
                  <a:pt x="19381" y="55719"/>
                </a:lnTo>
                <a:lnTo>
                  <a:pt x="4442" y="47240"/>
                </a:lnTo>
                <a:cubicBezTo>
                  <a:pt x="4012" y="46954"/>
                  <a:pt x="3533" y="46820"/>
                  <a:pt x="3056" y="46820"/>
                </a:cubicBezTo>
                <a:cubicBezTo>
                  <a:pt x="2187" y="46820"/>
                  <a:pt x="1329" y="47265"/>
                  <a:pt x="808" y="48048"/>
                </a:cubicBezTo>
                <a:cubicBezTo>
                  <a:pt x="0" y="49663"/>
                  <a:pt x="404" y="51278"/>
                  <a:pt x="1615" y="51681"/>
                </a:cubicBezTo>
                <a:lnTo>
                  <a:pt x="17362" y="60968"/>
                </a:lnTo>
                <a:lnTo>
                  <a:pt x="6460" y="67428"/>
                </a:lnTo>
                <a:cubicBezTo>
                  <a:pt x="5249" y="68236"/>
                  <a:pt x="4845" y="69851"/>
                  <a:pt x="5249" y="71062"/>
                </a:cubicBezTo>
                <a:cubicBezTo>
                  <a:pt x="6057" y="71869"/>
                  <a:pt x="6864" y="72273"/>
                  <a:pt x="7672" y="72273"/>
                </a:cubicBezTo>
                <a:cubicBezTo>
                  <a:pt x="8075" y="72273"/>
                  <a:pt x="8883" y="72273"/>
                  <a:pt x="9287" y="71869"/>
                </a:cubicBezTo>
                <a:lnTo>
                  <a:pt x="23014" y="64198"/>
                </a:lnTo>
                <a:lnTo>
                  <a:pt x="35935" y="71466"/>
                </a:lnTo>
                <a:lnTo>
                  <a:pt x="8883" y="87212"/>
                </a:lnTo>
                <a:cubicBezTo>
                  <a:pt x="7672" y="88020"/>
                  <a:pt x="7268" y="89635"/>
                  <a:pt x="7672" y="90846"/>
                </a:cubicBezTo>
                <a:cubicBezTo>
                  <a:pt x="8479" y="91653"/>
                  <a:pt x="9287" y="92057"/>
                  <a:pt x="10094" y="92057"/>
                </a:cubicBezTo>
                <a:cubicBezTo>
                  <a:pt x="10498" y="92057"/>
                  <a:pt x="10902" y="92057"/>
                  <a:pt x="11305" y="91653"/>
                </a:cubicBezTo>
                <a:lnTo>
                  <a:pt x="41183" y="74696"/>
                </a:lnTo>
                <a:lnTo>
                  <a:pt x="51277" y="80348"/>
                </a:lnTo>
                <a:lnTo>
                  <a:pt x="51277" y="112245"/>
                </a:lnTo>
                <a:lnTo>
                  <a:pt x="39568" y="119109"/>
                </a:lnTo>
                <a:lnTo>
                  <a:pt x="11709" y="102959"/>
                </a:lnTo>
                <a:cubicBezTo>
                  <a:pt x="11137" y="102673"/>
                  <a:pt x="10565" y="102539"/>
                  <a:pt x="10029" y="102539"/>
                </a:cubicBezTo>
                <a:cubicBezTo>
                  <a:pt x="9051" y="102539"/>
                  <a:pt x="8193" y="102984"/>
                  <a:pt x="7672" y="103766"/>
                </a:cubicBezTo>
                <a:cubicBezTo>
                  <a:pt x="7268" y="104977"/>
                  <a:pt x="7672" y="106592"/>
                  <a:pt x="8883" y="107400"/>
                </a:cubicBezTo>
                <a:lnTo>
                  <a:pt x="34320" y="122339"/>
                </a:lnTo>
                <a:lnTo>
                  <a:pt x="21399" y="129607"/>
                </a:lnTo>
                <a:lnTo>
                  <a:pt x="9287" y="122743"/>
                </a:lnTo>
                <a:cubicBezTo>
                  <a:pt x="8715" y="122457"/>
                  <a:pt x="8142" y="122323"/>
                  <a:pt x="7606" y="122323"/>
                </a:cubicBezTo>
                <a:cubicBezTo>
                  <a:pt x="6629" y="122323"/>
                  <a:pt x="5771" y="122768"/>
                  <a:pt x="5249" y="123550"/>
                </a:cubicBezTo>
                <a:cubicBezTo>
                  <a:pt x="4845" y="124762"/>
                  <a:pt x="5249" y="126377"/>
                  <a:pt x="6460" y="127184"/>
                </a:cubicBezTo>
                <a:lnTo>
                  <a:pt x="15747" y="132837"/>
                </a:lnTo>
                <a:lnTo>
                  <a:pt x="1615" y="140912"/>
                </a:lnTo>
                <a:cubicBezTo>
                  <a:pt x="404" y="141719"/>
                  <a:pt x="0" y="143334"/>
                  <a:pt x="808" y="144546"/>
                </a:cubicBezTo>
                <a:cubicBezTo>
                  <a:pt x="1212" y="145353"/>
                  <a:pt x="2019" y="145757"/>
                  <a:pt x="3230" y="145757"/>
                </a:cubicBezTo>
                <a:lnTo>
                  <a:pt x="4442" y="145757"/>
                </a:lnTo>
                <a:lnTo>
                  <a:pt x="19381" y="136874"/>
                </a:lnTo>
                <a:lnTo>
                  <a:pt x="19381" y="149794"/>
                </a:lnTo>
                <a:cubicBezTo>
                  <a:pt x="19381" y="151006"/>
                  <a:pt x="20592" y="152217"/>
                  <a:pt x="22207" y="152217"/>
                </a:cubicBezTo>
                <a:cubicBezTo>
                  <a:pt x="23418" y="152217"/>
                  <a:pt x="24629" y="151006"/>
                  <a:pt x="24629" y="149794"/>
                </a:cubicBezTo>
                <a:lnTo>
                  <a:pt x="24629" y="133644"/>
                </a:lnTo>
                <a:lnTo>
                  <a:pt x="37550" y="126377"/>
                </a:lnTo>
                <a:lnTo>
                  <a:pt x="37550" y="157466"/>
                </a:lnTo>
                <a:cubicBezTo>
                  <a:pt x="37550" y="159081"/>
                  <a:pt x="38761" y="160292"/>
                  <a:pt x="40376" y="160292"/>
                </a:cubicBezTo>
                <a:cubicBezTo>
                  <a:pt x="41991" y="160292"/>
                  <a:pt x="43202" y="159081"/>
                  <a:pt x="43202" y="157466"/>
                </a:cubicBezTo>
                <a:lnTo>
                  <a:pt x="43202" y="123147"/>
                </a:lnTo>
                <a:lnTo>
                  <a:pt x="54104" y="117090"/>
                </a:lnTo>
                <a:lnTo>
                  <a:pt x="81559" y="132837"/>
                </a:lnTo>
                <a:lnTo>
                  <a:pt x="81559" y="146564"/>
                </a:lnTo>
                <a:lnTo>
                  <a:pt x="52489" y="163118"/>
                </a:lnTo>
                <a:cubicBezTo>
                  <a:pt x="51277" y="163926"/>
                  <a:pt x="50874" y="165541"/>
                  <a:pt x="51681" y="166752"/>
                </a:cubicBezTo>
                <a:cubicBezTo>
                  <a:pt x="52085" y="167560"/>
                  <a:pt x="52892" y="167964"/>
                  <a:pt x="54104" y="167964"/>
                </a:cubicBezTo>
                <a:cubicBezTo>
                  <a:pt x="54507" y="167964"/>
                  <a:pt x="54911" y="167964"/>
                  <a:pt x="55315" y="167560"/>
                </a:cubicBezTo>
                <a:lnTo>
                  <a:pt x="81559" y="152621"/>
                </a:lnTo>
                <a:lnTo>
                  <a:pt x="81559" y="167560"/>
                </a:lnTo>
                <a:lnTo>
                  <a:pt x="68639" y="174827"/>
                </a:lnTo>
                <a:cubicBezTo>
                  <a:pt x="67428" y="175635"/>
                  <a:pt x="67024" y="177250"/>
                  <a:pt x="67428" y="178461"/>
                </a:cubicBezTo>
                <a:cubicBezTo>
                  <a:pt x="67966" y="179538"/>
                  <a:pt x="68863" y="180076"/>
                  <a:pt x="69880" y="180076"/>
                </a:cubicBezTo>
                <a:cubicBezTo>
                  <a:pt x="70389" y="180076"/>
                  <a:pt x="70927" y="179942"/>
                  <a:pt x="71465" y="179673"/>
                </a:cubicBezTo>
                <a:lnTo>
                  <a:pt x="81559" y="173616"/>
                </a:lnTo>
                <a:lnTo>
                  <a:pt x="81559" y="190170"/>
                </a:lnTo>
                <a:cubicBezTo>
                  <a:pt x="81559" y="191381"/>
                  <a:pt x="82770" y="192593"/>
                  <a:pt x="83982" y="192593"/>
                </a:cubicBezTo>
                <a:cubicBezTo>
                  <a:pt x="85597" y="192593"/>
                  <a:pt x="86808" y="191381"/>
                  <a:pt x="86808" y="190170"/>
                </a:cubicBezTo>
                <a:lnTo>
                  <a:pt x="86808" y="173616"/>
                </a:lnTo>
                <a:lnTo>
                  <a:pt x="97306" y="179673"/>
                </a:lnTo>
                <a:cubicBezTo>
                  <a:pt x="97709" y="180076"/>
                  <a:pt x="98113" y="180076"/>
                  <a:pt x="98517" y="180076"/>
                </a:cubicBezTo>
                <a:cubicBezTo>
                  <a:pt x="99324" y="180076"/>
                  <a:pt x="100132" y="179673"/>
                  <a:pt x="100940" y="178461"/>
                </a:cubicBezTo>
                <a:cubicBezTo>
                  <a:pt x="101747" y="177250"/>
                  <a:pt x="100940" y="175635"/>
                  <a:pt x="99728" y="174827"/>
                </a:cubicBezTo>
                <a:lnTo>
                  <a:pt x="86808" y="167560"/>
                </a:lnTo>
                <a:lnTo>
                  <a:pt x="86808" y="152621"/>
                </a:lnTo>
                <a:lnTo>
                  <a:pt x="113052" y="167560"/>
                </a:lnTo>
                <a:cubicBezTo>
                  <a:pt x="113481" y="167846"/>
                  <a:pt x="113961" y="167980"/>
                  <a:pt x="114438" y="167980"/>
                </a:cubicBezTo>
                <a:cubicBezTo>
                  <a:pt x="115306" y="167980"/>
                  <a:pt x="116165" y="167534"/>
                  <a:pt x="116686" y="166752"/>
                </a:cubicBezTo>
                <a:cubicBezTo>
                  <a:pt x="117494" y="165541"/>
                  <a:pt x="117090" y="163926"/>
                  <a:pt x="115879" y="163118"/>
                </a:cubicBezTo>
                <a:lnTo>
                  <a:pt x="86808" y="146161"/>
                </a:lnTo>
                <a:lnTo>
                  <a:pt x="86808" y="132837"/>
                </a:lnTo>
                <a:lnTo>
                  <a:pt x="114264" y="117090"/>
                </a:lnTo>
                <a:lnTo>
                  <a:pt x="125165" y="123147"/>
                </a:lnTo>
                <a:lnTo>
                  <a:pt x="125165" y="157466"/>
                </a:lnTo>
                <a:cubicBezTo>
                  <a:pt x="125165" y="159081"/>
                  <a:pt x="126376" y="160292"/>
                  <a:pt x="127991" y="160292"/>
                </a:cubicBezTo>
                <a:cubicBezTo>
                  <a:pt x="129606" y="160292"/>
                  <a:pt x="130818" y="159081"/>
                  <a:pt x="130818" y="157466"/>
                </a:cubicBezTo>
                <a:lnTo>
                  <a:pt x="130818" y="126377"/>
                </a:lnTo>
                <a:lnTo>
                  <a:pt x="143738" y="133644"/>
                </a:lnTo>
                <a:lnTo>
                  <a:pt x="143738" y="149794"/>
                </a:lnTo>
                <a:cubicBezTo>
                  <a:pt x="143738" y="151006"/>
                  <a:pt x="144949" y="152217"/>
                  <a:pt x="146160" y="152217"/>
                </a:cubicBezTo>
                <a:cubicBezTo>
                  <a:pt x="147775" y="152217"/>
                  <a:pt x="148987" y="151006"/>
                  <a:pt x="148987" y="149794"/>
                </a:cubicBezTo>
                <a:lnTo>
                  <a:pt x="148987" y="136874"/>
                </a:lnTo>
                <a:lnTo>
                  <a:pt x="163926" y="145353"/>
                </a:lnTo>
                <a:cubicBezTo>
                  <a:pt x="164329" y="145757"/>
                  <a:pt x="164733" y="145757"/>
                  <a:pt x="165137" y="145757"/>
                </a:cubicBezTo>
                <a:cubicBezTo>
                  <a:pt x="166348" y="145757"/>
                  <a:pt x="167156" y="145353"/>
                  <a:pt x="167559" y="144546"/>
                </a:cubicBezTo>
                <a:cubicBezTo>
                  <a:pt x="168367" y="143334"/>
                  <a:pt x="167963" y="141719"/>
                  <a:pt x="166752" y="140912"/>
                </a:cubicBezTo>
                <a:lnTo>
                  <a:pt x="152620" y="132837"/>
                </a:lnTo>
                <a:lnTo>
                  <a:pt x="161907" y="127184"/>
                </a:lnTo>
                <a:cubicBezTo>
                  <a:pt x="163118" y="126377"/>
                  <a:pt x="163522" y="124762"/>
                  <a:pt x="163118" y="123550"/>
                </a:cubicBezTo>
                <a:cubicBezTo>
                  <a:pt x="162597" y="122768"/>
                  <a:pt x="161738" y="122323"/>
                  <a:pt x="160761" y="122323"/>
                </a:cubicBezTo>
                <a:cubicBezTo>
                  <a:pt x="160225" y="122323"/>
                  <a:pt x="159653" y="122457"/>
                  <a:pt x="159081" y="122743"/>
                </a:cubicBezTo>
                <a:lnTo>
                  <a:pt x="146968" y="129607"/>
                </a:lnTo>
                <a:lnTo>
                  <a:pt x="134048" y="122339"/>
                </a:lnTo>
                <a:lnTo>
                  <a:pt x="159484" y="107400"/>
                </a:lnTo>
                <a:cubicBezTo>
                  <a:pt x="160696" y="106592"/>
                  <a:pt x="161503" y="104977"/>
                  <a:pt x="160696" y="103766"/>
                </a:cubicBezTo>
                <a:cubicBezTo>
                  <a:pt x="160174" y="102984"/>
                  <a:pt x="159316" y="102539"/>
                  <a:pt x="158447" y="102539"/>
                </a:cubicBezTo>
                <a:cubicBezTo>
                  <a:pt x="157971" y="102539"/>
                  <a:pt x="157491" y="102673"/>
                  <a:pt x="157062" y="102959"/>
                </a:cubicBezTo>
                <a:lnTo>
                  <a:pt x="128799" y="119109"/>
                </a:lnTo>
                <a:lnTo>
                  <a:pt x="117090" y="112245"/>
                </a:lnTo>
                <a:lnTo>
                  <a:pt x="117090" y="80348"/>
                </a:lnTo>
                <a:lnTo>
                  <a:pt x="127184" y="74696"/>
                </a:lnTo>
                <a:lnTo>
                  <a:pt x="157062" y="91653"/>
                </a:lnTo>
                <a:cubicBezTo>
                  <a:pt x="157466" y="92057"/>
                  <a:pt x="157869" y="92057"/>
                  <a:pt x="158273" y="92057"/>
                </a:cubicBezTo>
                <a:cubicBezTo>
                  <a:pt x="159081" y="92057"/>
                  <a:pt x="160292" y="91653"/>
                  <a:pt x="160696" y="90846"/>
                </a:cubicBezTo>
                <a:cubicBezTo>
                  <a:pt x="161503" y="89635"/>
                  <a:pt x="160696" y="88020"/>
                  <a:pt x="159484" y="87212"/>
                </a:cubicBezTo>
                <a:lnTo>
                  <a:pt x="132433" y="71466"/>
                </a:lnTo>
                <a:lnTo>
                  <a:pt x="145353" y="64198"/>
                </a:lnTo>
                <a:lnTo>
                  <a:pt x="159081" y="71869"/>
                </a:lnTo>
                <a:cubicBezTo>
                  <a:pt x="159484" y="72273"/>
                  <a:pt x="160292" y="72273"/>
                  <a:pt x="160696" y="72273"/>
                </a:cubicBezTo>
                <a:cubicBezTo>
                  <a:pt x="161503" y="72273"/>
                  <a:pt x="162311" y="71869"/>
                  <a:pt x="163118" y="71062"/>
                </a:cubicBezTo>
                <a:cubicBezTo>
                  <a:pt x="163522" y="69851"/>
                  <a:pt x="163118" y="68236"/>
                  <a:pt x="161907" y="67428"/>
                </a:cubicBezTo>
                <a:lnTo>
                  <a:pt x="151005" y="60968"/>
                </a:lnTo>
                <a:lnTo>
                  <a:pt x="166752" y="51681"/>
                </a:lnTo>
                <a:cubicBezTo>
                  <a:pt x="167963" y="51278"/>
                  <a:pt x="168367" y="49663"/>
                  <a:pt x="167559" y="48048"/>
                </a:cubicBezTo>
                <a:cubicBezTo>
                  <a:pt x="167038" y="47265"/>
                  <a:pt x="166180" y="46820"/>
                  <a:pt x="165311" y="46820"/>
                </a:cubicBezTo>
                <a:cubicBezTo>
                  <a:pt x="164834" y="46820"/>
                  <a:pt x="164355" y="46954"/>
                  <a:pt x="163926" y="47240"/>
                </a:cubicBezTo>
                <a:lnTo>
                  <a:pt x="148987" y="55719"/>
                </a:lnTo>
                <a:lnTo>
                  <a:pt x="148987" y="44818"/>
                </a:lnTo>
                <a:cubicBezTo>
                  <a:pt x="148987" y="43606"/>
                  <a:pt x="147775" y="42395"/>
                  <a:pt x="146160" y="42395"/>
                </a:cubicBezTo>
                <a:cubicBezTo>
                  <a:pt x="144949" y="42395"/>
                  <a:pt x="143738" y="43606"/>
                  <a:pt x="143738" y="44818"/>
                </a:cubicBezTo>
                <a:lnTo>
                  <a:pt x="143738" y="58949"/>
                </a:lnTo>
                <a:lnTo>
                  <a:pt x="130818" y="66217"/>
                </a:lnTo>
                <a:lnTo>
                  <a:pt x="130818" y="37146"/>
                </a:lnTo>
                <a:cubicBezTo>
                  <a:pt x="130818" y="35531"/>
                  <a:pt x="129606" y="34320"/>
                  <a:pt x="127991" y="34320"/>
                </a:cubicBezTo>
                <a:cubicBezTo>
                  <a:pt x="126376" y="34320"/>
                  <a:pt x="125165" y="35531"/>
                  <a:pt x="125165" y="37146"/>
                </a:cubicBezTo>
                <a:lnTo>
                  <a:pt x="125165" y="69447"/>
                </a:lnTo>
                <a:lnTo>
                  <a:pt x="114264" y="75907"/>
                </a:lnTo>
                <a:lnTo>
                  <a:pt x="86808" y="59757"/>
                </a:lnTo>
                <a:lnTo>
                  <a:pt x="86808" y="48451"/>
                </a:lnTo>
                <a:lnTo>
                  <a:pt x="115879" y="31494"/>
                </a:lnTo>
                <a:cubicBezTo>
                  <a:pt x="117090" y="30686"/>
                  <a:pt x="117494" y="29071"/>
                  <a:pt x="116686" y="27860"/>
                </a:cubicBezTo>
                <a:cubicBezTo>
                  <a:pt x="116165" y="27078"/>
                  <a:pt x="115306" y="26632"/>
                  <a:pt x="114438" y="26632"/>
                </a:cubicBezTo>
                <a:cubicBezTo>
                  <a:pt x="113961" y="26632"/>
                  <a:pt x="113481" y="26766"/>
                  <a:pt x="113052" y="27052"/>
                </a:cubicBezTo>
                <a:lnTo>
                  <a:pt x="86808" y="41991"/>
                </a:lnTo>
                <a:lnTo>
                  <a:pt x="86808" y="27052"/>
                </a:lnTo>
                <a:lnTo>
                  <a:pt x="99728" y="19785"/>
                </a:lnTo>
                <a:cubicBezTo>
                  <a:pt x="100940" y="18977"/>
                  <a:pt x="101747" y="17362"/>
                  <a:pt x="100940" y="16151"/>
                </a:cubicBezTo>
                <a:cubicBezTo>
                  <a:pt x="100401" y="15074"/>
                  <a:pt x="99504" y="14536"/>
                  <a:pt x="98607" y="14536"/>
                </a:cubicBezTo>
                <a:cubicBezTo>
                  <a:pt x="98158" y="14536"/>
                  <a:pt x="97709" y="14670"/>
                  <a:pt x="97306" y="14940"/>
                </a:cubicBezTo>
                <a:lnTo>
                  <a:pt x="86808" y="20996"/>
                </a:lnTo>
                <a:lnTo>
                  <a:pt x="86808" y="2827"/>
                </a:lnTo>
                <a:cubicBezTo>
                  <a:pt x="86808" y="1212"/>
                  <a:pt x="85597" y="1"/>
                  <a:pt x="83982" y="1"/>
                </a:cubicBezTo>
                <a:close/>
              </a:path>
            </a:pathLst>
          </a:custGeom>
          <a:solidFill>
            <a:srgbClr val="A3816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3" name="图片 9" descr="e6a655ed09bc757151afabca7ab85c5c">
            <a:extLst>
              <a:ext uri="{FF2B5EF4-FFF2-40B4-BE49-F238E27FC236}">
                <a16:creationId xmlns:a16="http://schemas.microsoft.com/office/drawing/2014/main" id="{85D86BBA-C611-4C95-8FC2-307ACBE902BD}"/>
              </a:ext>
            </a:extLst>
          </p:cNvPr>
          <p:cNvPicPr/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26081">
            <a:off x="9358404" y="226507"/>
            <a:ext cx="1145712" cy="1495432"/>
          </a:xfrm>
          <a:prstGeom prst="rect">
            <a:avLst/>
          </a:prstGeom>
        </p:spPr>
      </p:pic>
      <p:pic>
        <p:nvPicPr>
          <p:cNvPr id="34" name="图形 1">
            <a:extLst>
              <a:ext uri="{FF2B5EF4-FFF2-40B4-BE49-F238E27FC236}">
                <a16:creationId xmlns:a16="http://schemas.microsoft.com/office/drawing/2014/main" id="{E381E3F0-679C-4C8B-ABC8-A1CD6500FDC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766548">
            <a:off x="-5002451" y="-4459288"/>
            <a:ext cx="2480936" cy="3982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280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mph" presetSubtype="0" repeatCount="indefinite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7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3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mph" presetSubtype="0" repeatCount="indefinite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mph" presetSubtype="0" repeatCount="indefinite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mph" presetSubtype="0" repeatCount="indefinite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7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3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mph" presetSubtype="0" repeatCount="indefinite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"/>
                            </p:stCondLst>
                            <p:childTnLst>
                              <p:par>
                                <p:cTn id="4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4" presetClass="emph" presetSubtype="0" fill="hold" grpId="1" nodeType="withEffect">
                                  <p:stCondLst>
                                    <p:cond delay="11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.55112E-17 0.02431 L 5.55112E-17 -0.07222 " pathEditMode="relative" rAng="0" ptsTypes="AA">
                                      <p:cBhvr>
                                        <p:cTn id="5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38"/>
                                    </p:animMotion>
                                    <p:animRot by="1500000">
                                      <p:cBhvr>
                                        <p:cTn id="5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34" presetClass="emph" presetSubtype="0" fill="hold" grpId="1" nodeType="withEffect">
                                  <p:stCondLst>
                                    <p:cond delay="11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.55112E-17 0.02431 L 5.55112E-17 -0.07222 " pathEditMode="relative" rAng="0" ptsTypes="AA">
                                      <p:cBhvr>
                                        <p:cTn id="6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38"/>
                                    </p:animMotion>
                                    <p:animRot by="1500000">
                                      <p:cBhvr>
                                        <p:cTn id="6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7037E-6 L 0.44674 0.71828 " pathEditMode="relative" rAng="0" ptsTypes="AA">
                                      <p:cBhvr>
                                        <p:cTn id="89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44" y="3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0"/>
                            </p:stCondLst>
                            <p:childTnLst>
                              <p:par>
                                <p:cTn id="9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674 0.71828 L 1.43815 -0.05672 " pathEditMode="relative" rAng="0" ptsTypes="AA">
                                      <p:cBhvr>
                                        <p:cTn id="92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570" y="-38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20" grpId="0"/>
      <p:bldP spid="20" grpId="1"/>
      <p:bldP spid="22" grpId="0"/>
      <p:bldP spid="24" grpId="0" build="p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6" grpId="0" animBg="1"/>
      <p:bldP spid="39" grpId="0" animBg="1"/>
      <p:bldP spid="40" grpId="0" animBg="1"/>
      <p:bldP spid="4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6">
            <a:extLst>
              <a:ext uri="{FF2B5EF4-FFF2-40B4-BE49-F238E27FC236}">
                <a16:creationId xmlns:a16="http://schemas.microsoft.com/office/drawing/2014/main" id="{C8128913-C975-4D92-9C7C-1C7FBA1B68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6399" y="2338657"/>
            <a:ext cx="9342770" cy="2123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6" tIns="45707" rIns="91416" bIns="45707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 eaLnBrk="1" hangingPunct="1"/>
            <a:r>
              <a:rPr lang="en-US" altLang="en-US" sz="6600" b="1">
                <a:solidFill>
                  <a:srgbClr val="00B0F0"/>
                </a:solidFill>
                <a:latin typeface="UVN Banh Mi" pitchFamily="2" charset="0"/>
                <a:cs typeface="Times New Roman" panose="02020603050405020304" pitchFamily="18" charset="0"/>
              </a:rPr>
              <a:t>Xác định vị trí một số dãy nũi, sông lớn trên lược đồ.</a:t>
            </a:r>
            <a:endParaRPr lang="vi-VN" altLang="en-US" sz="6600" b="1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组合 37">
            <a:extLst>
              <a:ext uri="{FF2B5EF4-FFF2-40B4-BE49-F238E27FC236}">
                <a16:creationId xmlns:a16="http://schemas.microsoft.com/office/drawing/2014/main" id="{95E2E501-67E3-439A-A9BD-C518DCB8F605}"/>
              </a:ext>
            </a:extLst>
          </p:cNvPr>
          <p:cNvGrpSpPr/>
          <p:nvPr/>
        </p:nvGrpSpPr>
        <p:grpSpPr>
          <a:xfrm>
            <a:off x="-26048" y="-17248"/>
            <a:ext cx="12244096" cy="6892496"/>
            <a:chOff x="-9793" y="-19984"/>
            <a:chExt cx="12244096" cy="6892496"/>
          </a:xfrm>
        </p:grpSpPr>
        <p:pic>
          <p:nvPicPr>
            <p:cNvPr id="4" name="图片 6">
              <a:extLst>
                <a:ext uri="{FF2B5EF4-FFF2-40B4-BE49-F238E27FC236}">
                  <a16:creationId xmlns:a16="http://schemas.microsoft.com/office/drawing/2014/main" id="{426FA7F1-E07F-411D-8C01-08C130A29B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793" y="1"/>
              <a:ext cx="2852019" cy="2227326"/>
            </a:xfrm>
            <a:prstGeom prst="rect">
              <a:avLst/>
            </a:prstGeom>
          </p:spPr>
        </p:pic>
        <p:pic>
          <p:nvPicPr>
            <p:cNvPr id="5" name="图片 8">
              <a:extLst>
                <a:ext uri="{FF2B5EF4-FFF2-40B4-BE49-F238E27FC236}">
                  <a16:creationId xmlns:a16="http://schemas.microsoft.com/office/drawing/2014/main" id="{04A2B129-87D7-40B4-B321-918C41A24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05424" y="1495082"/>
              <a:ext cx="1286576" cy="1777367"/>
            </a:xfrm>
            <a:prstGeom prst="rect">
              <a:avLst/>
            </a:prstGeom>
          </p:spPr>
        </p:pic>
        <p:pic>
          <p:nvPicPr>
            <p:cNvPr id="6" name="图片 10">
              <a:extLst>
                <a:ext uri="{FF2B5EF4-FFF2-40B4-BE49-F238E27FC236}">
                  <a16:creationId xmlns:a16="http://schemas.microsoft.com/office/drawing/2014/main" id="{B540471C-8920-4037-B93E-6F98F713C5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793" y="4870518"/>
              <a:ext cx="2123511" cy="2001994"/>
            </a:xfrm>
            <a:prstGeom prst="rect">
              <a:avLst/>
            </a:prstGeom>
          </p:spPr>
        </p:pic>
        <p:pic>
          <p:nvPicPr>
            <p:cNvPr id="7" name="图片 12">
              <a:extLst>
                <a:ext uri="{FF2B5EF4-FFF2-40B4-BE49-F238E27FC236}">
                  <a16:creationId xmlns:a16="http://schemas.microsoft.com/office/drawing/2014/main" id="{BEB2FC77-B552-42AF-B61A-7691305B84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0559" y="4540093"/>
              <a:ext cx="2214535" cy="2313158"/>
            </a:xfrm>
            <a:prstGeom prst="rect">
              <a:avLst/>
            </a:prstGeom>
          </p:spPr>
        </p:pic>
        <p:pic>
          <p:nvPicPr>
            <p:cNvPr id="8" name="图片 14">
              <a:extLst>
                <a:ext uri="{FF2B5EF4-FFF2-40B4-BE49-F238E27FC236}">
                  <a16:creationId xmlns:a16="http://schemas.microsoft.com/office/drawing/2014/main" id="{350ECF44-0EF4-4093-98FD-55E2D0DFC11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1571" y="0"/>
              <a:ext cx="1718580" cy="1451429"/>
            </a:xfrm>
            <a:prstGeom prst="rect">
              <a:avLst/>
            </a:prstGeom>
          </p:spPr>
        </p:pic>
        <p:pic>
          <p:nvPicPr>
            <p:cNvPr id="9" name="图片 16">
              <a:extLst>
                <a:ext uri="{FF2B5EF4-FFF2-40B4-BE49-F238E27FC236}">
                  <a16:creationId xmlns:a16="http://schemas.microsoft.com/office/drawing/2014/main" id="{8E36AB50-682A-47AF-8EAB-6AA39430C7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40507" y="3703464"/>
              <a:ext cx="1093796" cy="1665754"/>
            </a:xfrm>
            <a:prstGeom prst="rect">
              <a:avLst/>
            </a:prstGeom>
          </p:spPr>
        </p:pic>
        <p:pic>
          <p:nvPicPr>
            <p:cNvPr id="10" name="图片 18">
              <a:extLst>
                <a:ext uri="{FF2B5EF4-FFF2-40B4-BE49-F238E27FC236}">
                  <a16:creationId xmlns:a16="http://schemas.microsoft.com/office/drawing/2014/main" id="{6682C240-143D-4055-95BD-8F0CC3DB804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86217" y="158269"/>
              <a:ext cx="1282728" cy="926221"/>
            </a:xfrm>
            <a:prstGeom prst="rect">
              <a:avLst/>
            </a:prstGeom>
          </p:spPr>
        </p:pic>
        <p:pic>
          <p:nvPicPr>
            <p:cNvPr id="11" name="图片 20">
              <a:extLst>
                <a:ext uri="{FF2B5EF4-FFF2-40B4-BE49-F238E27FC236}">
                  <a16:creationId xmlns:a16="http://schemas.microsoft.com/office/drawing/2014/main" id="{9F5CF9D2-6825-4FAA-926E-103475E38C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243" y="2227327"/>
              <a:ext cx="1496194" cy="2952275"/>
            </a:xfrm>
            <a:prstGeom prst="rect">
              <a:avLst/>
            </a:prstGeom>
          </p:spPr>
        </p:pic>
      </p:grpSp>
      <p:pic>
        <p:nvPicPr>
          <p:cNvPr id="13" name="图片 9" descr="e6a655ed09bc757151afabca7ab85c5c">
            <a:extLst>
              <a:ext uri="{FF2B5EF4-FFF2-40B4-BE49-F238E27FC236}">
                <a16:creationId xmlns:a16="http://schemas.microsoft.com/office/drawing/2014/main" id="{5094DF3C-035A-4534-800E-5F1F7B942DC1}"/>
              </a:ext>
            </a:extLst>
          </p:cNvPr>
          <p:cNvPicPr/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26081">
            <a:off x="9180621" y="917286"/>
            <a:ext cx="1145712" cy="1495432"/>
          </a:xfrm>
          <a:prstGeom prst="rect">
            <a:avLst/>
          </a:prstGeom>
        </p:spPr>
      </p:pic>
      <p:pic>
        <p:nvPicPr>
          <p:cNvPr id="14" name="图形 1">
            <a:extLst>
              <a:ext uri="{FF2B5EF4-FFF2-40B4-BE49-F238E27FC236}">
                <a16:creationId xmlns:a16="http://schemas.microsoft.com/office/drawing/2014/main" id="{52D43A0D-27D0-41C6-8F45-36C0915EAEB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766548">
            <a:off x="-5002451" y="-4459288"/>
            <a:ext cx="2480936" cy="3982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3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4" presetClass="emph" presetSubtype="0" fill="hold" grpId="1" nodeType="withEffect">
                                  <p:stCondLst>
                                    <p:cond delay="11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16667E-6 0.02431 L 4.16667E-6 -0.07222 " pathEditMode="relative" rAng="0" ptsTypes="AA">
                                      <p:cBhvr>
                                        <p:cTn id="2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38"/>
                                    </p:animMotion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7037E-6 L 0.44674 0.71829 " pathEditMode="relative" rAng="0" ptsTypes="AA">
                                      <p:cBhvr>
                                        <p:cTn id="32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44" y="3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675 0.71829 L 1.43815 -0.05672 " pathEditMode="relative" rAng="0" ptsTypes="AA">
                                      <p:cBhvr>
                                        <p:cTn id="35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878" y="-39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>
            <a:extLst>
              <a:ext uri="{FF2B5EF4-FFF2-40B4-BE49-F238E27FC236}">
                <a16:creationId xmlns:a16="http://schemas.microsoft.com/office/drawing/2014/main" id="{7C791DB0-D254-466D-8EF6-7CF812A84E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" t="1644" r="2500" b="5001"/>
          <a:stretch/>
        </p:blipFill>
        <p:spPr bwMode="auto">
          <a:xfrm>
            <a:off x="3124200" y="0"/>
            <a:ext cx="5395342" cy="6773681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0D1CAA-8FA7-47B8-9546-1277010DCCF5}"/>
              </a:ext>
            </a:extLst>
          </p:cNvPr>
          <p:cNvSpPr txBox="1"/>
          <p:nvPr/>
        </p:nvSpPr>
        <p:spPr>
          <a:xfrm>
            <a:off x="3657600" y="6488669"/>
            <a:ext cx="5879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Hình: Lược đồ địa hình Việt Nam </a:t>
            </a:r>
          </a:p>
        </p:txBody>
      </p:sp>
      <p:sp>
        <p:nvSpPr>
          <p:cNvPr id="24" name="1 - 9Slide.vn">
            <a:extLst>
              <a:ext uri="{FF2B5EF4-FFF2-40B4-BE49-F238E27FC236}">
                <a16:creationId xmlns:a16="http://schemas.microsoft.com/office/drawing/2014/main" id="{58227DA0-9961-47B4-AFA3-BA64C0713C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3225" y="637724"/>
            <a:ext cx="2943114" cy="1191816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19050" algn="ctr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Cánh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Gâm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3" name="Arc 43">
            <a:extLst>
              <a:ext uri="{FF2B5EF4-FFF2-40B4-BE49-F238E27FC236}">
                <a16:creationId xmlns:a16="http://schemas.microsoft.com/office/drawing/2014/main" id="{321B3538-86C1-471F-9B9D-FE05B91FF10E}"/>
              </a:ext>
            </a:extLst>
          </p:cNvPr>
          <p:cNvSpPr>
            <a:spLocks/>
          </p:cNvSpPr>
          <p:nvPr/>
        </p:nvSpPr>
        <p:spPr bwMode="auto">
          <a:xfrm rot="1785646">
            <a:off x="4487353" y="351288"/>
            <a:ext cx="387350" cy="381000"/>
          </a:xfrm>
          <a:custGeom>
            <a:avLst/>
            <a:gdLst>
              <a:gd name="T0" fmla="*/ 0 w 27442"/>
              <a:gd name="T1" fmla="*/ 2147483647 h 24139"/>
              <a:gd name="T2" fmla="*/ 2147483647 w 27442"/>
              <a:gd name="T3" fmla="*/ 2147483647 h 24139"/>
              <a:gd name="T4" fmla="*/ 2147483647 w 27442"/>
              <a:gd name="T5" fmla="*/ 2147483647 h 24139"/>
              <a:gd name="T6" fmla="*/ 0 60000 65536"/>
              <a:gd name="T7" fmla="*/ 0 60000 65536"/>
              <a:gd name="T8" fmla="*/ 0 60000 65536"/>
              <a:gd name="T9" fmla="*/ 0 w 27442"/>
              <a:gd name="T10" fmla="*/ 0 h 24139"/>
              <a:gd name="T11" fmla="*/ 27442 w 27442"/>
              <a:gd name="T12" fmla="*/ 24139 h 2413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7442" h="24139" fill="none" extrusionOk="0">
                <a:moveTo>
                  <a:pt x="0" y="805"/>
                </a:moveTo>
                <a:cubicBezTo>
                  <a:pt x="1901" y="270"/>
                  <a:pt x="3867" y="-1"/>
                  <a:pt x="5842" y="0"/>
                </a:cubicBezTo>
                <a:cubicBezTo>
                  <a:pt x="17771" y="0"/>
                  <a:pt x="27442" y="9670"/>
                  <a:pt x="27442" y="21600"/>
                </a:cubicBezTo>
                <a:cubicBezTo>
                  <a:pt x="27442" y="22448"/>
                  <a:pt x="27391" y="23296"/>
                  <a:pt x="27292" y="24139"/>
                </a:cubicBezTo>
              </a:path>
              <a:path w="27442" h="24139" stroke="0" extrusionOk="0">
                <a:moveTo>
                  <a:pt x="0" y="805"/>
                </a:moveTo>
                <a:cubicBezTo>
                  <a:pt x="1901" y="270"/>
                  <a:pt x="3867" y="-1"/>
                  <a:pt x="5842" y="0"/>
                </a:cubicBezTo>
                <a:cubicBezTo>
                  <a:pt x="17771" y="0"/>
                  <a:pt x="27442" y="9670"/>
                  <a:pt x="27442" y="21600"/>
                </a:cubicBezTo>
                <a:cubicBezTo>
                  <a:pt x="27442" y="22448"/>
                  <a:pt x="27391" y="23296"/>
                  <a:pt x="27292" y="24139"/>
                </a:cubicBezTo>
                <a:lnTo>
                  <a:pt x="5842" y="21600"/>
                </a:lnTo>
                <a:lnTo>
                  <a:pt x="0" y="805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4" name="Arc 44">
            <a:extLst>
              <a:ext uri="{FF2B5EF4-FFF2-40B4-BE49-F238E27FC236}">
                <a16:creationId xmlns:a16="http://schemas.microsoft.com/office/drawing/2014/main" id="{901CE4CA-C9D0-488E-A6A7-362CC6F19FF9}"/>
              </a:ext>
            </a:extLst>
          </p:cNvPr>
          <p:cNvSpPr>
            <a:spLocks/>
          </p:cNvSpPr>
          <p:nvPr/>
        </p:nvSpPr>
        <p:spPr bwMode="auto">
          <a:xfrm rot="1785646">
            <a:off x="4868540" y="411492"/>
            <a:ext cx="218115" cy="300363"/>
          </a:xfrm>
          <a:custGeom>
            <a:avLst/>
            <a:gdLst>
              <a:gd name="T0" fmla="*/ 0 w 23289"/>
              <a:gd name="T1" fmla="*/ 2147483647 h 25280"/>
              <a:gd name="T2" fmla="*/ 2147483647 w 23289"/>
              <a:gd name="T3" fmla="*/ 2147483647 h 25280"/>
              <a:gd name="T4" fmla="*/ 2147483647 w 23289"/>
              <a:gd name="T5" fmla="*/ 2147483647 h 25280"/>
              <a:gd name="T6" fmla="*/ 0 60000 65536"/>
              <a:gd name="T7" fmla="*/ 0 60000 65536"/>
              <a:gd name="T8" fmla="*/ 0 60000 65536"/>
              <a:gd name="T9" fmla="*/ 0 w 23289"/>
              <a:gd name="T10" fmla="*/ 0 h 25280"/>
              <a:gd name="T11" fmla="*/ 23289 w 23289"/>
              <a:gd name="T12" fmla="*/ 25280 h 2528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3289" h="25280" fill="none" extrusionOk="0">
                <a:moveTo>
                  <a:pt x="0" y="66"/>
                </a:moveTo>
                <a:cubicBezTo>
                  <a:pt x="561" y="22"/>
                  <a:pt x="1125" y="-1"/>
                  <a:pt x="1689" y="0"/>
                </a:cubicBezTo>
                <a:cubicBezTo>
                  <a:pt x="13618" y="0"/>
                  <a:pt x="23289" y="9670"/>
                  <a:pt x="23289" y="21600"/>
                </a:cubicBezTo>
                <a:cubicBezTo>
                  <a:pt x="23289" y="22833"/>
                  <a:pt x="23183" y="24064"/>
                  <a:pt x="22973" y="25280"/>
                </a:cubicBezTo>
              </a:path>
              <a:path w="23289" h="25280" stroke="0" extrusionOk="0">
                <a:moveTo>
                  <a:pt x="0" y="66"/>
                </a:moveTo>
                <a:cubicBezTo>
                  <a:pt x="561" y="22"/>
                  <a:pt x="1125" y="-1"/>
                  <a:pt x="1689" y="0"/>
                </a:cubicBezTo>
                <a:cubicBezTo>
                  <a:pt x="13618" y="0"/>
                  <a:pt x="23289" y="9670"/>
                  <a:pt x="23289" y="21600"/>
                </a:cubicBezTo>
                <a:cubicBezTo>
                  <a:pt x="23289" y="22833"/>
                  <a:pt x="23183" y="24064"/>
                  <a:pt x="22973" y="25280"/>
                </a:cubicBezTo>
                <a:lnTo>
                  <a:pt x="1689" y="21600"/>
                </a:lnTo>
                <a:lnTo>
                  <a:pt x="0" y="66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5" name="Arc 45">
            <a:extLst>
              <a:ext uri="{FF2B5EF4-FFF2-40B4-BE49-F238E27FC236}">
                <a16:creationId xmlns:a16="http://schemas.microsoft.com/office/drawing/2014/main" id="{5FEED28E-2A65-4F52-B1F0-F32B9F6AA7E0}"/>
              </a:ext>
            </a:extLst>
          </p:cNvPr>
          <p:cNvSpPr>
            <a:spLocks/>
          </p:cNvSpPr>
          <p:nvPr/>
        </p:nvSpPr>
        <p:spPr bwMode="auto">
          <a:xfrm rot="7406706">
            <a:off x="4920818" y="572182"/>
            <a:ext cx="354012" cy="228600"/>
          </a:xfrm>
          <a:custGeom>
            <a:avLst/>
            <a:gdLst>
              <a:gd name="T0" fmla="*/ 0 w 25100"/>
              <a:gd name="T1" fmla="*/ 2147483647 h 21600"/>
              <a:gd name="T2" fmla="*/ 2147483647 w 25100"/>
              <a:gd name="T3" fmla="*/ 2147483647 h 21600"/>
              <a:gd name="T4" fmla="*/ 2147483647 w 25100"/>
              <a:gd name="T5" fmla="*/ 2147483647 h 21600"/>
              <a:gd name="T6" fmla="*/ 0 60000 65536"/>
              <a:gd name="T7" fmla="*/ 0 60000 65536"/>
              <a:gd name="T8" fmla="*/ 0 60000 65536"/>
              <a:gd name="T9" fmla="*/ 0 w 25100"/>
              <a:gd name="T10" fmla="*/ 0 h 21600"/>
              <a:gd name="T11" fmla="*/ 25100 w 251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5100" h="21600" fill="none" extrusionOk="0">
                <a:moveTo>
                  <a:pt x="0" y="805"/>
                </a:moveTo>
                <a:cubicBezTo>
                  <a:pt x="1901" y="270"/>
                  <a:pt x="3867" y="-1"/>
                  <a:pt x="5842" y="0"/>
                </a:cubicBezTo>
                <a:cubicBezTo>
                  <a:pt x="13974" y="0"/>
                  <a:pt x="21417" y="4567"/>
                  <a:pt x="25100" y="11817"/>
                </a:cubicBezTo>
              </a:path>
              <a:path w="25100" h="21600" stroke="0" extrusionOk="0">
                <a:moveTo>
                  <a:pt x="0" y="805"/>
                </a:moveTo>
                <a:cubicBezTo>
                  <a:pt x="1901" y="270"/>
                  <a:pt x="3867" y="-1"/>
                  <a:pt x="5842" y="0"/>
                </a:cubicBezTo>
                <a:cubicBezTo>
                  <a:pt x="13974" y="0"/>
                  <a:pt x="21417" y="4567"/>
                  <a:pt x="25100" y="11817"/>
                </a:cubicBezTo>
                <a:lnTo>
                  <a:pt x="5842" y="21600"/>
                </a:lnTo>
                <a:lnTo>
                  <a:pt x="0" y="805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6" name="Arc 46">
            <a:extLst>
              <a:ext uri="{FF2B5EF4-FFF2-40B4-BE49-F238E27FC236}">
                <a16:creationId xmlns:a16="http://schemas.microsoft.com/office/drawing/2014/main" id="{94E5F824-E4BD-443A-90FE-386B771CF06D}"/>
              </a:ext>
            </a:extLst>
          </p:cNvPr>
          <p:cNvSpPr>
            <a:spLocks/>
          </p:cNvSpPr>
          <p:nvPr/>
        </p:nvSpPr>
        <p:spPr bwMode="auto">
          <a:xfrm rot="9257025">
            <a:off x="5219379" y="884734"/>
            <a:ext cx="404813" cy="204788"/>
          </a:xfrm>
          <a:custGeom>
            <a:avLst/>
            <a:gdLst>
              <a:gd name="T0" fmla="*/ 0 w 27442"/>
              <a:gd name="T1" fmla="*/ 2147483647 h 24139"/>
              <a:gd name="T2" fmla="*/ 2147483647 w 27442"/>
              <a:gd name="T3" fmla="*/ 2147483647 h 24139"/>
              <a:gd name="T4" fmla="*/ 2147483647 w 27442"/>
              <a:gd name="T5" fmla="*/ 2147483647 h 24139"/>
              <a:gd name="T6" fmla="*/ 0 60000 65536"/>
              <a:gd name="T7" fmla="*/ 0 60000 65536"/>
              <a:gd name="T8" fmla="*/ 0 60000 65536"/>
              <a:gd name="T9" fmla="*/ 0 w 27442"/>
              <a:gd name="T10" fmla="*/ 0 h 24139"/>
              <a:gd name="T11" fmla="*/ 27442 w 27442"/>
              <a:gd name="T12" fmla="*/ 24139 h 2413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7442" h="24139" fill="none" extrusionOk="0">
                <a:moveTo>
                  <a:pt x="0" y="805"/>
                </a:moveTo>
                <a:cubicBezTo>
                  <a:pt x="1901" y="270"/>
                  <a:pt x="3867" y="-1"/>
                  <a:pt x="5842" y="0"/>
                </a:cubicBezTo>
                <a:cubicBezTo>
                  <a:pt x="17771" y="0"/>
                  <a:pt x="27442" y="9670"/>
                  <a:pt x="27442" y="21600"/>
                </a:cubicBezTo>
                <a:cubicBezTo>
                  <a:pt x="27442" y="22448"/>
                  <a:pt x="27391" y="23296"/>
                  <a:pt x="27292" y="24139"/>
                </a:cubicBezTo>
              </a:path>
              <a:path w="27442" h="24139" stroke="0" extrusionOk="0">
                <a:moveTo>
                  <a:pt x="0" y="805"/>
                </a:moveTo>
                <a:cubicBezTo>
                  <a:pt x="1901" y="270"/>
                  <a:pt x="3867" y="-1"/>
                  <a:pt x="5842" y="0"/>
                </a:cubicBezTo>
                <a:cubicBezTo>
                  <a:pt x="17771" y="0"/>
                  <a:pt x="27442" y="9670"/>
                  <a:pt x="27442" y="21600"/>
                </a:cubicBezTo>
                <a:cubicBezTo>
                  <a:pt x="27442" y="22448"/>
                  <a:pt x="27391" y="23296"/>
                  <a:pt x="27292" y="24139"/>
                </a:cubicBezTo>
                <a:lnTo>
                  <a:pt x="5842" y="21600"/>
                </a:lnTo>
                <a:lnTo>
                  <a:pt x="0" y="805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8" name="2 - 9Slide.vn">
            <a:extLst>
              <a:ext uri="{FF2B5EF4-FFF2-40B4-BE49-F238E27FC236}">
                <a16:creationId xmlns:a16="http://schemas.microsoft.com/office/drawing/2014/main" id="{FE6946ED-DF3C-47C9-83F2-C9F1F94EFA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3225" y="1968930"/>
            <a:ext cx="2943114" cy="1191816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19050" algn="ctr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Cánh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0" name="3 - 9Slide.vn">
            <a:extLst>
              <a:ext uri="{FF2B5EF4-FFF2-40B4-BE49-F238E27FC236}">
                <a16:creationId xmlns:a16="http://schemas.microsoft.com/office/drawing/2014/main" id="{D932DFF8-BD93-4AC9-A82A-F515DCCB8D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3225" y="3300136"/>
            <a:ext cx="2943114" cy="1191816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19050" algn="ctr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just" defTabSz="3222625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Cánh cung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Bắc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2" name="4 - 9Slide.vn">
            <a:extLst>
              <a:ext uri="{FF2B5EF4-FFF2-40B4-BE49-F238E27FC236}">
                <a16:creationId xmlns:a16="http://schemas.microsoft.com/office/drawing/2014/main" id="{B552FCD7-00B6-4BA7-AF05-9E8C8F55E1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3225" y="4631342"/>
            <a:ext cx="2943114" cy="1191816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19050" algn="ctr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 Cánh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Triều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4" name="Arc 56">
            <a:extLst>
              <a:ext uri="{FF2B5EF4-FFF2-40B4-BE49-F238E27FC236}">
                <a16:creationId xmlns:a16="http://schemas.microsoft.com/office/drawing/2014/main" id="{CCD98F15-1F82-443B-8080-D7718CFB9AE5}"/>
              </a:ext>
            </a:extLst>
          </p:cNvPr>
          <p:cNvSpPr>
            <a:spLocks/>
          </p:cNvSpPr>
          <p:nvPr/>
        </p:nvSpPr>
        <p:spPr bwMode="auto">
          <a:xfrm rot="20865125">
            <a:off x="3897645" y="455269"/>
            <a:ext cx="457200" cy="876300"/>
          </a:xfrm>
          <a:custGeom>
            <a:avLst/>
            <a:gdLst>
              <a:gd name="T0" fmla="*/ 2147483647 w 21337"/>
              <a:gd name="T1" fmla="*/ 0 h 20576"/>
              <a:gd name="T2" fmla="*/ 2147483647 w 21337"/>
              <a:gd name="T3" fmla="*/ 2147483647 h 20576"/>
              <a:gd name="T4" fmla="*/ 0 w 21337"/>
              <a:gd name="T5" fmla="*/ 2147483647 h 20576"/>
              <a:gd name="T6" fmla="*/ 0 60000 65536"/>
              <a:gd name="T7" fmla="*/ 0 60000 65536"/>
              <a:gd name="T8" fmla="*/ 0 60000 65536"/>
              <a:gd name="T9" fmla="*/ 0 w 21337"/>
              <a:gd name="T10" fmla="*/ 0 h 20576"/>
              <a:gd name="T11" fmla="*/ 21337 w 21337"/>
              <a:gd name="T12" fmla="*/ 20576 h 2057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337" h="20576" fill="none" extrusionOk="0">
                <a:moveTo>
                  <a:pt x="6571" y="-1"/>
                </a:moveTo>
                <a:cubicBezTo>
                  <a:pt x="14352" y="2484"/>
                  <a:pt x="20065" y="9146"/>
                  <a:pt x="21336" y="17215"/>
                </a:cubicBezTo>
              </a:path>
              <a:path w="21337" h="20576" stroke="0" extrusionOk="0">
                <a:moveTo>
                  <a:pt x="6571" y="-1"/>
                </a:moveTo>
                <a:cubicBezTo>
                  <a:pt x="14352" y="2484"/>
                  <a:pt x="20065" y="9146"/>
                  <a:pt x="21336" y="17215"/>
                </a:cubicBezTo>
                <a:lnTo>
                  <a:pt x="0" y="20576"/>
                </a:lnTo>
                <a:lnTo>
                  <a:pt x="6571" y="-1"/>
                </a:lnTo>
                <a:close/>
              </a:path>
            </a:pathLst>
          </a:cu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5" name="Arc 57">
            <a:extLst>
              <a:ext uri="{FF2B5EF4-FFF2-40B4-BE49-F238E27FC236}">
                <a16:creationId xmlns:a16="http://schemas.microsoft.com/office/drawing/2014/main" id="{740FDFE7-CDB6-4CDB-A2D6-B2B0EF2E0FCB}"/>
              </a:ext>
            </a:extLst>
          </p:cNvPr>
          <p:cNvSpPr>
            <a:spLocks/>
          </p:cNvSpPr>
          <p:nvPr/>
        </p:nvSpPr>
        <p:spPr bwMode="auto">
          <a:xfrm rot="18343792">
            <a:off x="4554832" y="1968764"/>
            <a:ext cx="80963" cy="339725"/>
          </a:xfrm>
          <a:custGeom>
            <a:avLst/>
            <a:gdLst>
              <a:gd name="T0" fmla="*/ 2147483647 w 21337"/>
              <a:gd name="T1" fmla="*/ 0 h 17485"/>
              <a:gd name="T2" fmla="*/ 2147483647 w 21337"/>
              <a:gd name="T3" fmla="*/ 2147483647 h 17485"/>
              <a:gd name="T4" fmla="*/ 0 w 21337"/>
              <a:gd name="T5" fmla="*/ 2147483647 h 17485"/>
              <a:gd name="T6" fmla="*/ 0 60000 65536"/>
              <a:gd name="T7" fmla="*/ 0 60000 65536"/>
              <a:gd name="T8" fmla="*/ 0 60000 65536"/>
              <a:gd name="T9" fmla="*/ 0 w 21337"/>
              <a:gd name="T10" fmla="*/ 0 h 17485"/>
              <a:gd name="T11" fmla="*/ 21337 w 21337"/>
              <a:gd name="T12" fmla="*/ 17485 h 1748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337" h="17485" fill="none" extrusionOk="0">
                <a:moveTo>
                  <a:pt x="12682" y="-1"/>
                </a:moveTo>
                <a:cubicBezTo>
                  <a:pt x="17329" y="3370"/>
                  <a:pt x="20443" y="8452"/>
                  <a:pt x="21336" y="14124"/>
                </a:cubicBezTo>
              </a:path>
              <a:path w="21337" h="17485" stroke="0" extrusionOk="0">
                <a:moveTo>
                  <a:pt x="12682" y="-1"/>
                </a:moveTo>
                <a:cubicBezTo>
                  <a:pt x="17329" y="3370"/>
                  <a:pt x="20443" y="8452"/>
                  <a:pt x="21336" y="14124"/>
                </a:cubicBezTo>
                <a:lnTo>
                  <a:pt x="0" y="17485"/>
                </a:lnTo>
                <a:lnTo>
                  <a:pt x="12682" y="-1"/>
                </a:lnTo>
                <a:close/>
              </a:path>
            </a:pathLst>
          </a:cu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6" name="Arc 58">
            <a:extLst>
              <a:ext uri="{FF2B5EF4-FFF2-40B4-BE49-F238E27FC236}">
                <a16:creationId xmlns:a16="http://schemas.microsoft.com/office/drawing/2014/main" id="{6CB5E7AC-EC03-4895-8056-B27A4AEE7316}"/>
              </a:ext>
            </a:extLst>
          </p:cNvPr>
          <p:cNvSpPr>
            <a:spLocks/>
          </p:cNvSpPr>
          <p:nvPr/>
        </p:nvSpPr>
        <p:spPr bwMode="auto">
          <a:xfrm rot="19881727">
            <a:off x="4947487" y="2496700"/>
            <a:ext cx="304800" cy="685800"/>
          </a:xfrm>
          <a:custGeom>
            <a:avLst/>
            <a:gdLst>
              <a:gd name="T0" fmla="*/ 2147483647 w 21337"/>
              <a:gd name="T1" fmla="*/ 0 h 18816"/>
              <a:gd name="T2" fmla="*/ 2147483647 w 21337"/>
              <a:gd name="T3" fmla="*/ 2147483647 h 18816"/>
              <a:gd name="T4" fmla="*/ 0 w 21337"/>
              <a:gd name="T5" fmla="*/ 2147483647 h 18816"/>
              <a:gd name="T6" fmla="*/ 0 60000 65536"/>
              <a:gd name="T7" fmla="*/ 0 60000 65536"/>
              <a:gd name="T8" fmla="*/ 0 60000 65536"/>
              <a:gd name="T9" fmla="*/ 0 w 21337"/>
              <a:gd name="T10" fmla="*/ 0 h 18816"/>
              <a:gd name="T11" fmla="*/ 21337 w 21337"/>
              <a:gd name="T12" fmla="*/ 18816 h 1881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337" h="18816" fill="none" extrusionOk="0">
                <a:moveTo>
                  <a:pt x="10607" y="-1"/>
                </a:moveTo>
                <a:cubicBezTo>
                  <a:pt x="16357" y="3241"/>
                  <a:pt x="20309" y="8934"/>
                  <a:pt x="21336" y="15455"/>
                </a:cubicBezTo>
              </a:path>
              <a:path w="21337" h="18816" stroke="0" extrusionOk="0">
                <a:moveTo>
                  <a:pt x="10607" y="-1"/>
                </a:moveTo>
                <a:cubicBezTo>
                  <a:pt x="16357" y="3241"/>
                  <a:pt x="20309" y="8934"/>
                  <a:pt x="21336" y="15455"/>
                </a:cubicBezTo>
                <a:lnTo>
                  <a:pt x="0" y="18816"/>
                </a:lnTo>
                <a:lnTo>
                  <a:pt x="10607" y="-1"/>
                </a:lnTo>
                <a:close/>
              </a:path>
            </a:pathLst>
          </a:cu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7" name="Arc 59">
            <a:extLst>
              <a:ext uri="{FF2B5EF4-FFF2-40B4-BE49-F238E27FC236}">
                <a16:creationId xmlns:a16="http://schemas.microsoft.com/office/drawing/2014/main" id="{51439816-2E86-417D-96B1-A4F4BBEA3AC0}"/>
              </a:ext>
            </a:extLst>
          </p:cNvPr>
          <p:cNvSpPr>
            <a:spLocks/>
          </p:cNvSpPr>
          <p:nvPr/>
        </p:nvSpPr>
        <p:spPr bwMode="auto">
          <a:xfrm rot="20233984">
            <a:off x="5898580" y="3413325"/>
            <a:ext cx="304800" cy="1439862"/>
          </a:xfrm>
          <a:custGeom>
            <a:avLst/>
            <a:gdLst>
              <a:gd name="T0" fmla="*/ 2147483647 w 21337"/>
              <a:gd name="T1" fmla="*/ 0 h 20576"/>
              <a:gd name="T2" fmla="*/ 2147483647 w 21337"/>
              <a:gd name="T3" fmla="*/ 2147483647 h 20576"/>
              <a:gd name="T4" fmla="*/ 0 w 21337"/>
              <a:gd name="T5" fmla="*/ 2147483647 h 20576"/>
              <a:gd name="T6" fmla="*/ 0 60000 65536"/>
              <a:gd name="T7" fmla="*/ 0 60000 65536"/>
              <a:gd name="T8" fmla="*/ 0 60000 65536"/>
              <a:gd name="T9" fmla="*/ 0 w 21337"/>
              <a:gd name="T10" fmla="*/ 0 h 20576"/>
              <a:gd name="T11" fmla="*/ 21337 w 21337"/>
              <a:gd name="T12" fmla="*/ 20576 h 2057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337" h="20576" fill="none" extrusionOk="0">
                <a:moveTo>
                  <a:pt x="6571" y="-1"/>
                </a:moveTo>
                <a:cubicBezTo>
                  <a:pt x="14352" y="2484"/>
                  <a:pt x="20065" y="9146"/>
                  <a:pt x="21336" y="17215"/>
                </a:cubicBezTo>
              </a:path>
              <a:path w="21337" h="20576" stroke="0" extrusionOk="0">
                <a:moveTo>
                  <a:pt x="6571" y="-1"/>
                </a:moveTo>
                <a:cubicBezTo>
                  <a:pt x="14352" y="2484"/>
                  <a:pt x="20065" y="9146"/>
                  <a:pt x="21336" y="17215"/>
                </a:cubicBezTo>
                <a:lnTo>
                  <a:pt x="0" y="20576"/>
                </a:lnTo>
                <a:lnTo>
                  <a:pt x="6571" y="-1"/>
                </a:lnTo>
                <a:close/>
              </a:path>
            </a:pathLst>
          </a:cu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8" name="Arc 60">
            <a:extLst>
              <a:ext uri="{FF2B5EF4-FFF2-40B4-BE49-F238E27FC236}">
                <a16:creationId xmlns:a16="http://schemas.microsoft.com/office/drawing/2014/main" id="{5D7E635B-6E90-4703-A341-0F081880A363}"/>
              </a:ext>
            </a:extLst>
          </p:cNvPr>
          <p:cNvSpPr>
            <a:spLocks/>
          </p:cNvSpPr>
          <p:nvPr/>
        </p:nvSpPr>
        <p:spPr bwMode="auto">
          <a:xfrm rot="21004577">
            <a:off x="5249445" y="3035793"/>
            <a:ext cx="457200" cy="457200"/>
          </a:xfrm>
          <a:custGeom>
            <a:avLst/>
            <a:gdLst>
              <a:gd name="T0" fmla="*/ 2147483647 w 21337"/>
              <a:gd name="T1" fmla="*/ 0 h 20576"/>
              <a:gd name="T2" fmla="*/ 2147483647 w 21337"/>
              <a:gd name="T3" fmla="*/ 2147483647 h 20576"/>
              <a:gd name="T4" fmla="*/ 0 w 21337"/>
              <a:gd name="T5" fmla="*/ 2147483647 h 20576"/>
              <a:gd name="T6" fmla="*/ 0 60000 65536"/>
              <a:gd name="T7" fmla="*/ 0 60000 65536"/>
              <a:gd name="T8" fmla="*/ 0 60000 65536"/>
              <a:gd name="T9" fmla="*/ 0 w 21337"/>
              <a:gd name="T10" fmla="*/ 0 h 20576"/>
              <a:gd name="T11" fmla="*/ 21337 w 21337"/>
              <a:gd name="T12" fmla="*/ 20576 h 2057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337" h="20576" fill="none" extrusionOk="0">
                <a:moveTo>
                  <a:pt x="6571" y="-1"/>
                </a:moveTo>
                <a:cubicBezTo>
                  <a:pt x="14352" y="2484"/>
                  <a:pt x="20065" y="9146"/>
                  <a:pt x="21336" y="17215"/>
                </a:cubicBezTo>
              </a:path>
              <a:path w="21337" h="20576" stroke="0" extrusionOk="0">
                <a:moveTo>
                  <a:pt x="6571" y="-1"/>
                </a:moveTo>
                <a:cubicBezTo>
                  <a:pt x="14352" y="2484"/>
                  <a:pt x="20065" y="9146"/>
                  <a:pt x="21336" y="17215"/>
                </a:cubicBezTo>
                <a:lnTo>
                  <a:pt x="0" y="20576"/>
                </a:lnTo>
                <a:lnTo>
                  <a:pt x="6571" y="-1"/>
                </a:lnTo>
                <a:close/>
              </a:path>
            </a:pathLst>
          </a:cu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9" name="Arc 61">
            <a:extLst>
              <a:ext uri="{FF2B5EF4-FFF2-40B4-BE49-F238E27FC236}">
                <a16:creationId xmlns:a16="http://schemas.microsoft.com/office/drawing/2014/main" id="{4B63448E-AE70-478C-A0CD-0F2437365421}"/>
              </a:ext>
            </a:extLst>
          </p:cNvPr>
          <p:cNvSpPr>
            <a:spLocks/>
          </p:cNvSpPr>
          <p:nvPr/>
        </p:nvSpPr>
        <p:spPr bwMode="auto">
          <a:xfrm rot="18700774">
            <a:off x="4740565" y="2222207"/>
            <a:ext cx="82064" cy="339725"/>
          </a:xfrm>
          <a:custGeom>
            <a:avLst/>
            <a:gdLst>
              <a:gd name="T0" fmla="*/ 2147483647 w 21337"/>
              <a:gd name="T1" fmla="*/ 0 h 17485"/>
              <a:gd name="T2" fmla="*/ 2147483647 w 21337"/>
              <a:gd name="T3" fmla="*/ 2147483647 h 17485"/>
              <a:gd name="T4" fmla="*/ 0 w 21337"/>
              <a:gd name="T5" fmla="*/ 2147483647 h 17485"/>
              <a:gd name="T6" fmla="*/ 0 60000 65536"/>
              <a:gd name="T7" fmla="*/ 0 60000 65536"/>
              <a:gd name="T8" fmla="*/ 0 60000 65536"/>
              <a:gd name="T9" fmla="*/ 0 w 21337"/>
              <a:gd name="T10" fmla="*/ 0 h 17485"/>
              <a:gd name="T11" fmla="*/ 21337 w 21337"/>
              <a:gd name="T12" fmla="*/ 17485 h 1748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337" h="17485" fill="none" extrusionOk="0">
                <a:moveTo>
                  <a:pt x="12682" y="-1"/>
                </a:moveTo>
                <a:cubicBezTo>
                  <a:pt x="17329" y="3370"/>
                  <a:pt x="20443" y="8452"/>
                  <a:pt x="21336" y="14124"/>
                </a:cubicBezTo>
              </a:path>
              <a:path w="21337" h="17485" stroke="0" extrusionOk="0">
                <a:moveTo>
                  <a:pt x="12682" y="-1"/>
                </a:moveTo>
                <a:cubicBezTo>
                  <a:pt x="17329" y="3370"/>
                  <a:pt x="20443" y="8452"/>
                  <a:pt x="21336" y="14124"/>
                </a:cubicBezTo>
                <a:lnTo>
                  <a:pt x="0" y="17485"/>
                </a:lnTo>
                <a:lnTo>
                  <a:pt x="12682" y="-1"/>
                </a:lnTo>
                <a:close/>
              </a:path>
            </a:pathLst>
          </a:cu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0" name="hls - 9Slide.vn">
            <a:extLst>
              <a:ext uri="{FF2B5EF4-FFF2-40B4-BE49-F238E27FC236}">
                <a16:creationId xmlns:a16="http://schemas.microsoft.com/office/drawing/2014/main" id="{4782BB60-A681-4415-BFE7-A60CC0D708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029" y="1709862"/>
            <a:ext cx="2428024" cy="10772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 algn="ctr">
            <a:solidFill>
              <a:schemeClr val="accent6">
                <a:lumMod val="20000"/>
                <a:lumOff val="80000"/>
              </a:schemeClr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Dãy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1" name="TS - 9Slide.vn">
            <a:extLst>
              <a:ext uri="{FF2B5EF4-FFF2-40B4-BE49-F238E27FC236}">
                <a16:creationId xmlns:a16="http://schemas.microsoft.com/office/drawing/2014/main" id="{F35911C2-47D2-41D2-83DB-057BA5071A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029" y="3049445"/>
            <a:ext cx="2428024" cy="10772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 algn="ctr">
            <a:solidFill>
              <a:schemeClr val="accent6">
                <a:lumMod val="20000"/>
                <a:lumOff val="80000"/>
              </a:schemeClr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Dãy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9" name="5 Second Countdown Intro video   YouTube">
            <a:hlinkClick r:id="" action="ppaction://media"/>
            <a:extLst>
              <a:ext uri="{FF2B5EF4-FFF2-40B4-BE49-F238E27FC236}">
                <a16:creationId xmlns:a16="http://schemas.microsoft.com/office/drawing/2014/main" id="{3A247712-B821-4E15-9C36-A8A53E15D7D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33582" t="19073" r="33194" b="21307"/>
          <a:stretch/>
        </p:blipFill>
        <p:spPr>
          <a:xfrm>
            <a:off x="397168" y="340993"/>
            <a:ext cx="1150202" cy="11609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749618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506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500"/>
                            </p:stCondLst>
                            <p:childTnLst>
                              <p:par>
                                <p:cTn id="8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"/>
                            </p:stCondLst>
                            <p:childTnLst>
                              <p:par>
                                <p:cTn id="9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video>
              <p:cMediaNode vol="80000">
                <p:cTn id="157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</p:childTnLst>
        </p:cTn>
      </p:par>
    </p:tnLst>
    <p:bldLst>
      <p:bldP spid="6" grpId="0"/>
      <p:bldP spid="24" grpId="0" animBg="1"/>
      <p:bldP spid="24" grpId="1" animBg="1"/>
      <p:bldP spid="43" grpId="0" animBg="1"/>
      <p:bldP spid="44" grpId="0" animBg="1"/>
      <p:bldP spid="45" grpId="0" animBg="1"/>
      <p:bldP spid="46" grpId="0" animBg="1"/>
      <p:bldP spid="48" grpId="0" animBg="1"/>
      <p:bldP spid="48" grpId="1" animBg="1"/>
      <p:bldP spid="50" grpId="0" animBg="1"/>
      <p:bldP spid="50" grpId="1" animBg="1"/>
      <p:bldP spid="52" grpId="0" animBg="1"/>
      <p:bldP spid="52" grpId="1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0" grpId="1" animBg="1"/>
      <p:bldP spid="61" grpId="0" animBg="1"/>
      <p:bldP spid="6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68554FC-8772-41A4-8068-9D0B7687F2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6699" y="0"/>
            <a:ext cx="5950078" cy="6858000"/>
          </a:xfrm>
          <a:prstGeom prst="rect">
            <a:avLst/>
          </a:prstGeom>
          <a:ln w="38100">
            <a:noFill/>
          </a:ln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DA2E8515-5BBE-49EC-9103-F41588CE0B21}"/>
              </a:ext>
            </a:extLst>
          </p:cNvPr>
          <p:cNvSpPr/>
          <p:nvPr/>
        </p:nvSpPr>
        <p:spPr>
          <a:xfrm>
            <a:off x="6506588" y="389244"/>
            <a:ext cx="1508525" cy="892012"/>
          </a:xfrm>
          <a:custGeom>
            <a:avLst/>
            <a:gdLst>
              <a:gd name="connsiteX0" fmla="*/ 0 w 678180"/>
              <a:gd name="connsiteY0" fmla="*/ 0 h 640080"/>
              <a:gd name="connsiteX1" fmla="*/ 678180 w 678180"/>
              <a:gd name="connsiteY1" fmla="*/ 640080 h 640080"/>
              <a:gd name="connsiteX0" fmla="*/ 0 w 236220"/>
              <a:gd name="connsiteY0" fmla="*/ 0 h 213360"/>
              <a:gd name="connsiteX1" fmla="*/ 236220 w 236220"/>
              <a:gd name="connsiteY1" fmla="*/ 213360 h 213360"/>
              <a:gd name="connsiteX0" fmla="*/ 0 w 754380"/>
              <a:gd name="connsiteY0" fmla="*/ 0 h 495300"/>
              <a:gd name="connsiteX1" fmla="*/ 754380 w 754380"/>
              <a:gd name="connsiteY1" fmla="*/ 495300 h 495300"/>
              <a:gd name="connsiteX0" fmla="*/ 0 w 754380"/>
              <a:gd name="connsiteY0" fmla="*/ 0 h 495300"/>
              <a:gd name="connsiteX1" fmla="*/ 754380 w 754380"/>
              <a:gd name="connsiteY1" fmla="*/ 495300 h 495300"/>
              <a:gd name="connsiteX0" fmla="*/ 0 w 754380"/>
              <a:gd name="connsiteY0" fmla="*/ 0 h 495300"/>
              <a:gd name="connsiteX1" fmla="*/ 754380 w 754380"/>
              <a:gd name="connsiteY1" fmla="*/ 495300 h 495300"/>
              <a:gd name="connsiteX0" fmla="*/ 0 w 845820"/>
              <a:gd name="connsiteY0" fmla="*/ 0 h 647700"/>
              <a:gd name="connsiteX1" fmla="*/ 845820 w 845820"/>
              <a:gd name="connsiteY1" fmla="*/ 647700 h 647700"/>
              <a:gd name="connsiteX0" fmla="*/ 0 w 845820"/>
              <a:gd name="connsiteY0" fmla="*/ 0 h 647700"/>
              <a:gd name="connsiteX1" fmla="*/ 845820 w 845820"/>
              <a:gd name="connsiteY1" fmla="*/ 647700 h 647700"/>
              <a:gd name="connsiteX0" fmla="*/ 0 w 845820"/>
              <a:gd name="connsiteY0" fmla="*/ 0 h 647700"/>
              <a:gd name="connsiteX1" fmla="*/ 274320 w 845820"/>
              <a:gd name="connsiteY1" fmla="*/ 266283 h 647700"/>
              <a:gd name="connsiteX2" fmla="*/ 845820 w 845820"/>
              <a:gd name="connsiteY2" fmla="*/ 647700 h 647700"/>
              <a:gd name="connsiteX0" fmla="*/ 0 w 845820"/>
              <a:gd name="connsiteY0" fmla="*/ 0 h 647700"/>
              <a:gd name="connsiteX1" fmla="*/ 274320 w 845820"/>
              <a:gd name="connsiteY1" fmla="*/ 266283 h 647700"/>
              <a:gd name="connsiteX2" fmla="*/ 845820 w 845820"/>
              <a:gd name="connsiteY2" fmla="*/ 647700 h 647700"/>
              <a:gd name="connsiteX0" fmla="*/ 0 w 845820"/>
              <a:gd name="connsiteY0" fmla="*/ 0 h 647700"/>
              <a:gd name="connsiteX1" fmla="*/ 274320 w 845820"/>
              <a:gd name="connsiteY1" fmla="*/ 266283 h 647700"/>
              <a:gd name="connsiteX2" fmla="*/ 647700 w 845820"/>
              <a:gd name="connsiteY2" fmla="*/ 441543 h 647700"/>
              <a:gd name="connsiteX3" fmla="*/ 845820 w 845820"/>
              <a:gd name="connsiteY3" fmla="*/ 647700 h 647700"/>
              <a:gd name="connsiteX0" fmla="*/ 0 w 845820"/>
              <a:gd name="connsiteY0" fmla="*/ 0 h 647700"/>
              <a:gd name="connsiteX1" fmla="*/ 274320 w 845820"/>
              <a:gd name="connsiteY1" fmla="*/ 266283 h 647700"/>
              <a:gd name="connsiteX2" fmla="*/ 647700 w 845820"/>
              <a:gd name="connsiteY2" fmla="*/ 441543 h 647700"/>
              <a:gd name="connsiteX3" fmla="*/ 845820 w 845820"/>
              <a:gd name="connsiteY3" fmla="*/ 647700 h 647700"/>
              <a:gd name="connsiteX0" fmla="*/ 0 w 845820"/>
              <a:gd name="connsiteY0" fmla="*/ 0 h 647700"/>
              <a:gd name="connsiteX1" fmla="*/ 274320 w 845820"/>
              <a:gd name="connsiteY1" fmla="*/ 266283 h 647700"/>
              <a:gd name="connsiteX2" fmla="*/ 647700 w 845820"/>
              <a:gd name="connsiteY2" fmla="*/ 441543 h 647700"/>
              <a:gd name="connsiteX3" fmla="*/ 845820 w 845820"/>
              <a:gd name="connsiteY3" fmla="*/ 647700 h 647700"/>
              <a:gd name="connsiteX0" fmla="*/ 0 w 845820"/>
              <a:gd name="connsiteY0" fmla="*/ 0 h 647700"/>
              <a:gd name="connsiteX1" fmla="*/ 152400 w 845820"/>
              <a:gd name="connsiteY1" fmla="*/ 205323 h 647700"/>
              <a:gd name="connsiteX2" fmla="*/ 647700 w 845820"/>
              <a:gd name="connsiteY2" fmla="*/ 441543 h 647700"/>
              <a:gd name="connsiteX3" fmla="*/ 845820 w 845820"/>
              <a:gd name="connsiteY3" fmla="*/ 647700 h 647700"/>
              <a:gd name="connsiteX0" fmla="*/ 0 w 845820"/>
              <a:gd name="connsiteY0" fmla="*/ 0 h 647700"/>
              <a:gd name="connsiteX1" fmla="*/ 152400 w 845820"/>
              <a:gd name="connsiteY1" fmla="*/ 205323 h 647700"/>
              <a:gd name="connsiteX2" fmla="*/ 647700 w 845820"/>
              <a:gd name="connsiteY2" fmla="*/ 441543 h 647700"/>
              <a:gd name="connsiteX3" fmla="*/ 845820 w 845820"/>
              <a:gd name="connsiteY3" fmla="*/ 647700 h 647700"/>
              <a:gd name="connsiteX0" fmla="*/ 0 w 845820"/>
              <a:gd name="connsiteY0" fmla="*/ 0 h 647700"/>
              <a:gd name="connsiteX1" fmla="*/ 152400 w 845820"/>
              <a:gd name="connsiteY1" fmla="*/ 205323 h 647700"/>
              <a:gd name="connsiteX2" fmla="*/ 647700 w 845820"/>
              <a:gd name="connsiteY2" fmla="*/ 441543 h 647700"/>
              <a:gd name="connsiteX3" fmla="*/ 845820 w 845820"/>
              <a:gd name="connsiteY3" fmla="*/ 647700 h 647700"/>
              <a:gd name="connsiteX0" fmla="*/ 0 w 792480"/>
              <a:gd name="connsiteY0" fmla="*/ 0 h 632460"/>
              <a:gd name="connsiteX1" fmla="*/ 152400 w 792480"/>
              <a:gd name="connsiteY1" fmla="*/ 205323 h 632460"/>
              <a:gd name="connsiteX2" fmla="*/ 647700 w 792480"/>
              <a:gd name="connsiteY2" fmla="*/ 441543 h 632460"/>
              <a:gd name="connsiteX3" fmla="*/ 792480 w 792480"/>
              <a:gd name="connsiteY3" fmla="*/ 632460 h 632460"/>
              <a:gd name="connsiteX0" fmla="*/ 0 w 830580"/>
              <a:gd name="connsiteY0" fmla="*/ 0 h 655320"/>
              <a:gd name="connsiteX1" fmla="*/ 190500 w 830580"/>
              <a:gd name="connsiteY1" fmla="*/ 228183 h 655320"/>
              <a:gd name="connsiteX2" fmla="*/ 685800 w 830580"/>
              <a:gd name="connsiteY2" fmla="*/ 464403 h 655320"/>
              <a:gd name="connsiteX3" fmla="*/ 830580 w 830580"/>
              <a:gd name="connsiteY3" fmla="*/ 655320 h 655320"/>
              <a:gd name="connsiteX0" fmla="*/ 0 w 822960"/>
              <a:gd name="connsiteY0" fmla="*/ 0 h 655320"/>
              <a:gd name="connsiteX1" fmla="*/ 182880 w 822960"/>
              <a:gd name="connsiteY1" fmla="*/ 228183 h 655320"/>
              <a:gd name="connsiteX2" fmla="*/ 678180 w 822960"/>
              <a:gd name="connsiteY2" fmla="*/ 464403 h 655320"/>
              <a:gd name="connsiteX3" fmla="*/ 822960 w 822960"/>
              <a:gd name="connsiteY3" fmla="*/ 655320 h 655320"/>
              <a:gd name="connsiteX0" fmla="*/ 0 w 1318260"/>
              <a:gd name="connsiteY0" fmla="*/ 0 h 891540"/>
              <a:gd name="connsiteX1" fmla="*/ 678180 w 1318260"/>
              <a:gd name="connsiteY1" fmla="*/ 464403 h 891540"/>
              <a:gd name="connsiteX2" fmla="*/ 1173480 w 1318260"/>
              <a:gd name="connsiteY2" fmla="*/ 700623 h 891540"/>
              <a:gd name="connsiteX3" fmla="*/ 1318260 w 1318260"/>
              <a:gd name="connsiteY3" fmla="*/ 891540 h 891540"/>
              <a:gd name="connsiteX0" fmla="*/ 0 w 1318260"/>
              <a:gd name="connsiteY0" fmla="*/ 0 h 891540"/>
              <a:gd name="connsiteX1" fmla="*/ 510540 w 1318260"/>
              <a:gd name="connsiteY1" fmla="*/ 258663 h 891540"/>
              <a:gd name="connsiteX2" fmla="*/ 678180 w 1318260"/>
              <a:gd name="connsiteY2" fmla="*/ 464403 h 891540"/>
              <a:gd name="connsiteX3" fmla="*/ 1173480 w 1318260"/>
              <a:gd name="connsiteY3" fmla="*/ 700623 h 891540"/>
              <a:gd name="connsiteX4" fmla="*/ 1318260 w 1318260"/>
              <a:gd name="connsiteY4" fmla="*/ 891540 h 891540"/>
              <a:gd name="connsiteX0" fmla="*/ 0 w 1318260"/>
              <a:gd name="connsiteY0" fmla="*/ 0 h 891540"/>
              <a:gd name="connsiteX1" fmla="*/ 510540 w 1318260"/>
              <a:gd name="connsiteY1" fmla="*/ 258663 h 891540"/>
              <a:gd name="connsiteX2" fmla="*/ 678180 w 1318260"/>
              <a:gd name="connsiteY2" fmla="*/ 464403 h 891540"/>
              <a:gd name="connsiteX3" fmla="*/ 1173480 w 1318260"/>
              <a:gd name="connsiteY3" fmla="*/ 700623 h 891540"/>
              <a:gd name="connsiteX4" fmla="*/ 1318260 w 1318260"/>
              <a:gd name="connsiteY4" fmla="*/ 891540 h 891540"/>
              <a:gd name="connsiteX0" fmla="*/ 0 w 1318260"/>
              <a:gd name="connsiteY0" fmla="*/ 0 h 891540"/>
              <a:gd name="connsiteX1" fmla="*/ 510540 w 1318260"/>
              <a:gd name="connsiteY1" fmla="*/ 258663 h 891540"/>
              <a:gd name="connsiteX2" fmla="*/ 678180 w 1318260"/>
              <a:gd name="connsiteY2" fmla="*/ 464403 h 891540"/>
              <a:gd name="connsiteX3" fmla="*/ 1173480 w 1318260"/>
              <a:gd name="connsiteY3" fmla="*/ 700623 h 891540"/>
              <a:gd name="connsiteX4" fmla="*/ 1318260 w 1318260"/>
              <a:gd name="connsiteY4" fmla="*/ 891540 h 891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8260" h="891540">
                <a:moveTo>
                  <a:pt x="0" y="0"/>
                </a:moveTo>
                <a:cubicBezTo>
                  <a:pt x="81280" y="54540"/>
                  <a:pt x="321310" y="265083"/>
                  <a:pt x="510540" y="258663"/>
                </a:cubicBezTo>
                <a:cubicBezTo>
                  <a:pt x="623570" y="336064"/>
                  <a:pt x="563880" y="402173"/>
                  <a:pt x="678180" y="464403"/>
                </a:cubicBezTo>
                <a:cubicBezTo>
                  <a:pt x="784860" y="545613"/>
                  <a:pt x="1032510" y="736114"/>
                  <a:pt x="1173480" y="700623"/>
                </a:cubicBezTo>
                <a:cubicBezTo>
                  <a:pt x="1268730" y="794672"/>
                  <a:pt x="1283970" y="864801"/>
                  <a:pt x="1318260" y="89154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5D12AE1-408E-4D97-A33C-2BB26FFEB124}"/>
              </a:ext>
            </a:extLst>
          </p:cNvPr>
          <p:cNvSpPr/>
          <p:nvPr/>
        </p:nvSpPr>
        <p:spPr>
          <a:xfrm>
            <a:off x="7692481" y="1308794"/>
            <a:ext cx="719383" cy="285910"/>
          </a:xfrm>
          <a:custGeom>
            <a:avLst/>
            <a:gdLst>
              <a:gd name="connsiteX0" fmla="*/ 0 w 628650"/>
              <a:gd name="connsiteY0" fmla="*/ 0 h 285759"/>
              <a:gd name="connsiteX1" fmla="*/ 127000 w 628650"/>
              <a:gd name="connsiteY1" fmla="*/ 12700 h 285759"/>
              <a:gd name="connsiteX2" fmla="*/ 203200 w 628650"/>
              <a:gd name="connsiteY2" fmla="*/ 6350 h 285759"/>
              <a:gd name="connsiteX3" fmla="*/ 266700 w 628650"/>
              <a:gd name="connsiteY3" fmla="*/ 88900 h 285759"/>
              <a:gd name="connsiteX4" fmla="*/ 330200 w 628650"/>
              <a:gd name="connsiteY4" fmla="*/ 107950 h 285759"/>
              <a:gd name="connsiteX5" fmla="*/ 393700 w 628650"/>
              <a:gd name="connsiteY5" fmla="*/ 165100 h 285759"/>
              <a:gd name="connsiteX6" fmla="*/ 520700 w 628650"/>
              <a:gd name="connsiteY6" fmla="*/ 266700 h 285759"/>
              <a:gd name="connsiteX7" fmla="*/ 628650 w 628650"/>
              <a:gd name="connsiteY7" fmla="*/ 285750 h 285759"/>
              <a:gd name="connsiteX8" fmla="*/ 628650 w 628650"/>
              <a:gd name="connsiteY8" fmla="*/ 285750 h 28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8650" h="285759">
                <a:moveTo>
                  <a:pt x="0" y="0"/>
                </a:moveTo>
                <a:cubicBezTo>
                  <a:pt x="46566" y="5821"/>
                  <a:pt x="93133" y="11642"/>
                  <a:pt x="127000" y="12700"/>
                </a:cubicBezTo>
                <a:cubicBezTo>
                  <a:pt x="160867" y="13758"/>
                  <a:pt x="179917" y="-6350"/>
                  <a:pt x="203200" y="6350"/>
                </a:cubicBezTo>
                <a:cubicBezTo>
                  <a:pt x="226483" y="19050"/>
                  <a:pt x="245533" y="71967"/>
                  <a:pt x="266700" y="88900"/>
                </a:cubicBezTo>
                <a:cubicBezTo>
                  <a:pt x="287867" y="105833"/>
                  <a:pt x="309033" y="95250"/>
                  <a:pt x="330200" y="107950"/>
                </a:cubicBezTo>
                <a:cubicBezTo>
                  <a:pt x="351367" y="120650"/>
                  <a:pt x="361950" y="138642"/>
                  <a:pt x="393700" y="165100"/>
                </a:cubicBezTo>
                <a:cubicBezTo>
                  <a:pt x="425450" y="191558"/>
                  <a:pt x="481542" y="246592"/>
                  <a:pt x="520700" y="266700"/>
                </a:cubicBezTo>
                <a:cubicBezTo>
                  <a:pt x="559858" y="286808"/>
                  <a:pt x="628650" y="285750"/>
                  <a:pt x="628650" y="285750"/>
                </a:cubicBezTo>
                <a:lnTo>
                  <a:pt x="628650" y="285750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432F839-6B62-4E18-B465-81C348EB73D7}"/>
              </a:ext>
            </a:extLst>
          </p:cNvPr>
          <p:cNvSpPr/>
          <p:nvPr/>
        </p:nvSpPr>
        <p:spPr>
          <a:xfrm>
            <a:off x="7561684" y="1683643"/>
            <a:ext cx="733917" cy="463347"/>
          </a:xfrm>
          <a:custGeom>
            <a:avLst/>
            <a:gdLst>
              <a:gd name="connsiteX0" fmla="*/ 0 w 641350"/>
              <a:gd name="connsiteY0" fmla="*/ 0 h 463102"/>
              <a:gd name="connsiteX1" fmla="*/ 139700 w 641350"/>
              <a:gd name="connsiteY1" fmla="*/ 88900 h 463102"/>
              <a:gd name="connsiteX2" fmla="*/ 69850 w 641350"/>
              <a:gd name="connsiteY2" fmla="*/ 152400 h 463102"/>
              <a:gd name="connsiteX3" fmla="*/ 342900 w 641350"/>
              <a:gd name="connsiteY3" fmla="*/ 298450 h 463102"/>
              <a:gd name="connsiteX4" fmla="*/ 425450 w 641350"/>
              <a:gd name="connsiteY4" fmla="*/ 311150 h 463102"/>
              <a:gd name="connsiteX5" fmla="*/ 482600 w 641350"/>
              <a:gd name="connsiteY5" fmla="*/ 419100 h 463102"/>
              <a:gd name="connsiteX6" fmla="*/ 508000 w 641350"/>
              <a:gd name="connsiteY6" fmla="*/ 419100 h 463102"/>
              <a:gd name="connsiteX7" fmla="*/ 565150 w 641350"/>
              <a:gd name="connsiteY7" fmla="*/ 450850 h 463102"/>
              <a:gd name="connsiteX8" fmla="*/ 590550 w 641350"/>
              <a:gd name="connsiteY8" fmla="*/ 457200 h 463102"/>
              <a:gd name="connsiteX9" fmla="*/ 641350 w 641350"/>
              <a:gd name="connsiteY9" fmla="*/ 368300 h 463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41350" h="463102">
                <a:moveTo>
                  <a:pt x="0" y="0"/>
                </a:moveTo>
                <a:cubicBezTo>
                  <a:pt x="64029" y="31750"/>
                  <a:pt x="128058" y="63500"/>
                  <a:pt x="139700" y="88900"/>
                </a:cubicBezTo>
                <a:cubicBezTo>
                  <a:pt x="151342" y="114300"/>
                  <a:pt x="35983" y="117475"/>
                  <a:pt x="69850" y="152400"/>
                </a:cubicBezTo>
                <a:cubicBezTo>
                  <a:pt x="103717" y="187325"/>
                  <a:pt x="283633" y="271992"/>
                  <a:pt x="342900" y="298450"/>
                </a:cubicBezTo>
                <a:cubicBezTo>
                  <a:pt x="402167" y="324908"/>
                  <a:pt x="402167" y="291042"/>
                  <a:pt x="425450" y="311150"/>
                </a:cubicBezTo>
                <a:cubicBezTo>
                  <a:pt x="448733" y="331258"/>
                  <a:pt x="482600" y="419100"/>
                  <a:pt x="482600" y="419100"/>
                </a:cubicBezTo>
                <a:cubicBezTo>
                  <a:pt x="496358" y="437092"/>
                  <a:pt x="494242" y="413808"/>
                  <a:pt x="508000" y="419100"/>
                </a:cubicBezTo>
                <a:cubicBezTo>
                  <a:pt x="521758" y="424392"/>
                  <a:pt x="565150" y="450850"/>
                  <a:pt x="565150" y="450850"/>
                </a:cubicBezTo>
                <a:cubicBezTo>
                  <a:pt x="578908" y="457200"/>
                  <a:pt x="577850" y="470958"/>
                  <a:pt x="590550" y="457200"/>
                </a:cubicBezTo>
                <a:cubicBezTo>
                  <a:pt x="603250" y="443442"/>
                  <a:pt x="622300" y="405871"/>
                  <a:pt x="641350" y="36830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5BAF1D7C-E3A4-48EB-8EB8-1E8B3F87E6C0}"/>
              </a:ext>
            </a:extLst>
          </p:cNvPr>
          <p:cNvSpPr/>
          <p:nvPr/>
        </p:nvSpPr>
        <p:spPr>
          <a:xfrm>
            <a:off x="8273801" y="2389259"/>
            <a:ext cx="399657" cy="133027"/>
          </a:xfrm>
          <a:custGeom>
            <a:avLst/>
            <a:gdLst>
              <a:gd name="connsiteX0" fmla="*/ 0 w 349250"/>
              <a:gd name="connsiteY0" fmla="*/ 120257 h 132957"/>
              <a:gd name="connsiteX1" fmla="*/ 31750 w 349250"/>
              <a:gd name="connsiteY1" fmla="*/ 12307 h 132957"/>
              <a:gd name="connsiteX2" fmla="*/ 50800 w 349250"/>
              <a:gd name="connsiteY2" fmla="*/ 5957 h 132957"/>
              <a:gd name="connsiteX3" fmla="*/ 107950 w 349250"/>
              <a:gd name="connsiteY3" fmla="*/ 44057 h 132957"/>
              <a:gd name="connsiteX4" fmla="*/ 349250 w 349250"/>
              <a:gd name="connsiteY4" fmla="*/ 132957 h 132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9250" h="132957">
                <a:moveTo>
                  <a:pt x="0" y="120257"/>
                </a:moveTo>
                <a:lnTo>
                  <a:pt x="31750" y="12307"/>
                </a:lnTo>
                <a:cubicBezTo>
                  <a:pt x="40217" y="-6743"/>
                  <a:pt x="38100" y="665"/>
                  <a:pt x="50800" y="5957"/>
                </a:cubicBezTo>
                <a:cubicBezTo>
                  <a:pt x="63500" y="11249"/>
                  <a:pt x="58208" y="22890"/>
                  <a:pt x="107950" y="44057"/>
                </a:cubicBezTo>
                <a:cubicBezTo>
                  <a:pt x="157692" y="65224"/>
                  <a:pt x="253471" y="99090"/>
                  <a:pt x="349250" y="132957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5927DA37-E794-4DF9-8552-2253501A7DA4}"/>
              </a:ext>
            </a:extLst>
          </p:cNvPr>
          <p:cNvSpPr/>
          <p:nvPr/>
        </p:nvSpPr>
        <p:spPr>
          <a:xfrm>
            <a:off x="9436222" y="3214802"/>
            <a:ext cx="145549" cy="438382"/>
          </a:xfrm>
          <a:custGeom>
            <a:avLst/>
            <a:gdLst>
              <a:gd name="connsiteX0" fmla="*/ 57341 w 127191"/>
              <a:gd name="connsiteY0" fmla="*/ 438150 h 438150"/>
              <a:gd name="connsiteX1" fmla="*/ 57341 w 127191"/>
              <a:gd name="connsiteY1" fmla="*/ 323850 h 438150"/>
              <a:gd name="connsiteX2" fmla="*/ 76391 w 127191"/>
              <a:gd name="connsiteY2" fmla="*/ 304800 h 438150"/>
              <a:gd name="connsiteX3" fmla="*/ 70041 w 127191"/>
              <a:gd name="connsiteY3" fmla="*/ 266700 h 438150"/>
              <a:gd name="connsiteX4" fmla="*/ 70041 w 127191"/>
              <a:gd name="connsiteY4" fmla="*/ 215900 h 438150"/>
              <a:gd name="connsiteX5" fmla="*/ 25591 w 127191"/>
              <a:gd name="connsiteY5" fmla="*/ 196850 h 438150"/>
              <a:gd name="connsiteX6" fmla="*/ 191 w 127191"/>
              <a:gd name="connsiteY6" fmla="*/ 184150 h 438150"/>
              <a:gd name="connsiteX7" fmla="*/ 38291 w 127191"/>
              <a:gd name="connsiteY7" fmla="*/ 139700 h 438150"/>
              <a:gd name="connsiteX8" fmla="*/ 38291 w 127191"/>
              <a:gd name="connsiteY8" fmla="*/ 114300 h 438150"/>
              <a:gd name="connsiteX9" fmla="*/ 127191 w 127191"/>
              <a:gd name="connsiteY9" fmla="*/ 0 h 438150"/>
              <a:gd name="connsiteX10" fmla="*/ 127191 w 127191"/>
              <a:gd name="connsiteY10" fmla="*/ 0 h 43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7191" h="438150">
                <a:moveTo>
                  <a:pt x="57341" y="438150"/>
                </a:moveTo>
                <a:cubicBezTo>
                  <a:pt x="55753" y="392112"/>
                  <a:pt x="54166" y="346075"/>
                  <a:pt x="57341" y="323850"/>
                </a:cubicBezTo>
                <a:cubicBezTo>
                  <a:pt x="60516" y="301625"/>
                  <a:pt x="74274" y="314325"/>
                  <a:pt x="76391" y="304800"/>
                </a:cubicBezTo>
                <a:cubicBezTo>
                  <a:pt x="78508" y="295275"/>
                  <a:pt x="71099" y="281517"/>
                  <a:pt x="70041" y="266700"/>
                </a:cubicBezTo>
                <a:cubicBezTo>
                  <a:pt x="68983" y="251883"/>
                  <a:pt x="77449" y="227542"/>
                  <a:pt x="70041" y="215900"/>
                </a:cubicBezTo>
                <a:cubicBezTo>
                  <a:pt x="62633" y="204258"/>
                  <a:pt x="25591" y="196850"/>
                  <a:pt x="25591" y="196850"/>
                </a:cubicBezTo>
                <a:cubicBezTo>
                  <a:pt x="13949" y="191558"/>
                  <a:pt x="-1926" y="193675"/>
                  <a:pt x="191" y="184150"/>
                </a:cubicBezTo>
                <a:cubicBezTo>
                  <a:pt x="2308" y="174625"/>
                  <a:pt x="38291" y="139700"/>
                  <a:pt x="38291" y="139700"/>
                </a:cubicBezTo>
                <a:cubicBezTo>
                  <a:pt x="44641" y="128058"/>
                  <a:pt x="23474" y="137583"/>
                  <a:pt x="38291" y="114300"/>
                </a:cubicBezTo>
                <a:cubicBezTo>
                  <a:pt x="53108" y="91017"/>
                  <a:pt x="127191" y="0"/>
                  <a:pt x="127191" y="0"/>
                </a:cubicBezTo>
                <a:lnTo>
                  <a:pt x="127191" y="0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84003AD8-B575-467A-9697-CF0D25EB3F0D}"/>
              </a:ext>
            </a:extLst>
          </p:cNvPr>
          <p:cNvSpPr/>
          <p:nvPr/>
        </p:nvSpPr>
        <p:spPr>
          <a:xfrm>
            <a:off x="9639903" y="3831078"/>
            <a:ext cx="537721" cy="652120"/>
          </a:xfrm>
          <a:custGeom>
            <a:avLst/>
            <a:gdLst>
              <a:gd name="connsiteX0" fmla="*/ 0 w 444500"/>
              <a:gd name="connsiteY0" fmla="*/ 0 h 651775"/>
              <a:gd name="connsiteX1" fmla="*/ 107950 w 444500"/>
              <a:gd name="connsiteY1" fmla="*/ 228600 h 651775"/>
              <a:gd name="connsiteX2" fmla="*/ 114300 w 444500"/>
              <a:gd name="connsiteY2" fmla="*/ 247650 h 651775"/>
              <a:gd name="connsiteX3" fmla="*/ 69850 w 444500"/>
              <a:gd name="connsiteY3" fmla="*/ 273050 h 651775"/>
              <a:gd name="connsiteX4" fmla="*/ 31750 w 444500"/>
              <a:gd name="connsiteY4" fmla="*/ 298450 h 651775"/>
              <a:gd name="connsiteX5" fmla="*/ 57150 w 444500"/>
              <a:gd name="connsiteY5" fmla="*/ 355600 h 651775"/>
              <a:gd name="connsiteX6" fmla="*/ 19050 w 444500"/>
              <a:gd name="connsiteY6" fmla="*/ 419100 h 651775"/>
              <a:gd name="connsiteX7" fmla="*/ 19050 w 444500"/>
              <a:gd name="connsiteY7" fmla="*/ 463550 h 651775"/>
              <a:gd name="connsiteX8" fmla="*/ 38100 w 444500"/>
              <a:gd name="connsiteY8" fmla="*/ 514350 h 651775"/>
              <a:gd name="connsiteX9" fmla="*/ 95250 w 444500"/>
              <a:gd name="connsiteY9" fmla="*/ 552450 h 651775"/>
              <a:gd name="connsiteX10" fmla="*/ 190500 w 444500"/>
              <a:gd name="connsiteY10" fmla="*/ 647700 h 651775"/>
              <a:gd name="connsiteX11" fmla="*/ 241300 w 444500"/>
              <a:gd name="connsiteY11" fmla="*/ 635000 h 651775"/>
              <a:gd name="connsiteX12" fmla="*/ 311150 w 444500"/>
              <a:gd name="connsiteY12" fmla="*/ 641350 h 651775"/>
              <a:gd name="connsiteX13" fmla="*/ 330200 w 444500"/>
              <a:gd name="connsiteY13" fmla="*/ 647700 h 651775"/>
              <a:gd name="connsiteX14" fmla="*/ 444500 w 444500"/>
              <a:gd name="connsiteY14" fmla="*/ 609600 h 651775"/>
              <a:gd name="connsiteX0" fmla="*/ 0 w 469900"/>
              <a:gd name="connsiteY0" fmla="*/ 0 h 651775"/>
              <a:gd name="connsiteX1" fmla="*/ 133350 w 469900"/>
              <a:gd name="connsiteY1" fmla="*/ 228600 h 651775"/>
              <a:gd name="connsiteX2" fmla="*/ 139700 w 469900"/>
              <a:gd name="connsiteY2" fmla="*/ 247650 h 651775"/>
              <a:gd name="connsiteX3" fmla="*/ 95250 w 469900"/>
              <a:gd name="connsiteY3" fmla="*/ 273050 h 651775"/>
              <a:gd name="connsiteX4" fmla="*/ 57150 w 469900"/>
              <a:gd name="connsiteY4" fmla="*/ 298450 h 651775"/>
              <a:gd name="connsiteX5" fmla="*/ 82550 w 469900"/>
              <a:gd name="connsiteY5" fmla="*/ 355600 h 651775"/>
              <a:gd name="connsiteX6" fmla="*/ 44450 w 469900"/>
              <a:gd name="connsiteY6" fmla="*/ 419100 h 651775"/>
              <a:gd name="connsiteX7" fmla="*/ 44450 w 469900"/>
              <a:gd name="connsiteY7" fmla="*/ 463550 h 651775"/>
              <a:gd name="connsiteX8" fmla="*/ 63500 w 469900"/>
              <a:gd name="connsiteY8" fmla="*/ 514350 h 651775"/>
              <a:gd name="connsiteX9" fmla="*/ 120650 w 469900"/>
              <a:gd name="connsiteY9" fmla="*/ 552450 h 651775"/>
              <a:gd name="connsiteX10" fmla="*/ 215900 w 469900"/>
              <a:gd name="connsiteY10" fmla="*/ 647700 h 651775"/>
              <a:gd name="connsiteX11" fmla="*/ 266700 w 469900"/>
              <a:gd name="connsiteY11" fmla="*/ 635000 h 651775"/>
              <a:gd name="connsiteX12" fmla="*/ 336550 w 469900"/>
              <a:gd name="connsiteY12" fmla="*/ 641350 h 651775"/>
              <a:gd name="connsiteX13" fmla="*/ 355600 w 469900"/>
              <a:gd name="connsiteY13" fmla="*/ 647700 h 651775"/>
              <a:gd name="connsiteX14" fmla="*/ 469900 w 469900"/>
              <a:gd name="connsiteY14" fmla="*/ 609600 h 651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69900" h="651775">
                <a:moveTo>
                  <a:pt x="0" y="0"/>
                </a:moveTo>
                <a:cubicBezTo>
                  <a:pt x="35983" y="76200"/>
                  <a:pt x="97367" y="152400"/>
                  <a:pt x="133350" y="228600"/>
                </a:cubicBezTo>
                <a:cubicBezTo>
                  <a:pt x="152400" y="269875"/>
                  <a:pt x="146050" y="240242"/>
                  <a:pt x="139700" y="247650"/>
                </a:cubicBezTo>
                <a:cubicBezTo>
                  <a:pt x="133350" y="255058"/>
                  <a:pt x="109008" y="264583"/>
                  <a:pt x="95250" y="273050"/>
                </a:cubicBezTo>
                <a:cubicBezTo>
                  <a:pt x="81492" y="281517"/>
                  <a:pt x="59267" y="284692"/>
                  <a:pt x="57150" y="298450"/>
                </a:cubicBezTo>
                <a:cubicBezTo>
                  <a:pt x="55033" y="312208"/>
                  <a:pt x="84667" y="335492"/>
                  <a:pt x="82550" y="355600"/>
                </a:cubicBezTo>
                <a:cubicBezTo>
                  <a:pt x="80433" y="375708"/>
                  <a:pt x="50800" y="401108"/>
                  <a:pt x="44450" y="419100"/>
                </a:cubicBezTo>
                <a:cubicBezTo>
                  <a:pt x="38100" y="437092"/>
                  <a:pt x="41275" y="447675"/>
                  <a:pt x="44450" y="463550"/>
                </a:cubicBezTo>
                <a:cubicBezTo>
                  <a:pt x="47625" y="479425"/>
                  <a:pt x="50800" y="499533"/>
                  <a:pt x="63500" y="514350"/>
                </a:cubicBezTo>
                <a:cubicBezTo>
                  <a:pt x="76200" y="529167"/>
                  <a:pt x="95250" y="530225"/>
                  <a:pt x="120650" y="552450"/>
                </a:cubicBezTo>
                <a:cubicBezTo>
                  <a:pt x="146050" y="574675"/>
                  <a:pt x="191558" y="633942"/>
                  <a:pt x="215900" y="647700"/>
                </a:cubicBezTo>
                <a:cubicBezTo>
                  <a:pt x="240242" y="661458"/>
                  <a:pt x="246592" y="636058"/>
                  <a:pt x="266700" y="635000"/>
                </a:cubicBezTo>
                <a:cubicBezTo>
                  <a:pt x="286808" y="633942"/>
                  <a:pt x="336550" y="641350"/>
                  <a:pt x="336550" y="641350"/>
                </a:cubicBezTo>
                <a:cubicBezTo>
                  <a:pt x="351367" y="643467"/>
                  <a:pt x="333375" y="652992"/>
                  <a:pt x="355600" y="647700"/>
                </a:cubicBezTo>
                <a:cubicBezTo>
                  <a:pt x="377825" y="642408"/>
                  <a:pt x="423862" y="626004"/>
                  <a:pt x="469900" y="60960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B9EFDEA3-AC5E-4236-A29E-EFDB18C7BCCE}"/>
              </a:ext>
            </a:extLst>
          </p:cNvPr>
          <p:cNvSpPr/>
          <p:nvPr/>
        </p:nvSpPr>
        <p:spPr>
          <a:xfrm>
            <a:off x="9062298" y="4945980"/>
            <a:ext cx="692960" cy="371912"/>
          </a:xfrm>
          <a:custGeom>
            <a:avLst/>
            <a:gdLst>
              <a:gd name="connsiteX0" fmla="*/ 605559 w 605559"/>
              <a:gd name="connsiteY0" fmla="*/ 52501 h 371715"/>
              <a:gd name="connsiteX1" fmla="*/ 526978 w 605559"/>
              <a:gd name="connsiteY1" fmla="*/ 76313 h 371715"/>
              <a:gd name="connsiteX2" fmla="*/ 493641 w 605559"/>
              <a:gd name="connsiteY2" fmla="*/ 116794 h 371715"/>
              <a:gd name="connsiteX3" fmla="*/ 481734 w 605559"/>
              <a:gd name="connsiteY3" fmla="*/ 119176 h 371715"/>
              <a:gd name="connsiteX4" fmla="*/ 453159 w 605559"/>
              <a:gd name="connsiteY4" fmla="*/ 97744 h 371715"/>
              <a:gd name="connsiteX5" fmla="*/ 438872 w 605559"/>
              <a:gd name="connsiteY5" fmla="*/ 109651 h 371715"/>
              <a:gd name="connsiteX6" fmla="*/ 391247 w 605559"/>
              <a:gd name="connsiteY6" fmla="*/ 109651 h 371715"/>
              <a:gd name="connsiteX7" fmla="*/ 360291 w 605559"/>
              <a:gd name="connsiteY7" fmla="*/ 88219 h 371715"/>
              <a:gd name="connsiteX8" fmla="*/ 348384 w 605559"/>
              <a:gd name="connsiteY8" fmla="*/ 92982 h 371715"/>
              <a:gd name="connsiteX9" fmla="*/ 307903 w 605559"/>
              <a:gd name="connsiteY9" fmla="*/ 47738 h 371715"/>
              <a:gd name="connsiteX10" fmla="*/ 284091 w 605559"/>
              <a:gd name="connsiteY10" fmla="*/ 47738 h 371715"/>
              <a:gd name="connsiteX11" fmla="*/ 291234 w 605559"/>
              <a:gd name="connsiteY11" fmla="*/ 28688 h 371715"/>
              <a:gd name="connsiteX12" fmla="*/ 262659 w 605559"/>
              <a:gd name="connsiteY12" fmla="*/ 23926 h 371715"/>
              <a:gd name="connsiteX13" fmla="*/ 203128 w 605559"/>
              <a:gd name="connsiteY13" fmla="*/ 23926 h 371715"/>
              <a:gd name="connsiteX14" fmla="*/ 203128 w 605559"/>
              <a:gd name="connsiteY14" fmla="*/ 113 h 371715"/>
              <a:gd name="connsiteX15" fmla="*/ 179316 w 605559"/>
              <a:gd name="connsiteY15" fmla="*/ 16782 h 371715"/>
              <a:gd name="connsiteX16" fmla="*/ 131691 w 605559"/>
              <a:gd name="connsiteY16" fmla="*/ 57263 h 371715"/>
              <a:gd name="connsiteX17" fmla="*/ 110259 w 605559"/>
              <a:gd name="connsiteY17" fmla="*/ 54882 h 371715"/>
              <a:gd name="connsiteX18" fmla="*/ 98353 w 605559"/>
              <a:gd name="connsiteY18" fmla="*/ 71551 h 371715"/>
              <a:gd name="connsiteX19" fmla="*/ 34059 w 605559"/>
              <a:gd name="connsiteY19" fmla="*/ 69169 h 371715"/>
              <a:gd name="connsiteX20" fmla="*/ 5484 w 605559"/>
              <a:gd name="connsiteY20" fmla="*/ 90601 h 371715"/>
              <a:gd name="connsiteX21" fmla="*/ 722 w 605559"/>
              <a:gd name="connsiteY21" fmla="*/ 133463 h 371715"/>
              <a:gd name="connsiteX22" fmla="*/ 15009 w 605559"/>
              <a:gd name="connsiteY22" fmla="*/ 166801 h 371715"/>
              <a:gd name="connsiteX23" fmla="*/ 38822 w 605559"/>
              <a:gd name="connsiteY23" fmla="*/ 164419 h 371715"/>
              <a:gd name="connsiteX24" fmla="*/ 45966 w 605559"/>
              <a:gd name="connsiteY24" fmla="*/ 169182 h 371715"/>
              <a:gd name="connsiteX25" fmla="*/ 69778 w 605559"/>
              <a:gd name="connsiteY25" fmla="*/ 183469 h 371715"/>
              <a:gd name="connsiteX26" fmla="*/ 81684 w 605559"/>
              <a:gd name="connsiteY26" fmla="*/ 197757 h 371715"/>
              <a:gd name="connsiteX27" fmla="*/ 57872 w 605559"/>
              <a:gd name="connsiteY27" fmla="*/ 219188 h 371715"/>
              <a:gd name="connsiteX28" fmla="*/ 34059 w 605559"/>
              <a:gd name="connsiteY28" fmla="*/ 238238 h 371715"/>
              <a:gd name="connsiteX29" fmla="*/ 34059 w 605559"/>
              <a:gd name="connsiteY29" fmla="*/ 257288 h 371715"/>
              <a:gd name="connsiteX30" fmla="*/ 7866 w 605559"/>
              <a:gd name="connsiteY30" fmla="*/ 312057 h 371715"/>
              <a:gd name="connsiteX31" fmla="*/ 15009 w 605559"/>
              <a:gd name="connsiteY31" fmla="*/ 359682 h 371715"/>
              <a:gd name="connsiteX32" fmla="*/ 43584 w 605559"/>
              <a:gd name="connsiteY32" fmla="*/ 371588 h 371715"/>
              <a:gd name="connsiteX33" fmla="*/ 69778 w 605559"/>
              <a:gd name="connsiteY33" fmla="*/ 354919 h 371715"/>
              <a:gd name="connsiteX34" fmla="*/ 86447 w 605559"/>
              <a:gd name="connsiteY34" fmla="*/ 312057 h 371715"/>
              <a:gd name="connsiteX35" fmla="*/ 110259 w 605559"/>
              <a:gd name="connsiteY35" fmla="*/ 288244 h 371715"/>
              <a:gd name="connsiteX36" fmla="*/ 143597 w 605559"/>
              <a:gd name="connsiteY36" fmla="*/ 312057 h 371715"/>
              <a:gd name="connsiteX37" fmla="*/ 191222 w 605559"/>
              <a:gd name="connsiteY37" fmla="*/ 338251 h 371715"/>
              <a:gd name="connsiteX38" fmla="*/ 267422 w 605559"/>
              <a:gd name="connsiteY38" fmla="*/ 319201 h 371715"/>
              <a:gd name="connsiteX39" fmla="*/ 322191 w 605559"/>
              <a:gd name="connsiteY39" fmla="*/ 288244 h 371715"/>
              <a:gd name="connsiteX40" fmla="*/ 319809 w 605559"/>
              <a:gd name="connsiteY40" fmla="*/ 259669 h 371715"/>
              <a:gd name="connsiteX41" fmla="*/ 276947 w 605559"/>
              <a:gd name="connsiteY41" fmla="*/ 190613 h 371715"/>
              <a:gd name="connsiteX42" fmla="*/ 276947 w 605559"/>
              <a:gd name="connsiteY42" fmla="*/ 169182 h 371715"/>
              <a:gd name="connsiteX43" fmla="*/ 319809 w 605559"/>
              <a:gd name="connsiteY43" fmla="*/ 162038 h 371715"/>
              <a:gd name="connsiteX44" fmla="*/ 376959 w 605559"/>
              <a:gd name="connsiteY44" fmla="*/ 145369 h 371715"/>
              <a:gd name="connsiteX45" fmla="*/ 405534 w 605559"/>
              <a:gd name="connsiteY45" fmla="*/ 185851 h 371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605559" h="371715">
                <a:moveTo>
                  <a:pt x="605559" y="52501"/>
                </a:moveTo>
                <a:cubicBezTo>
                  <a:pt x="575595" y="59049"/>
                  <a:pt x="545631" y="65598"/>
                  <a:pt x="526978" y="76313"/>
                </a:cubicBezTo>
                <a:cubicBezTo>
                  <a:pt x="508325" y="87028"/>
                  <a:pt x="501182" y="109650"/>
                  <a:pt x="493641" y="116794"/>
                </a:cubicBezTo>
                <a:cubicBezTo>
                  <a:pt x="486100" y="123938"/>
                  <a:pt x="488481" y="122351"/>
                  <a:pt x="481734" y="119176"/>
                </a:cubicBezTo>
                <a:cubicBezTo>
                  <a:pt x="474987" y="116001"/>
                  <a:pt x="460303" y="99332"/>
                  <a:pt x="453159" y="97744"/>
                </a:cubicBezTo>
                <a:cubicBezTo>
                  <a:pt x="446015" y="96157"/>
                  <a:pt x="449191" y="107667"/>
                  <a:pt x="438872" y="109651"/>
                </a:cubicBezTo>
                <a:cubicBezTo>
                  <a:pt x="428553" y="111635"/>
                  <a:pt x="404344" y="113223"/>
                  <a:pt x="391247" y="109651"/>
                </a:cubicBezTo>
                <a:cubicBezTo>
                  <a:pt x="378150" y="106079"/>
                  <a:pt x="367435" y="90997"/>
                  <a:pt x="360291" y="88219"/>
                </a:cubicBezTo>
                <a:cubicBezTo>
                  <a:pt x="353147" y="85441"/>
                  <a:pt x="357115" y="99729"/>
                  <a:pt x="348384" y="92982"/>
                </a:cubicBezTo>
                <a:cubicBezTo>
                  <a:pt x="339653" y="86235"/>
                  <a:pt x="318618" y="55279"/>
                  <a:pt x="307903" y="47738"/>
                </a:cubicBezTo>
                <a:cubicBezTo>
                  <a:pt x="297188" y="40197"/>
                  <a:pt x="286869" y="50913"/>
                  <a:pt x="284091" y="47738"/>
                </a:cubicBezTo>
                <a:cubicBezTo>
                  <a:pt x="281313" y="44563"/>
                  <a:pt x="294806" y="32656"/>
                  <a:pt x="291234" y="28688"/>
                </a:cubicBezTo>
                <a:cubicBezTo>
                  <a:pt x="287662" y="24720"/>
                  <a:pt x="277343" y="24720"/>
                  <a:pt x="262659" y="23926"/>
                </a:cubicBezTo>
                <a:cubicBezTo>
                  <a:pt x="247975" y="23132"/>
                  <a:pt x="213050" y="27895"/>
                  <a:pt x="203128" y="23926"/>
                </a:cubicBezTo>
                <a:cubicBezTo>
                  <a:pt x="193206" y="19957"/>
                  <a:pt x="207097" y="1304"/>
                  <a:pt x="203128" y="113"/>
                </a:cubicBezTo>
                <a:cubicBezTo>
                  <a:pt x="199159" y="-1078"/>
                  <a:pt x="191222" y="7257"/>
                  <a:pt x="179316" y="16782"/>
                </a:cubicBezTo>
                <a:cubicBezTo>
                  <a:pt x="167410" y="26307"/>
                  <a:pt x="143200" y="50913"/>
                  <a:pt x="131691" y="57263"/>
                </a:cubicBezTo>
                <a:cubicBezTo>
                  <a:pt x="120181" y="63613"/>
                  <a:pt x="115815" y="52501"/>
                  <a:pt x="110259" y="54882"/>
                </a:cubicBezTo>
                <a:cubicBezTo>
                  <a:pt x="104703" y="57263"/>
                  <a:pt x="111053" y="69170"/>
                  <a:pt x="98353" y="71551"/>
                </a:cubicBezTo>
                <a:cubicBezTo>
                  <a:pt x="85653" y="73932"/>
                  <a:pt x="49537" y="65994"/>
                  <a:pt x="34059" y="69169"/>
                </a:cubicBezTo>
                <a:cubicBezTo>
                  <a:pt x="18581" y="72344"/>
                  <a:pt x="11040" y="79885"/>
                  <a:pt x="5484" y="90601"/>
                </a:cubicBezTo>
                <a:cubicBezTo>
                  <a:pt x="-72" y="101317"/>
                  <a:pt x="-865" y="120763"/>
                  <a:pt x="722" y="133463"/>
                </a:cubicBezTo>
                <a:cubicBezTo>
                  <a:pt x="2309" y="146163"/>
                  <a:pt x="8659" y="161642"/>
                  <a:pt x="15009" y="166801"/>
                </a:cubicBezTo>
                <a:cubicBezTo>
                  <a:pt x="21359" y="171960"/>
                  <a:pt x="38822" y="164419"/>
                  <a:pt x="38822" y="164419"/>
                </a:cubicBezTo>
                <a:cubicBezTo>
                  <a:pt x="43981" y="164816"/>
                  <a:pt x="40807" y="166007"/>
                  <a:pt x="45966" y="169182"/>
                </a:cubicBezTo>
                <a:cubicBezTo>
                  <a:pt x="51125" y="172357"/>
                  <a:pt x="63825" y="178707"/>
                  <a:pt x="69778" y="183469"/>
                </a:cubicBezTo>
                <a:cubicBezTo>
                  <a:pt x="75731" y="188231"/>
                  <a:pt x="83668" y="191804"/>
                  <a:pt x="81684" y="197757"/>
                </a:cubicBezTo>
                <a:cubicBezTo>
                  <a:pt x="79700" y="203710"/>
                  <a:pt x="65809" y="212441"/>
                  <a:pt x="57872" y="219188"/>
                </a:cubicBezTo>
                <a:cubicBezTo>
                  <a:pt x="49934" y="225935"/>
                  <a:pt x="38028" y="231888"/>
                  <a:pt x="34059" y="238238"/>
                </a:cubicBezTo>
                <a:cubicBezTo>
                  <a:pt x="30090" y="244588"/>
                  <a:pt x="38424" y="244985"/>
                  <a:pt x="34059" y="257288"/>
                </a:cubicBezTo>
                <a:cubicBezTo>
                  <a:pt x="29693" y="269591"/>
                  <a:pt x="11041" y="294991"/>
                  <a:pt x="7866" y="312057"/>
                </a:cubicBezTo>
                <a:cubicBezTo>
                  <a:pt x="4691" y="329123"/>
                  <a:pt x="9056" y="349760"/>
                  <a:pt x="15009" y="359682"/>
                </a:cubicBezTo>
                <a:cubicBezTo>
                  <a:pt x="20962" y="369604"/>
                  <a:pt x="34456" y="372382"/>
                  <a:pt x="43584" y="371588"/>
                </a:cubicBezTo>
                <a:cubicBezTo>
                  <a:pt x="52712" y="370794"/>
                  <a:pt x="62634" y="364841"/>
                  <a:pt x="69778" y="354919"/>
                </a:cubicBezTo>
                <a:cubicBezTo>
                  <a:pt x="76922" y="344997"/>
                  <a:pt x="79700" y="323169"/>
                  <a:pt x="86447" y="312057"/>
                </a:cubicBezTo>
                <a:cubicBezTo>
                  <a:pt x="93194" y="300945"/>
                  <a:pt x="100734" y="288244"/>
                  <a:pt x="110259" y="288244"/>
                </a:cubicBezTo>
                <a:cubicBezTo>
                  <a:pt x="119784" y="288244"/>
                  <a:pt x="130103" y="303723"/>
                  <a:pt x="143597" y="312057"/>
                </a:cubicBezTo>
                <a:cubicBezTo>
                  <a:pt x="157091" y="320392"/>
                  <a:pt x="170585" y="337060"/>
                  <a:pt x="191222" y="338251"/>
                </a:cubicBezTo>
                <a:cubicBezTo>
                  <a:pt x="211859" y="339442"/>
                  <a:pt x="245594" y="327536"/>
                  <a:pt x="267422" y="319201"/>
                </a:cubicBezTo>
                <a:cubicBezTo>
                  <a:pt x="289250" y="310867"/>
                  <a:pt x="313460" y="298166"/>
                  <a:pt x="322191" y="288244"/>
                </a:cubicBezTo>
                <a:cubicBezTo>
                  <a:pt x="330922" y="278322"/>
                  <a:pt x="327350" y="275941"/>
                  <a:pt x="319809" y="259669"/>
                </a:cubicBezTo>
                <a:cubicBezTo>
                  <a:pt x="312268" y="243397"/>
                  <a:pt x="284091" y="205694"/>
                  <a:pt x="276947" y="190613"/>
                </a:cubicBezTo>
                <a:cubicBezTo>
                  <a:pt x="269803" y="175532"/>
                  <a:pt x="269803" y="173944"/>
                  <a:pt x="276947" y="169182"/>
                </a:cubicBezTo>
                <a:cubicBezTo>
                  <a:pt x="284091" y="164420"/>
                  <a:pt x="303140" y="166007"/>
                  <a:pt x="319809" y="162038"/>
                </a:cubicBezTo>
                <a:cubicBezTo>
                  <a:pt x="336478" y="158069"/>
                  <a:pt x="362672" y="141400"/>
                  <a:pt x="376959" y="145369"/>
                </a:cubicBezTo>
                <a:cubicBezTo>
                  <a:pt x="391246" y="149338"/>
                  <a:pt x="398390" y="167594"/>
                  <a:pt x="405534" y="185851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6AD4AD9-E601-4CE9-A830-393ED2DDDC83}"/>
              </a:ext>
            </a:extLst>
          </p:cNvPr>
          <p:cNvGrpSpPr/>
          <p:nvPr/>
        </p:nvGrpSpPr>
        <p:grpSpPr>
          <a:xfrm>
            <a:off x="7946809" y="5365416"/>
            <a:ext cx="852827" cy="454265"/>
            <a:chOff x="8451850" y="5362575"/>
            <a:chExt cx="745263" cy="454025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5821F8A-BE14-47C1-8350-72681A2709FA}"/>
                </a:ext>
              </a:extLst>
            </p:cNvPr>
            <p:cNvSpPr/>
            <p:nvPr/>
          </p:nvSpPr>
          <p:spPr>
            <a:xfrm>
              <a:off x="8451850" y="5362575"/>
              <a:ext cx="745263" cy="311427"/>
            </a:xfrm>
            <a:custGeom>
              <a:avLst/>
              <a:gdLst>
                <a:gd name="connsiteX0" fmla="*/ 0 w 745263"/>
                <a:gd name="connsiteY0" fmla="*/ 0 h 311427"/>
                <a:gd name="connsiteX1" fmla="*/ 66675 w 745263"/>
                <a:gd name="connsiteY1" fmla="*/ 38100 h 311427"/>
                <a:gd name="connsiteX2" fmla="*/ 101600 w 745263"/>
                <a:gd name="connsiteY2" fmla="*/ 117475 h 311427"/>
                <a:gd name="connsiteX3" fmla="*/ 120650 w 745263"/>
                <a:gd name="connsiteY3" fmla="*/ 155575 h 311427"/>
                <a:gd name="connsiteX4" fmla="*/ 152400 w 745263"/>
                <a:gd name="connsiteY4" fmla="*/ 146050 h 311427"/>
                <a:gd name="connsiteX5" fmla="*/ 184150 w 745263"/>
                <a:gd name="connsiteY5" fmla="*/ 190500 h 311427"/>
                <a:gd name="connsiteX6" fmla="*/ 184150 w 745263"/>
                <a:gd name="connsiteY6" fmla="*/ 209550 h 311427"/>
                <a:gd name="connsiteX7" fmla="*/ 238125 w 745263"/>
                <a:gd name="connsiteY7" fmla="*/ 219075 h 311427"/>
                <a:gd name="connsiteX8" fmla="*/ 288925 w 745263"/>
                <a:gd name="connsiteY8" fmla="*/ 260350 h 311427"/>
                <a:gd name="connsiteX9" fmla="*/ 339725 w 745263"/>
                <a:gd name="connsiteY9" fmla="*/ 263525 h 311427"/>
                <a:gd name="connsiteX10" fmla="*/ 390525 w 745263"/>
                <a:gd name="connsiteY10" fmla="*/ 241300 h 311427"/>
                <a:gd name="connsiteX11" fmla="*/ 412750 w 745263"/>
                <a:gd name="connsiteY11" fmla="*/ 273050 h 311427"/>
                <a:gd name="connsiteX12" fmla="*/ 485775 w 745263"/>
                <a:gd name="connsiteY12" fmla="*/ 260350 h 311427"/>
                <a:gd name="connsiteX13" fmla="*/ 565150 w 745263"/>
                <a:gd name="connsiteY13" fmla="*/ 244475 h 311427"/>
                <a:gd name="connsiteX14" fmla="*/ 644525 w 745263"/>
                <a:gd name="connsiteY14" fmla="*/ 257175 h 311427"/>
                <a:gd name="connsiteX15" fmla="*/ 714375 w 745263"/>
                <a:gd name="connsiteY15" fmla="*/ 263525 h 311427"/>
                <a:gd name="connsiteX16" fmla="*/ 742950 w 745263"/>
                <a:gd name="connsiteY16" fmla="*/ 288925 h 311427"/>
                <a:gd name="connsiteX17" fmla="*/ 730250 w 745263"/>
                <a:gd name="connsiteY17" fmla="*/ 311150 h 311427"/>
                <a:gd name="connsiteX18" fmla="*/ 625475 w 745263"/>
                <a:gd name="connsiteY18" fmla="*/ 273050 h 311427"/>
                <a:gd name="connsiteX19" fmla="*/ 593725 w 745263"/>
                <a:gd name="connsiteY19" fmla="*/ 263525 h 311427"/>
                <a:gd name="connsiteX20" fmla="*/ 593725 w 745263"/>
                <a:gd name="connsiteY20" fmla="*/ 263525 h 311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45263" h="311427">
                  <a:moveTo>
                    <a:pt x="0" y="0"/>
                  </a:moveTo>
                  <a:cubicBezTo>
                    <a:pt x="24871" y="9260"/>
                    <a:pt x="49742" y="18521"/>
                    <a:pt x="66675" y="38100"/>
                  </a:cubicBezTo>
                  <a:cubicBezTo>
                    <a:pt x="83608" y="57679"/>
                    <a:pt x="92604" y="97896"/>
                    <a:pt x="101600" y="117475"/>
                  </a:cubicBezTo>
                  <a:cubicBezTo>
                    <a:pt x="110596" y="137054"/>
                    <a:pt x="112183" y="150812"/>
                    <a:pt x="120650" y="155575"/>
                  </a:cubicBezTo>
                  <a:cubicBezTo>
                    <a:pt x="129117" y="160338"/>
                    <a:pt x="141817" y="140229"/>
                    <a:pt x="152400" y="146050"/>
                  </a:cubicBezTo>
                  <a:cubicBezTo>
                    <a:pt x="162983" y="151871"/>
                    <a:pt x="178858" y="179917"/>
                    <a:pt x="184150" y="190500"/>
                  </a:cubicBezTo>
                  <a:cubicBezTo>
                    <a:pt x="189442" y="201083"/>
                    <a:pt x="175154" y="204788"/>
                    <a:pt x="184150" y="209550"/>
                  </a:cubicBezTo>
                  <a:cubicBezTo>
                    <a:pt x="193146" y="214312"/>
                    <a:pt x="220663" y="210608"/>
                    <a:pt x="238125" y="219075"/>
                  </a:cubicBezTo>
                  <a:cubicBezTo>
                    <a:pt x="255587" y="227542"/>
                    <a:pt x="271992" y="252942"/>
                    <a:pt x="288925" y="260350"/>
                  </a:cubicBezTo>
                  <a:cubicBezTo>
                    <a:pt x="305858" y="267758"/>
                    <a:pt x="322792" y="266700"/>
                    <a:pt x="339725" y="263525"/>
                  </a:cubicBezTo>
                  <a:cubicBezTo>
                    <a:pt x="356658" y="260350"/>
                    <a:pt x="378354" y="239713"/>
                    <a:pt x="390525" y="241300"/>
                  </a:cubicBezTo>
                  <a:cubicBezTo>
                    <a:pt x="402696" y="242887"/>
                    <a:pt x="396875" y="269875"/>
                    <a:pt x="412750" y="273050"/>
                  </a:cubicBezTo>
                  <a:cubicBezTo>
                    <a:pt x="428625" y="276225"/>
                    <a:pt x="460375" y="265112"/>
                    <a:pt x="485775" y="260350"/>
                  </a:cubicBezTo>
                  <a:cubicBezTo>
                    <a:pt x="511175" y="255588"/>
                    <a:pt x="538692" y="245004"/>
                    <a:pt x="565150" y="244475"/>
                  </a:cubicBezTo>
                  <a:cubicBezTo>
                    <a:pt x="591608" y="243946"/>
                    <a:pt x="619654" y="254000"/>
                    <a:pt x="644525" y="257175"/>
                  </a:cubicBezTo>
                  <a:cubicBezTo>
                    <a:pt x="669396" y="260350"/>
                    <a:pt x="697971" y="258233"/>
                    <a:pt x="714375" y="263525"/>
                  </a:cubicBezTo>
                  <a:cubicBezTo>
                    <a:pt x="730779" y="268817"/>
                    <a:pt x="740304" y="280988"/>
                    <a:pt x="742950" y="288925"/>
                  </a:cubicBezTo>
                  <a:cubicBezTo>
                    <a:pt x="745596" y="296862"/>
                    <a:pt x="749829" y="313796"/>
                    <a:pt x="730250" y="311150"/>
                  </a:cubicBezTo>
                  <a:cubicBezTo>
                    <a:pt x="710671" y="308504"/>
                    <a:pt x="648229" y="280988"/>
                    <a:pt x="625475" y="273050"/>
                  </a:cubicBezTo>
                  <a:cubicBezTo>
                    <a:pt x="602721" y="265113"/>
                    <a:pt x="593725" y="263525"/>
                    <a:pt x="593725" y="263525"/>
                  </a:cubicBezTo>
                  <a:lnTo>
                    <a:pt x="593725" y="263525"/>
                  </a:ln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239E390-C574-40A7-8FB1-D408DB6FFA51}"/>
                </a:ext>
              </a:extLst>
            </p:cNvPr>
            <p:cNvSpPr/>
            <p:nvPr/>
          </p:nvSpPr>
          <p:spPr>
            <a:xfrm>
              <a:off x="8883650" y="5645150"/>
              <a:ext cx="180975" cy="171450"/>
            </a:xfrm>
            <a:custGeom>
              <a:avLst/>
              <a:gdLst>
                <a:gd name="connsiteX0" fmla="*/ 180975 w 180975"/>
                <a:gd name="connsiteY0" fmla="*/ 171450 h 171450"/>
                <a:gd name="connsiteX1" fmla="*/ 0 w 180975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0975" h="171450">
                  <a:moveTo>
                    <a:pt x="180975" y="171450"/>
                  </a:moveTo>
                  <a:lnTo>
                    <a:pt x="0" y="0"/>
                  </a:ln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FAABDB9C-978A-49BF-8DFE-176BFAAAA161}"/>
                </a:ext>
              </a:extLst>
            </p:cNvPr>
            <p:cNvSpPr/>
            <p:nvPr/>
          </p:nvSpPr>
          <p:spPr>
            <a:xfrm>
              <a:off x="8909050" y="5638800"/>
              <a:ext cx="215900" cy="123825"/>
            </a:xfrm>
            <a:custGeom>
              <a:avLst/>
              <a:gdLst>
                <a:gd name="connsiteX0" fmla="*/ 0 w 215900"/>
                <a:gd name="connsiteY0" fmla="*/ 0 h 123825"/>
                <a:gd name="connsiteX1" fmla="*/ 85725 w 215900"/>
                <a:gd name="connsiteY1" fmla="*/ 9525 h 123825"/>
                <a:gd name="connsiteX2" fmla="*/ 114300 w 215900"/>
                <a:gd name="connsiteY2" fmla="*/ 57150 h 123825"/>
                <a:gd name="connsiteX3" fmla="*/ 149225 w 215900"/>
                <a:gd name="connsiteY3" fmla="*/ 95250 h 123825"/>
                <a:gd name="connsiteX4" fmla="*/ 215900 w 215900"/>
                <a:gd name="connsiteY4" fmla="*/ 123825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900" h="123825">
                  <a:moveTo>
                    <a:pt x="0" y="0"/>
                  </a:moveTo>
                  <a:cubicBezTo>
                    <a:pt x="33337" y="0"/>
                    <a:pt x="66675" y="0"/>
                    <a:pt x="85725" y="9525"/>
                  </a:cubicBezTo>
                  <a:cubicBezTo>
                    <a:pt x="104775" y="19050"/>
                    <a:pt x="103717" y="42863"/>
                    <a:pt x="114300" y="57150"/>
                  </a:cubicBezTo>
                  <a:cubicBezTo>
                    <a:pt x="124883" y="71438"/>
                    <a:pt x="132292" y="84138"/>
                    <a:pt x="149225" y="95250"/>
                  </a:cubicBezTo>
                  <a:cubicBezTo>
                    <a:pt x="166158" y="106362"/>
                    <a:pt x="191029" y="115093"/>
                    <a:pt x="215900" y="123825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0242638-A893-4BDA-BDE1-88D5B7DD4AEC}"/>
              </a:ext>
            </a:extLst>
          </p:cNvPr>
          <p:cNvGrpSpPr/>
          <p:nvPr/>
        </p:nvGrpSpPr>
        <p:grpSpPr>
          <a:xfrm>
            <a:off x="7877777" y="5359062"/>
            <a:ext cx="679418" cy="597216"/>
            <a:chOff x="8391525" y="5356225"/>
            <a:chExt cx="593725" cy="596900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E49E7157-51E9-4560-8643-2E8B648CED04}"/>
                </a:ext>
              </a:extLst>
            </p:cNvPr>
            <p:cNvSpPr/>
            <p:nvPr/>
          </p:nvSpPr>
          <p:spPr>
            <a:xfrm>
              <a:off x="8391525" y="5356225"/>
              <a:ext cx="533400" cy="596900"/>
            </a:xfrm>
            <a:custGeom>
              <a:avLst/>
              <a:gdLst>
                <a:gd name="connsiteX0" fmla="*/ 0 w 533400"/>
                <a:gd name="connsiteY0" fmla="*/ 0 h 596900"/>
                <a:gd name="connsiteX1" fmla="*/ 34925 w 533400"/>
                <a:gd name="connsiteY1" fmla="*/ 73025 h 596900"/>
                <a:gd name="connsiteX2" fmla="*/ 60325 w 533400"/>
                <a:gd name="connsiteY2" fmla="*/ 92075 h 596900"/>
                <a:gd name="connsiteX3" fmla="*/ 73025 w 533400"/>
                <a:gd name="connsiteY3" fmla="*/ 104775 h 596900"/>
                <a:gd name="connsiteX4" fmla="*/ 92075 w 533400"/>
                <a:gd name="connsiteY4" fmla="*/ 136525 h 596900"/>
                <a:gd name="connsiteX5" fmla="*/ 117475 w 533400"/>
                <a:gd name="connsiteY5" fmla="*/ 142875 h 596900"/>
                <a:gd name="connsiteX6" fmla="*/ 142875 w 533400"/>
                <a:gd name="connsiteY6" fmla="*/ 180975 h 596900"/>
                <a:gd name="connsiteX7" fmla="*/ 139700 w 533400"/>
                <a:gd name="connsiteY7" fmla="*/ 203200 h 596900"/>
                <a:gd name="connsiteX8" fmla="*/ 177800 w 533400"/>
                <a:gd name="connsiteY8" fmla="*/ 212725 h 596900"/>
                <a:gd name="connsiteX9" fmla="*/ 196850 w 533400"/>
                <a:gd name="connsiteY9" fmla="*/ 250825 h 596900"/>
                <a:gd name="connsiteX10" fmla="*/ 238125 w 533400"/>
                <a:gd name="connsiteY10" fmla="*/ 263525 h 596900"/>
                <a:gd name="connsiteX11" fmla="*/ 244475 w 533400"/>
                <a:gd name="connsiteY11" fmla="*/ 269875 h 596900"/>
                <a:gd name="connsiteX12" fmla="*/ 276225 w 533400"/>
                <a:gd name="connsiteY12" fmla="*/ 314325 h 596900"/>
                <a:gd name="connsiteX13" fmla="*/ 342900 w 533400"/>
                <a:gd name="connsiteY13" fmla="*/ 365125 h 596900"/>
                <a:gd name="connsiteX14" fmla="*/ 406400 w 533400"/>
                <a:gd name="connsiteY14" fmla="*/ 412750 h 596900"/>
                <a:gd name="connsiteX15" fmla="*/ 476250 w 533400"/>
                <a:gd name="connsiteY15" fmla="*/ 520700 h 596900"/>
                <a:gd name="connsiteX16" fmla="*/ 533400 w 533400"/>
                <a:gd name="connsiteY16" fmla="*/ 596900 h 596900"/>
                <a:gd name="connsiteX17" fmla="*/ 533400 w 533400"/>
                <a:gd name="connsiteY17" fmla="*/ 596900 h 596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33400" h="596900">
                  <a:moveTo>
                    <a:pt x="0" y="0"/>
                  </a:moveTo>
                  <a:cubicBezTo>
                    <a:pt x="12435" y="28839"/>
                    <a:pt x="24871" y="57679"/>
                    <a:pt x="34925" y="73025"/>
                  </a:cubicBezTo>
                  <a:cubicBezTo>
                    <a:pt x="44979" y="88371"/>
                    <a:pt x="60325" y="92075"/>
                    <a:pt x="60325" y="92075"/>
                  </a:cubicBezTo>
                  <a:cubicBezTo>
                    <a:pt x="66675" y="97367"/>
                    <a:pt x="67733" y="97367"/>
                    <a:pt x="73025" y="104775"/>
                  </a:cubicBezTo>
                  <a:cubicBezTo>
                    <a:pt x="78317" y="112183"/>
                    <a:pt x="84667" y="130175"/>
                    <a:pt x="92075" y="136525"/>
                  </a:cubicBezTo>
                  <a:cubicBezTo>
                    <a:pt x="99483" y="142875"/>
                    <a:pt x="109008" y="135467"/>
                    <a:pt x="117475" y="142875"/>
                  </a:cubicBezTo>
                  <a:cubicBezTo>
                    <a:pt x="125942" y="150283"/>
                    <a:pt x="139171" y="170921"/>
                    <a:pt x="142875" y="180975"/>
                  </a:cubicBezTo>
                  <a:cubicBezTo>
                    <a:pt x="146579" y="191029"/>
                    <a:pt x="133879" y="197908"/>
                    <a:pt x="139700" y="203200"/>
                  </a:cubicBezTo>
                  <a:cubicBezTo>
                    <a:pt x="145521" y="208492"/>
                    <a:pt x="168275" y="204788"/>
                    <a:pt x="177800" y="212725"/>
                  </a:cubicBezTo>
                  <a:cubicBezTo>
                    <a:pt x="187325" y="220662"/>
                    <a:pt x="186796" y="242358"/>
                    <a:pt x="196850" y="250825"/>
                  </a:cubicBezTo>
                  <a:cubicBezTo>
                    <a:pt x="206904" y="259292"/>
                    <a:pt x="238125" y="263525"/>
                    <a:pt x="238125" y="263525"/>
                  </a:cubicBezTo>
                  <a:cubicBezTo>
                    <a:pt x="246063" y="266700"/>
                    <a:pt x="238125" y="261408"/>
                    <a:pt x="244475" y="269875"/>
                  </a:cubicBezTo>
                  <a:cubicBezTo>
                    <a:pt x="250825" y="278342"/>
                    <a:pt x="259821" y="298450"/>
                    <a:pt x="276225" y="314325"/>
                  </a:cubicBezTo>
                  <a:cubicBezTo>
                    <a:pt x="292629" y="330200"/>
                    <a:pt x="342900" y="365125"/>
                    <a:pt x="342900" y="365125"/>
                  </a:cubicBezTo>
                  <a:cubicBezTo>
                    <a:pt x="364596" y="381529"/>
                    <a:pt x="384175" y="386821"/>
                    <a:pt x="406400" y="412750"/>
                  </a:cubicBezTo>
                  <a:cubicBezTo>
                    <a:pt x="428625" y="438679"/>
                    <a:pt x="455083" y="490008"/>
                    <a:pt x="476250" y="520700"/>
                  </a:cubicBezTo>
                  <a:cubicBezTo>
                    <a:pt x="497417" y="551392"/>
                    <a:pt x="533400" y="596900"/>
                    <a:pt x="533400" y="596900"/>
                  </a:cubicBezTo>
                  <a:lnTo>
                    <a:pt x="533400" y="596900"/>
                  </a:ln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FD9AC31-D6B5-402C-BD39-485336E4DFAB}"/>
                </a:ext>
              </a:extLst>
            </p:cNvPr>
            <p:cNvSpPr/>
            <p:nvPr/>
          </p:nvSpPr>
          <p:spPr>
            <a:xfrm>
              <a:off x="8829675" y="5807075"/>
              <a:ext cx="155575" cy="123825"/>
            </a:xfrm>
            <a:custGeom>
              <a:avLst/>
              <a:gdLst>
                <a:gd name="connsiteX0" fmla="*/ 155575 w 155575"/>
                <a:gd name="connsiteY0" fmla="*/ 123825 h 123825"/>
                <a:gd name="connsiteX1" fmla="*/ 0 w 155575"/>
                <a:gd name="connsiteY1" fmla="*/ 0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5575" h="123825">
                  <a:moveTo>
                    <a:pt x="155575" y="123825"/>
                  </a:moveTo>
                  <a:lnTo>
                    <a:pt x="0" y="0"/>
                  </a:ln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FD7DEB84-62AF-44EA-B7C8-DDB5574A3FD1}"/>
              </a:ext>
            </a:extLst>
          </p:cNvPr>
          <p:cNvSpPr/>
          <p:nvPr/>
        </p:nvSpPr>
        <p:spPr>
          <a:xfrm>
            <a:off x="7403639" y="481269"/>
            <a:ext cx="1302519" cy="953004"/>
          </a:xfrm>
          <a:custGeom>
            <a:avLst/>
            <a:gdLst>
              <a:gd name="connsiteX0" fmla="*/ 1138237 w 1138237"/>
              <a:gd name="connsiteY0" fmla="*/ 952500 h 952500"/>
              <a:gd name="connsiteX1" fmla="*/ 1052512 w 1138237"/>
              <a:gd name="connsiteY1" fmla="*/ 938212 h 952500"/>
              <a:gd name="connsiteX2" fmla="*/ 1004887 w 1138237"/>
              <a:gd name="connsiteY2" fmla="*/ 947737 h 952500"/>
              <a:gd name="connsiteX3" fmla="*/ 1009650 w 1138237"/>
              <a:gd name="connsiteY3" fmla="*/ 923925 h 952500"/>
              <a:gd name="connsiteX4" fmla="*/ 957262 w 1138237"/>
              <a:gd name="connsiteY4" fmla="*/ 819150 h 952500"/>
              <a:gd name="connsiteX5" fmla="*/ 923925 w 1138237"/>
              <a:gd name="connsiteY5" fmla="*/ 833437 h 952500"/>
              <a:gd name="connsiteX6" fmla="*/ 852487 w 1138237"/>
              <a:gd name="connsiteY6" fmla="*/ 704850 h 952500"/>
              <a:gd name="connsiteX7" fmla="*/ 847725 w 1138237"/>
              <a:gd name="connsiteY7" fmla="*/ 661987 h 952500"/>
              <a:gd name="connsiteX8" fmla="*/ 785812 w 1138237"/>
              <a:gd name="connsiteY8" fmla="*/ 609600 h 952500"/>
              <a:gd name="connsiteX9" fmla="*/ 747712 w 1138237"/>
              <a:gd name="connsiteY9" fmla="*/ 585787 h 952500"/>
              <a:gd name="connsiteX10" fmla="*/ 690562 w 1138237"/>
              <a:gd name="connsiteY10" fmla="*/ 585787 h 952500"/>
              <a:gd name="connsiteX11" fmla="*/ 642937 w 1138237"/>
              <a:gd name="connsiteY11" fmla="*/ 557212 h 952500"/>
              <a:gd name="connsiteX12" fmla="*/ 633412 w 1138237"/>
              <a:gd name="connsiteY12" fmla="*/ 523875 h 952500"/>
              <a:gd name="connsiteX13" fmla="*/ 619125 w 1138237"/>
              <a:gd name="connsiteY13" fmla="*/ 514350 h 952500"/>
              <a:gd name="connsiteX14" fmla="*/ 604837 w 1138237"/>
              <a:gd name="connsiteY14" fmla="*/ 542925 h 952500"/>
              <a:gd name="connsiteX15" fmla="*/ 600075 w 1138237"/>
              <a:gd name="connsiteY15" fmla="*/ 547687 h 952500"/>
              <a:gd name="connsiteX16" fmla="*/ 581025 w 1138237"/>
              <a:gd name="connsiteY16" fmla="*/ 528637 h 952500"/>
              <a:gd name="connsiteX17" fmla="*/ 571500 w 1138237"/>
              <a:gd name="connsiteY17" fmla="*/ 495300 h 952500"/>
              <a:gd name="connsiteX18" fmla="*/ 547687 w 1138237"/>
              <a:gd name="connsiteY18" fmla="*/ 504825 h 952500"/>
              <a:gd name="connsiteX19" fmla="*/ 438150 w 1138237"/>
              <a:gd name="connsiteY19" fmla="*/ 390525 h 952500"/>
              <a:gd name="connsiteX20" fmla="*/ 433387 w 1138237"/>
              <a:gd name="connsiteY20" fmla="*/ 361950 h 952500"/>
              <a:gd name="connsiteX21" fmla="*/ 404812 w 1138237"/>
              <a:gd name="connsiteY21" fmla="*/ 347662 h 952500"/>
              <a:gd name="connsiteX22" fmla="*/ 0 w 1138237"/>
              <a:gd name="connsiteY22" fmla="*/ 0 h 952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138237" h="952500">
                <a:moveTo>
                  <a:pt x="1138237" y="952500"/>
                </a:moveTo>
                <a:cubicBezTo>
                  <a:pt x="1106487" y="945753"/>
                  <a:pt x="1074737" y="939006"/>
                  <a:pt x="1052512" y="938212"/>
                </a:cubicBezTo>
                <a:cubicBezTo>
                  <a:pt x="1030287" y="937418"/>
                  <a:pt x="1012031" y="950118"/>
                  <a:pt x="1004887" y="947737"/>
                </a:cubicBezTo>
                <a:cubicBezTo>
                  <a:pt x="997743" y="945356"/>
                  <a:pt x="1017587" y="945356"/>
                  <a:pt x="1009650" y="923925"/>
                </a:cubicBezTo>
                <a:cubicBezTo>
                  <a:pt x="1001713" y="902494"/>
                  <a:pt x="971549" y="834231"/>
                  <a:pt x="957262" y="819150"/>
                </a:cubicBezTo>
                <a:cubicBezTo>
                  <a:pt x="942974" y="804069"/>
                  <a:pt x="941387" y="852487"/>
                  <a:pt x="923925" y="833437"/>
                </a:cubicBezTo>
                <a:cubicBezTo>
                  <a:pt x="906463" y="814387"/>
                  <a:pt x="865187" y="733425"/>
                  <a:pt x="852487" y="704850"/>
                </a:cubicBezTo>
                <a:cubicBezTo>
                  <a:pt x="839787" y="676275"/>
                  <a:pt x="858837" y="677862"/>
                  <a:pt x="847725" y="661987"/>
                </a:cubicBezTo>
                <a:cubicBezTo>
                  <a:pt x="836612" y="646112"/>
                  <a:pt x="802481" y="622300"/>
                  <a:pt x="785812" y="609600"/>
                </a:cubicBezTo>
                <a:cubicBezTo>
                  <a:pt x="769143" y="596900"/>
                  <a:pt x="763587" y="589756"/>
                  <a:pt x="747712" y="585787"/>
                </a:cubicBezTo>
                <a:cubicBezTo>
                  <a:pt x="731837" y="581818"/>
                  <a:pt x="708025" y="590550"/>
                  <a:pt x="690562" y="585787"/>
                </a:cubicBezTo>
                <a:cubicBezTo>
                  <a:pt x="673099" y="581024"/>
                  <a:pt x="652462" y="567531"/>
                  <a:pt x="642937" y="557212"/>
                </a:cubicBezTo>
                <a:cubicBezTo>
                  <a:pt x="633412" y="546893"/>
                  <a:pt x="637381" y="531019"/>
                  <a:pt x="633412" y="523875"/>
                </a:cubicBezTo>
                <a:cubicBezTo>
                  <a:pt x="629443" y="516731"/>
                  <a:pt x="623887" y="511175"/>
                  <a:pt x="619125" y="514350"/>
                </a:cubicBezTo>
                <a:cubicBezTo>
                  <a:pt x="614363" y="517525"/>
                  <a:pt x="604837" y="542925"/>
                  <a:pt x="604837" y="542925"/>
                </a:cubicBezTo>
                <a:cubicBezTo>
                  <a:pt x="601662" y="548481"/>
                  <a:pt x="600075" y="547687"/>
                  <a:pt x="600075" y="547687"/>
                </a:cubicBezTo>
                <a:cubicBezTo>
                  <a:pt x="596106" y="545306"/>
                  <a:pt x="585787" y="537368"/>
                  <a:pt x="581025" y="528637"/>
                </a:cubicBezTo>
                <a:cubicBezTo>
                  <a:pt x="576263" y="519906"/>
                  <a:pt x="577056" y="499269"/>
                  <a:pt x="571500" y="495300"/>
                </a:cubicBezTo>
                <a:cubicBezTo>
                  <a:pt x="565944" y="491331"/>
                  <a:pt x="569912" y="522287"/>
                  <a:pt x="547687" y="504825"/>
                </a:cubicBezTo>
                <a:cubicBezTo>
                  <a:pt x="525462" y="487363"/>
                  <a:pt x="457200" y="414337"/>
                  <a:pt x="438150" y="390525"/>
                </a:cubicBezTo>
                <a:cubicBezTo>
                  <a:pt x="419100" y="366713"/>
                  <a:pt x="438943" y="369094"/>
                  <a:pt x="433387" y="361950"/>
                </a:cubicBezTo>
                <a:cubicBezTo>
                  <a:pt x="427831" y="354806"/>
                  <a:pt x="477043" y="407987"/>
                  <a:pt x="404812" y="347662"/>
                </a:cubicBezTo>
                <a:cubicBezTo>
                  <a:pt x="332581" y="287337"/>
                  <a:pt x="166290" y="143668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886713B9-F42E-419F-A6A5-122CAA748A17}"/>
              </a:ext>
            </a:extLst>
          </p:cNvPr>
          <p:cNvSpPr/>
          <p:nvPr/>
        </p:nvSpPr>
        <p:spPr>
          <a:xfrm>
            <a:off x="8569911" y="1095956"/>
            <a:ext cx="185296" cy="219191"/>
          </a:xfrm>
          <a:custGeom>
            <a:avLst/>
            <a:gdLst>
              <a:gd name="connsiteX0" fmla="*/ 0 w 161925"/>
              <a:gd name="connsiteY0" fmla="*/ 0 h 219075"/>
              <a:gd name="connsiteX1" fmla="*/ 33337 w 161925"/>
              <a:gd name="connsiteY1" fmla="*/ 80963 h 219075"/>
              <a:gd name="connsiteX2" fmla="*/ 80962 w 161925"/>
              <a:gd name="connsiteY2" fmla="*/ 138113 h 219075"/>
              <a:gd name="connsiteX3" fmla="*/ 90487 w 161925"/>
              <a:gd name="connsiteY3" fmla="*/ 171450 h 219075"/>
              <a:gd name="connsiteX4" fmla="*/ 95250 w 161925"/>
              <a:gd name="connsiteY4" fmla="*/ 185738 h 219075"/>
              <a:gd name="connsiteX5" fmla="*/ 147637 w 161925"/>
              <a:gd name="connsiteY5" fmla="*/ 200025 h 219075"/>
              <a:gd name="connsiteX6" fmla="*/ 161925 w 161925"/>
              <a:gd name="connsiteY6" fmla="*/ 219075 h 219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1925" h="219075">
                <a:moveTo>
                  <a:pt x="0" y="0"/>
                </a:moveTo>
                <a:cubicBezTo>
                  <a:pt x="9921" y="28972"/>
                  <a:pt x="19843" y="57944"/>
                  <a:pt x="33337" y="80963"/>
                </a:cubicBezTo>
                <a:cubicBezTo>
                  <a:pt x="46831" y="103982"/>
                  <a:pt x="71437" y="123032"/>
                  <a:pt x="80962" y="138113"/>
                </a:cubicBezTo>
                <a:cubicBezTo>
                  <a:pt x="90487" y="153194"/>
                  <a:pt x="90487" y="171450"/>
                  <a:pt x="90487" y="171450"/>
                </a:cubicBezTo>
                <a:cubicBezTo>
                  <a:pt x="92868" y="179387"/>
                  <a:pt x="85725" y="180975"/>
                  <a:pt x="95250" y="185738"/>
                </a:cubicBezTo>
                <a:cubicBezTo>
                  <a:pt x="104775" y="190501"/>
                  <a:pt x="147637" y="200025"/>
                  <a:pt x="147637" y="200025"/>
                </a:cubicBezTo>
                <a:cubicBezTo>
                  <a:pt x="158750" y="205581"/>
                  <a:pt x="160337" y="212328"/>
                  <a:pt x="161925" y="219075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TB - 9Slide.vn">
            <a:extLst>
              <a:ext uri="{FF2B5EF4-FFF2-40B4-BE49-F238E27FC236}">
                <a16:creationId xmlns:a16="http://schemas.microsoft.com/office/drawing/2014/main" id="{894402C3-94FF-4585-BE9F-D989B3C8291A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426455" y="2347567"/>
            <a:ext cx="2768041" cy="678342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19050" algn="ctr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4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3600" b="1" i="0" u="none" strike="noStrike" kern="1200" cap="none" spc="-38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Sông Thái Bình</a:t>
            </a:r>
            <a:endParaRPr kumimoji="0" lang="en-US" sz="3600" b="1" i="0" u="none" strike="noStrike" kern="1200" cap="none" spc="-38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M - 9Slide.vn">
            <a:extLst>
              <a:ext uri="{FF2B5EF4-FFF2-40B4-BE49-F238E27FC236}">
                <a16:creationId xmlns:a16="http://schemas.microsoft.com/office/drawing/2014/main" id="{0DE30779-6223-4098-B2FA-33AB38C08C9C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426455" y="3391882"/>
            <a:ext cx="2443071" cy="678342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19050" algn="ctr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4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3600" b="1" i="0" u="none" strike="noStrike" kern="1200" cap="none" spc="-6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Sông Mã</a:t>
            </a:r>
            <a:endParaRPr kumimoji="0" lang="en-US" sz="3600" b="1" i="0" u="none" strike="noStrike" kern="1200" cap="none" spc="-6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7" name="C - 9Slide.vn">
            <a:extLst>
              <a:ext uri="{FF2B5EF4-FFF2-40B4-BE49-F238E27FC236}">
                <a16:creationId xmlns:a16="http://schemas.microsoft.com/office/drawing/2014/main" id="{1ED9C8A8-1935-4712-9672-41CF97CF950D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426455" y="4436197"/>
            <a:ext cx="2443071" cy="678342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19050" algn="ctr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just" defTabSz="3222625" rtl="0" eaLnBrk="1" fontAlgn="auto" latinLnBrk="0" hangingPunct="1">
              <a:lnSpc>
                <a:spcPct val="94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3600" b="1" i="0" u="none" strike="noStrike" kern="1200" cap="none" spc="-6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Sông Cả</a:t>
            </a:r>
            <a:endParaRPr kumimoji="0" lang="en-US" sz="3600" b="1" i="0" u="none" strike="noStrike" kern="1200" cap="none" spc="-6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8" name="DR - 9Slide.vn">
            <a:extLst>
              <a:ext uri="{FF2B5EF4-FFF2-40B4-BE49-F238E27FC236}">
                <a16:creationId xmlns:a16="http://schemas.microsoft.com/office/drawing/2014/main" id="{BE08203A-8BA3-47D9-AEEE-AE1064010EF5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426455" y="5480510"/>
            <a:ext cx="2844871" cy="678342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19050" algn="ctr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4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3600" b="1" i="0" u="none" strike="noStrike" kern="1200" cap="none" spc="-22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Sông Đà Rằng</a:t>
            </a:r>
            <a:endParaRPr kumimoji="0" lang="en-US" sz="3600" b="1" i="0" u="none" strike="noStrike" kern="1200" cap="none" spc="-22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HỒNG - 9Slide.vn - 9Slide.vn">
            <a:extLst>
              <a:ext uri="{FF2B5EF4-FFF2-40B4-BE49-F238E27FC236}">
                <a16:creationId xmlns:a16="http://schemas.microsoft.com/office/drawing/2014/main" id="{9FA4354A-6D40-4255-80A3-E2976F0D5E37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426455" y="389387"/>
            <a:ext cx="2443071" cy="613117"/>
          </a:xfrm>
          <a:prstGeom prst="rect">
            <a:avLst/>
          </a:prstGeom>
          <a:solidFill>
            <a:srgbClr val="F9DBA5"/>
          </a:solidFill>
          <a:ln w="38100" algn="ctr">
            <a:solidFill>
              <a:srgbClr val="F9DBA5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4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3600" b="1" i="0" u="none" strike="noStrike" kern="1200" cap="none" spc="-6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Sông Hồng</a:t>
            </a:r>
            <a:endParaRPr kumimoji="0" lang="en-US" sz="3600" b="1" i="0" u="none" strike="noStrike" kern="1200" cap="none" spc="-6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ĐÀ - 9Slide.vn">
            <a:extLst>
              <a:ext uri="{FF2B5EF4-FFF2-40B4-BE49-F238E27FC236}">
                <a16:creationId xmlns:a16="http://schemas.microsoft.com/office/drawing/2014/main" id="{1AB49F48-8904-4003-A84A-3CAA471D971D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426455" y="1368477"/>
            <a:ext cx="2443071" cy="613117"/>
          </a:xfrm>
          <a:prstGeom prst="rect">
            <a:avLst/>
          </a:prstGeom>
          <a:solidFill>
            <a:srgbClr val="F9DBA5"/>
          </a:solidFill>
          <a:ln w="38100" algn="ctr">
            <a:solidFill>
              <a:srgbClr val="F9DBA5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4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3600" b="1" i="0" u="none" strike="noStrike" kern="1200" cap="none" spc="-6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Sông Đà</a:t>
            </a:r>
            <a:endParaRPr kumimoji="0" lang="en-US" sz="3600" b="1" i="0" u="none" strike="noStrike" kern="1200" cap="none" spc="-6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1" name="T - 9Slide.vn">
            <a:extLst>
              <a:ext uri="{FF2B5EF4-FFF2-40B4-BE49-F238E27FC236}">
                <a16:creationId xmlns:a16="http://schemas.microsoft.com/office/drawing/2014/main" id="{F6F63047-0547-4CCC-9CF1-EF56BCB7ECE3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3467585" y="389387"/>
            <a:ext cx="2800258" cy="678342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19050" algn="ctr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4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3600" b="1" i="0" u="none" strike="noStrike" kern="1200" cap="none" spc="-6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Sông Tiền</a:t>
            </a:r>
            <a:endParaRPr kumimoji="0" lang="en-US" sz="3600" b="1" i="0" u="none" strike="noStrike" kern="1200" cap="none" spc="-6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2" name="H - 9Slide.vn1">
            <a:extLst>
              <a:ext uri="{FF2B5EF4-FFF2-40B4-BE49-F238E27FC236}">
                <a16:creationId xmlns:a16="http://schemas.microsoft.com/office/drawing/2014/main" id="{8BA79CD3-9AA6-4F2C-ADAA-B458B8F59DEE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3467585" y="1396112"/>
            <a:ext cx="2800258" cy="678342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19050" algn="ctr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just" defTabSz="3222625" rtl="0" eaLnBrk="1" fontAlgn="auto" latinLnBrk="0" hangingPunct="1">
              <a:lnSpc>
                <a:spcPct val="94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3600" b="1" i="0" u="none" strike="noStrike" kern="1200" cap="none" spc="-6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Sông Hậu</a:t>
            </a:r>
            <a:endParaRPr kumimoji="0" lang="en-US" sz="3600" b="1" i="0" u="none" strike="noStrike" kern="1200" cap="none" spc="-6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3" name="DN - 9Slide.vn">
            <a:extLst>
              <a:ext uri="{FF2B5EF4-FFF2-40B4-BE49-F238E27FC236}">
                <a16:creationId xmlns:a16="http://schemas.microsoft.com/office/drawing/2014/main" id="{2495E41D-105A-4755-8460-A381BBB5B9E3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3218633" y="2347567"/>
            <a:ext cx="3058066" cy="678342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19050" algn="ctr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4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3600" b="1" i="0" u="none" strike="noStrike" kern="1200" cap="none" spc="-22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Sông Đồng Nai </a:t>
            </a:r>
            <a:endParaRPr kumimoji="0" lang="en-US" sz="3600" b="1" i="0" u="none" strike="noStrike" kern="1200" cap="none" spc="-22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G - 9Slide.vn">
            <a:extLst>
              <a:ext uri="{FF2B5EF4-FFF2-40B4-BE49-F238E27FC236}">
                <a16:creationId xmlns:a16="http://schemas.microsoft.com/office/drawing/2014/main" id="{ACA792C0-72F9-4B27-9559-8E658A3BD59B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3485308" y="3409562"/>
            <a:ext cx="2782535" cy="678342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19050" algn="ctr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just" defTabSz="3222625" rtl="0" eaLnBrk="1" fontAlgn="auto" latinLnBrk="0" hangingPunct="1">
              <a:lnSpc>
                <a:spcPct val="94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3600" b="1" i="0" u="none" strike="noStrike" kern="1200" cap="none" spc="-6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Sông Gianh</a:t>
            </a:r>
            <a:endParaRPr kumimoji="0" lang="en-US" sz="3600" b="1" i="0" u="none" strike="noStrike" kern="1200" cap="none" spc="-6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5" name="Thu bồn - 9Slide.vn">
            <a:extLst>
              <a:ext uri="{FF2B5EF4-FFF2-40B4-BE49-F238E27FC236}">
                <a16:creationId xmlns:a16="http://schemas.microsoft.com/office/drawing/2014/main" id="{57EF6FB8-A0B9-44AB-9734-0A4EB4B23B54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3209776" y="4416287"/>
            <a:ext cx="3058067" cy="678342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19050" algn="ctr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4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3600" b="1" i="0" u="none" strike="noStrike" kern="1200" cap="none" spc="-6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Sông Thu Bồn</a:t>
            </a:r>
            <a:endParaRPr kumimoji="0" lang="en-US" sz="3600" b="1" i="0" u="none" strike="noStrike" kern="1200" cap="none" spc="-6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6" name="5 Second Countdown Intro video   YouTube">
            <a:hlinkClick r:id="" action="ppaction://media"/>
            <a:extLst>
              <a:ext uri="{FF2B5EF4-FFF2-40B4-BE49-F238E27FC236}">
                <a16:creationId xmlns:a16="http://schemas.microsoft.com/office/drawing/2014/main" id="{CBD317EB-560E-43CC-9259-7CE4F9AA99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33582" t="19073" r="33194" b="21307"/>
          <a:stretch/>
        </p:blipFill>
        <p:spPr>
          <a:xfrm>
            <a:off x="10906840" y="91806"/>
            <a:ext cx="1212011" cy="12233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23953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506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3" dur="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video>
              <p:cMediaNode vol="80000">
                <p:cTn id="194" fill="hold" display="0">
                  <p:stCondLst>
                    <p:cond delay="indefinite"/>
                  </p:stCondLst>
                </p:cTn>
                <p:tgtEl>
                  <p:spTgt spid="46"/>
                </p:tgtEl>
              </p:cMediaNode>
            </p:video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32" grpId="0" animBg="1"/>
      <p:bldP spid="33" grpId="0" animBg="1"/>
      <p:bldP spid="34" grpId="0" animBg="1"/>
      <p:bldP spid="34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6">
            <a:extLst>
              <a:ext uri="{FF2B5EF4-FFF2-40B4-BE49-F238E27FC236}">
                <a16:creationId xmlns:a16="http://schemas.microsoft.com/office/drawing/2014/main" id="{C8128913-C975-4D92-9C7C-1C7FBA1B68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1681" y="2244904"/>
            <a:ext cx="10056504" cy="2308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6" tIns="45707" rIns="91416" bIns="45707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 eaLnBrk="1" hangingPunct="1"/>
            <a:r>
              <a:rPr lang="en-US" altLang="en-US" sz="4800" b="1">
                <a:solidFill>
                  <a:srgbClr val="00B0F0"/>
                </a:solidFill>
                <a:latin typeface="UVN Banh Mi" pitchFamily="2" charset="0"/>
                <a:cs typeface="Times New Roman" panose="02020603050405020304" pitchFamily="18" charset="0"/>
              </a:rPr>
              <a:t>Kể tên các sân bay quốc tế của nước ta. </a:t>
            </a:r>
          </a:p>
          <a:p>
            <a:pPr algn="ctr" eaLnBrk="1" hangingPunct="1"/>
            <a:r>
              <a:rPr lang="en-US" altLang="en-US" sz="4800" b="1">
                <a:solidFill>
                  <a:srgbClr val="00B0F0"/>
                </a:solidFill>
                <a:latin typeface="UVN Banh Mi" pitchFamily="2" charset="0"/>
                <a:cs typeface="Times New Roman" panose="02020603050405020304" pitchFamily="18" charset="0"/>
              </a:rPr>
              <a:t>Những thành phố nào có cảng biển lớn bậc nhất nước ta?</a:t>
            </a:r>
            <a:endParaRPr lang="vi-VN" altLang="en-US" sz="4800" b="1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组合 37">
            <a:extLst>
              <a:ext uri="{FF2B5EF4-FFF2-40B4-BE49-F238E27FC236}">
                <a16:creationId xmlns:a16="http://schemas.microsoft.com/office/drawing/2014/main" id="{95E2E501-67E3-439A-A9BD-C518DCB8F605}"/>
              </a:ext>
            </a:extLst>
          </p:cNvPr>
          <p:cNvGrpSpPr/>
          <p:nvPr/>
        </p:nvGrpSpPr>
        <p:grpSpPr>
          <a:xfrm>
            <a:off x="-26048" y="-17248"/>
            <a:ext cx="12244096" cy="6892496"/>
            <a:chOff x="-9793" y="-19984"/>
            <a:chExt cx="12244096" cy="6892496"/>
          </a:xfrm>
        </p:grpSpPr>
        <p:pic>
          <p:nvPicPr>
            <p:cNvPr id="4" name="图片 6">
              <a:extLst>
                <a:ext uri="{FF2B5EF4-FFF2-40B4-BE49-F238E27FC236}">
                  <a16:creationId xmlns:a16="http://schemas.microsoft.com/office/drawing/2014/main" id="{426FA7F1-E07F-411D-8C01-08C130A29B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793" y="1"/>
              <a:ext cx="2852019" cy="2227326"/>
            </a:xfrm>
            <a:prstGeom prst="rect">
              <a:avLst/>
            </a:prstGeom>
          </p:spPr>
        </p:pic>
        <p:pic>
          <p:nvPicPr>
            <p:cNvPr id="5" name="图片 8">
              <a:extLst>
                <a:ext uri="{FF2B5EF4-FFF2-40B4-BE49-F238E27FC236}">
                  <a16:creationId xmlns:a16="http://schemas.microsoft.com/office/drawing/2014/main" id="{04A2B129-87D7-40B4-B321-918C41A24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05424" y="1495082"/>
              <a:ext cx="1286576" cy="1777367"/>
            </a:xfrm>
            <a:prstGeom prst="rect">
              <a:avLst/>
            </a:prstGeom>
          </p:spPr>
        </p:pic>
        <p:pic>
          <p:nvPicPr>
            <p:cNvPr id="6" name="图片 10">
              <a:extLst>
                <a:ext uri="{FF2B5EF4-FFF2-40B4-BE49-F238E27FC236}">
                  <a16:creationId xmlns:a16="http://schemas.microsoft.com/office/drawing/2014/main" id="{B540471C-8920-4037-B93E-6F98F713C5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793" y="4870518"/>
              <a:ext cx="2123511" cy="2001994"/>
            </a:xfrm>
            <a:prstGeom prst="rect">
              <a:avLst/>
            </a:prstGeom>
          </p:spPr>
        </p:pic>
        <p:pic>
          <p:nvPicPr>
            <p:cNvPr id="7" name="图片 12">
              <a:extLst>
                <a:ext uri="{FF2B5EF4-FFF2-40B4-BE49-F238E27FC236}">
                  <a16:creationId xmlns:a16="http://schemas.microsoft.com/office/drawing/2014/main" id="{BEB2FC77-B552-42AF-B61A-7691305B84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0559" y="4540093"/>
              <a:ext cx="2214535" cy="2313158"/>
            </a:xfrm>
            <a:prstGeom prst="rect">
              <a:avLst/>
            </a:prstGeom>
          </p:spPr>
        </p:pic>
        <p:pic>
          <p:nvPicPr>
            <p:cNvPr id="8" name="图片 14">
              <a:extLst>
                <a:ext uri="{FF2B5EF4-FFF2-40B4-BE49-F238E27FC236}">
                  <a16:creationId xmlns:a16="http://schemas.microsoft.com/office/drawing/2014/main" id="{350ECF44-0EF4-4093-98FD-55E2D0DFC11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1571" y="0"/>
              <a:ext cx="1718580" cy="1451429"/>
            </a:xfrm>
            <a:prstGeom prst="rect">
              <a:avLst/>
            </a:prstGeom>
          </p:spPr>
        </p:pic>
        <p:pic>
          <p:nvPicPr>
            <p:cNvPr id="9" name="图片 16">
              <a:extLst>
                <a:ext uri="{FF2B5EF4-FFF2-40B4-BE49-F238E27FC236}">
                  <a16:creationId xmlns:a16="http://schemas.microsoft.com/office/drawing/2014/main" id="{8E36AB50-682A-47AF-8EAB-6AA39430C7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40507" y="3703464"/>
              <a:ext cx="1093796" cy="1665754"/>
            </a:xfrm>
            <a:prstGeom prst="rect">
              <a:avLst/>
            </a:prstGeom>
          </p:spPr>
        </p:pic>
        <p:pic>
          <p:nvPicPr>
            <p:cNvPr id="10" name="图片 18">
              <a:extLst>
                <a:ext uri="{FF2B5EF4-FFF2-40B4-BE49-F238E27FC236}">
                  <a16:creationId xmlns:a16="http://schemas.microsoft.com/office/drawing/2014/main" id="{6682C240-143D-4055-95BD-8F0CC3DB804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86217" y="158269"/>
              <a:ext cx="1282728" cy="926221"/>
            </a:xfrm>
            <a:prstGeom prst="rect">
              <a:avLst/>
            </a:prstGeom>
          </p:spPr>
        </p:pic>
        <p:pic>
          <p:nvPicPr>
            <p:cNvPr id="11" name="图片 20">
              <a:extLst>
                <a:ext uri="{FF2B5EF4-FFF2-40B4-BE49-F238E27FC236}">
                  <a16:creationId xmlns:a16="http://schemas.microsoft.com/office/drawing/2014/main" id="{9F5CF9D2-6825-4FAA-926E-103475E38C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243" y="2227327"/>
              <a:ext cx="1496194" cy="2952275"/>
            </a:xfrm>
            <a:prstGeom prst="rect">
              <a:avLst/>
            </a:prstGeom>
          </p:spPr>
        </p:pic>
      </p:grpSp>
      <p:pic>
        <p:nvPicPr>
          <p:cNvPr id="13" name="图片 9" descr="e6a655ed09bc757151afabca7ab85c5c">
            <a:extLst>
              <a:ext uri="{FF2B5EF4-FFF2-40B4-BE49-F238E27FC236}">
                <a16:creationId xmlns:a16="http://schemas.microsoft.com/office/drawing/2014/main" id="{5094DF3C-035A-4534-800E-5F1F7B942DC1}"/>
              </a:ext>
            </a:extLst>
          </p:cNvPr>
          <p:cNvPicPr/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26081">
            <a:off x="9180621" y="917286"/>
            <a:ext cx="1145712" cy="1495432"/>
          </a:xfrm>
          <a:prstGeom prst="rect">
            <a:avLst/>
          </a:prstGeom>
        </p:spPr>
      </p:pic>
      <p:pic>
        <p:nvPicPr>
          <p:cNvPr id="14" name="图形 1">
            <a:extLst>
              <a:ext uri="{FF2B5EF4-FFF2-40B4-BE49-F238E27FC236}">
                <a16:creationId xmlns:a16="http://schemas.microsoft.com/office/drawing/2014/main" id="{52D43A0D-27D0-41C6-8F45-36C0915EAEB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766548">
            <a:off x="-5002451" y="-4459288"/>
            <a:ext cx="2480936" cy="3982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001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4" presetClass="emph" presetSubtype="0" fill="hold" grpId="1" nodeType="withEffect">
                                  <p:stCondLst>
                                    <p:cond delay="11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8.33333E-7 0.02431 L -8.33333E-7 -0.07222 " pathEditMode="relative" rAng="0" ptsTypes="AA">
                                      <p:cBhvr>
                                        <p:cTn id="2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38"/>
                                    </p:animMotion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7037E-6 L 0.44674 0.71829 " pathEditMode="relative" rAng="0" ptsTypes="AA">
                                      <p:cBhvr>
                                        <p:cTn id="32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44" y="3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675 0.71829 L 1.43815 -0.05672 " pathEditMode="relative" rAng="0" ptsTypes="AA">
                                      <p:cBhvr>
                                        <p:cTn id="35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878" y="-39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6D3831DB-1C81-4C77-96AF-75BE0AC54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5897" y="0"/>
            <a:ext cx="5936103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AC4A4AE-384E-4541-97C4-993EFA394DFC}"/>
              </a:ext>
            </a:extLst>
          </p:cNvPr>
          <p:cNvSpPr txBox="1"/>
          <p:nvPr/>
        </p:nvSpPr>
        <p:spPr>
          <a:xfrm>
            <a:off x="534178" y="368957"/>
            <a:ext cx="557234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 sz="3600">
                <a:latin typeface="UVN Bo Quen" panose="04040804060802020203" pitchFamily="82" charset="0"/>
                <a:cs typeface="Times New Roman" panose="02020603050405020304" pitchFamily="18" charset="0"/>
              </a:defRPr>
            </a:lvl1pPr>
          </a:lstStyle>
          <a:p>
            <a:r>
              <a:rPr lang="en-US" sz="40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Các sân bay quốc tế là: </a:t>
            </a:r>
          </a:p>
          <a:p>
            <a:r>
              <a:rPr lang="en-US" sz="4000" b="1">
                <a:latin typeface="Times New Roman" panose="02020603050405020304" pitchFamily="18" charset="0"/>
              </a:rPr>
              <a:t>- Nội Bài (Hà Nội)</a:t>
            </a:r>
          </a:p>
          <a:p>
            <a:r>
              <a:rPr lang="en-US" sz="4000" b="1">
                <a:latin typeface="Times New Roman" panose="02020603050405020304" pitchFamily="18" charset="0"/>
              </a:rPr>
              <a:t>- Tân Sơn Nhất (TP. Hồ Chí Minh)</a:t>
            </a:r>
          </a:p>
          <a:p>
            <a:r>
              <a:rPr lang="en-US" sz="4000" b="1">
                <a:latin typeface="Times New Roman" panose="02020603050405020304" pitchFamily="18" charset="0"/>
              </a:rPr>
              <a:t>- Đà Nẵng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DBC0D355-C4DE-41A4-9F4D-FBDE3ED2686B}"/>
              </a:ext>
            </a:extLst>
          </p:cNvPr>
          <p:cNvSpPr/>
          <p:nvPr/>
        </p:nvSpPr>
        <p:spPr>
          <a:xfrm>
            <a:off x="7616611" y="843280"/>
            <a:ext cx="854710" cy="563207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6FA9EC46-8DD9-4AD2-8F30-7A0AD3A4C159}"/>
              </a:ext>
            </a:extLst>
          </p:cNvPr>
          <p:cNvSpPr/>
          <p:nvPr/>
        </p:nvSpPr>
        <p:spPr>
          <a:xfrm>
            <a:off x="9276080" y="3014662"/>
            <a:ext cx="907099" cy="524394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3837BE87-0429-4BF3-BE14-3CC8F3750381}"/>
              </a:ext>
            </a:extLst>
          </p:cNvPr>
          <p:cNvSpPr/>
          <p:nvPr/>
        </p:nvSpPr>
        <p:spPr>
          <a:xfrm>
            <a:off x="8257541" y="5168899"/>
            <a:ext cx="1140459" cy="662941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1F13AEF3-72BF-49FD-A61F-62E94981E3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82610" y="3496901"/>
            <a:ext cx="2611939" cy="304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48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uiExpand="1" build="p"/>
      <p:bldP spid="32" grpId="0" animBg="1"/>
      <p:bldP spid="33" grpId="0" animBg="1"/>
      <p:bldP spid="3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6D3831DB-1C81-4C77-96AF-75BE0AC54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5897" y="0"/>
            <a:ext cx="5936103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1D80355-9ABF-4831-8FDF-5970AB76EC6E}"/>
              </a:ext>
            </a:extLst>
          </p:cNvPr>
          <p:cNvSpPr txBox="1"/>
          <p:nvPr/>
        </p:nvSpPr>
        <p:spPr>
          <a:xfrm>
            <a:off x="568287" y="441053"/>
            <a:ext cx="572366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thành phố có cảng biển lớn bậc nhất nước ta là: </a:t>
            </a:r>
          </a:p>
          <a:p>
            <a:pPr algn="just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- Hải Phòng</a:t>
            </a:r>
          </a:p>
          <a:p>
            <a:pPr algn="just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- Đà Nẵng</a:t>
            </a:r>
          </a:p>
          <a:p>
            <a:pPr algn="just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- TP. Hồ Chí Minh.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6FA9EC46-8DD9-4AD2-8F30-7A0AD3A4C159}"/>
              </a:ext>
            </a:extLst>
          </p:cNvPr>
          <p:cNvSpPr/>
          <p:nvPr/>
        </p:nvSpPr>
        <p:spPr>
          <a:xfrm>
            <a:off x="9276080" y="3014662"/>
            <a:ext cx="907099" cy="524394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3837BE87-0429-4BF3-BE14-3CC8F3750381}"/>
              </a:ext>
            </a:extLst>
          </p:cNvPr>
          <p:cNvSpPr/>
          <p:nvPr/>
        </p:nvSpPr>
        <p:spPr>
          <a:xfrm>
            <a:off x="8257541" y="5168899"/>
            <a:ext cx="1140459" cy="662941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B9CD54ED-4421-4DFC-AFC5-C13DB0D0B273}"/>
              </a:ext>
            </a:extLst>
          </p:cNvPr>
          <p:cNvSpPr/>
          <p:nvPr/>
        </p:nvSpPr>
        <p:spPr>
          <a:xfrm>
            <a:off x="8519936" y="923809"/>
            <a:ext cx="854710" cy="563207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id="{C78ABBD7-58F0-49B7-B653-1853EC2F3E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82610" y="3496901"/>
            <a:ext cx="2611939" cy="304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390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2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" dur="500"/>
                                            <p:tgtEl>
                                              <p:spTgt spid="2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1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7" dur="2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7" presetClass="emph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9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to>
                                            <a:srgbClr val="7030A0"/>
                                          </p:to>
                                        </p:animClr>
                                        <p:set>
                                          <p:cBhvr>
                                            <p:cTn id="20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stroke.on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2" presetID="6" presetClass="emph" presetSubtype="0" repeatCount="2000" autoRev="1" fill="hold" grpId="1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20000">
                                          <p:cBhvr>
                                            <p:cTn id="23" dur="5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8" dur="500"/>
                                            <p:tgtEl>
                                              <p:spTgt spid="2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1" presetClass="entr" presetSubtype="1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3" dur="2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7" presetClass="emph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5" dur="2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to>
                                            <a:srgbClr val="7030A0"/>
                                          </p:to>
                                        </p:animClr>
                                        <p:set>
                                          <p:cBhvr>
                                            <p:cTn id="36" dur="2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stroke.on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8" presetID="6" presetClass="emph" presetSubtype="0" repeatCount="2000" autoRev="1" fill="hold" grpId="3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20000">
                                          <p:cBhvr>
                                            <p:cTn id="39" dur="50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4" dur="500"/>
                                            <p:tgtEl>
                                              <p:spTgt spid="23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1" presetClass="entr" presetSubtype="1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49" dur="2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7" presetClass="emph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51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to>
                                            <a:srgbClr val="7030A0"/>
                                          </p:to>
                                        </p:animClr>
                                        <p:set>
                                          <p:cBhvr>
                                            <p:cTn id="52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stroke.on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54" presetID="6" presetClass="emph" presetSubtype="0" repeatCount="2000" autoRev="1" fill="hold" grpId="3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20000">
                                          <p:cBhvr>
                                            <p:cTn id="55" dur="500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3" grpId="0" uiExpand="1" build="p"/>
          <p:bldP spid="33" grpId="2" animBg="1"/>
          <p:bldP spid="33" grpId="3" animBg="1"/>
          <p:bldP spid="34" grpId="2" animBg="1"/>
          <p:bldP spid="34" grpId="3" animBg="1"/>
          <p:bldP spid="35" grpId="0" animBg="1"/>
          <p:bldP spid="35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2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" dur="500"/>
                                            <p:tgtEl>
                                              <p:spTgt spid="2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1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7" dur="2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7" presetClass="emph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9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to>
                                            <a:srgbClr val="7030A0"/>
                                          </p:to>
                                        </p:animClr>
                                        <p:set>
                                          <p:cBhvr>
                                            <p:cTn id="20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stroke.on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2" presetID="6" presetClass="emph" presetSubtype="0" repeatCount="2000" autoRev="1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3" dur="5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8" dur="500"/>
                                            <p:tgtEl>
                                              <p:spTgt spid="2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1" presetClass="entr" presetSubtype="1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3" dur="2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7" presetClass="emph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5" dur="2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to>
                                            <a:srgbClr val="7030A0"/>
                                          </p:to>
                                        </p:animClr>
                                        <p:set>
                                          <p:cBhvr>
                                            <p:cTn id="36" dur="2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stroke.on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8" presetID="6" presetClass="emph" presetSubtype="0" repeatCount="2000" autoRev="1" fill="hold" grpId="3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9" dur="50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4" dur="500"/>
                                            <p:tgtEl>
                                              <p:spTgt spid="23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1" presetClass="entr" presetSubtype="1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49" dur="2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7" presetClass="emph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51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to>
                                            <a:srgbClr val="7030A0"/>
                                          </p:to>
                                        </p:animClr>
                                        <p:set>
                                          <p:cBhvr>
                                            <p:cTn id="52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stroke.on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54" presetID="6" presetClass="emph" presetSubtype="0" repeatCount="2000" autoRev="1" fill="hold" grpId="3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5" dur="500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57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9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3" grpId="0" uiExpand="1" build="p"/>
          <p:bldP spid="33" grpId="2" animBg="1"/>
          <p:bldP spid="33" grpId="3" animBg="1"/>
          <p:bldP spid="34" grpId="2" animBg="1"/>
          <p:bldP spid="34" grpId="3" animBg="1"/>
          <p:bldP spid="35" grpId="0" animBg="1"/>
          <p:bldP spid="35" grpId="1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6">
            <a:extLst>
              <a:ext uri="{FF2B5EF4-FFF2-40B4-BE49-F238E27FC236}">
                <a16:creationId xmlns:a16="http://schemas.microsoft.com/office/drawing/2014/main" id="{C8128913-C975-4D92-9C7C-1C7FBA1B68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6666" y="2305702"/>
            <a:ext cx="10301617" cy="1938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6" tIns="45707" rIns="91416" bIns="45707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 eaLnBrk="1" hangingPunct="1"/>
            <a:r>
              <a:rPr lang="en-US" altLang="en-US" sz="6000" b="1">
                <a:solidFill>
                  <a:srgbClr val="00B0F0"/>
                </a:solidFill>
                <a:latin typeface="UVN Banh Mi" pitchFamily="2" charset="0"/>
                <a:cs typeface="Times New Roman" panose="02020603050405020304" pitchFamily="18" charset="0"/>
              </a:rPr>
              <a:t>Xác định trên bản đồ Việt Nam đường sắt Bắc - Nam, quốc lộ 1A.</a:t>
            </a:r>
            <a:endParaRPr lang="vi-VN" altLang="en-US" sz="6000" b="1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组合 37">
            <a:extLst>
              <a:ext uri="{FF2B5EF4-FFF2-40B4-BE49-F238E27FC236}">
                <a16:creationId xmlns:a16="http://schemas.microsoft.com/office/drawing/2014/main" id="{95E2E501-67E3-439A-A9BD-C518DCB8F605}"/>
              </a:ext>
            </a:extLst>
          </p:cNvPr>
          <p:cNvGrpSpPr/>
          <p:nvPr/>
        </p:nvGrpSpPr>
        <p:grpSpPr>
          <a:xfrm>
            <a:off x="-26048" y="-17248"/>
            <a:ext cx="12244096" cy="6892496"/>
            <a:chOff x="-9793" y="-19984"/>
            <a:chExt cx="12244096" cy="6892496"/>
          </a:xfrm>
        </p:grpSpPr>
        <p:pic>
          <p:nvPicPr>
            <p:cNvPr id="4" name="图片 6">
              <a:extLst>
                <a:ext uri="{FF2B5EF4-FFF2-40B4-BE49-F238E27FC236}">
                  <a16:creationId xmlns:a16="http://schemas.microsoft.com/office/drawing/2014/main" id="{426FA7F1-E07F-411D-8C01-08C130A29B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793" y="1"/>
              <a:ext cx="2852019" cy="2227326"/>
            </a:xfrm>
            <a:prstGeom prst="rect">
              <a:avLst/>
            </a:prstGeom>
          </p:spPr>
        </p:pic>
        <p:pic>
          <p:nvPicPr>
            <p:cNvPr id="5" name="图片 8">
              <a:extLst>
                <a:ext uri="{FF2B5EF4-FFF2-40B4-BE49-F238E27FC236}">
                  <a16:creationId xmlns:a16="http://schemas.microsoft.com/office/drawing/2014/main" id="{04A2B129-87D7-40B4-B321-918C41A24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05424" y="1495082"/>
              <a:ext cx="1286576" cy="1777367"/>
            </a:xfrm>
            <a:prstGeom prst="rect">
              <a:avLst/>
            </a:prstGeom>
          </p:spPr>
        </p:pic>
        <p:pic>
          <p:nvPicPr>
            <p:cNvPr id="6" name="图片 10">
              <a:extLst>
                <a:ext uri="{FF2B5EF4-FFF2-40B4-BE49-F238E27FC236}">
                  <a16:creationId xmlns:a16="http://schemas.microsoft.com/office/drawing/2014/main" id="{B540471C-8920-4037-B93E-6F98F713C5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793" y="4870518"/>
              <a:ext cx="2123511" cy="2001994"/>
            </a:xfrm>
            <a:prstGeom prst="rect">
              <a:avLst/>
            </a:prstGeom>
          </p:spPr>
        </p:pic>
        <p:pic>
          <p:nvPicPr>
            <p:cNvPr id="7" name="图片 12">
              <a:extLst>
                <a:ext uri="{FF2B5EF4-FFF2-40B4-BE49-F238E27FC236}">
                  <a16:creationId xmlns:a16="http://schemas.microsoft.com/office/drawing/2014/main" id="{BEB2FC77-B552-42AF-B61A-7691305B84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0559" y="4540093"/>
              <a:ext cx="2214535" cy="2313158"/>
            </a:xfrm>
            <a:prstGeom prst="rect">
              <a:avLst/>
            </a:prstGeom>
          </p:spPr>
        </p:pic>
        <p:pic>
          <p:nvPicPr>
            <p:cNvPr id="8" name="图片 14">
              <a:extLst>
                <a:ext uri="{FF2B5EF4-FFF2-40B4-BE49-F238E27FC236}">
                  <a16:creationId xmlns:a16="http://schemas.microsoft.com/office/drawing/2014/main" id="{350ECF44-0EF4-4093-98FD-55E2D0DFC11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1571" y="0"/>
              <a:ext cx="1718580" cy="1451429"/>
            </a:xfrm>
            <a:prstGeom prst="rect">
              <a:avLst/>
            </a:prstGeom>
          </p:spPr>
        </p:pic>
        <p:pic>
          <p:nvPicPr>
            <p:cNvPr id="9" name="图片 16">
              <a:extLst>
                <a:ext uri="{FF2B5EF4-FFF2-40B4-BE49-F238E27FC236}">
                  <a16:creationId xmlns:a16="http://schemas.microsoft.com/office/drawing/2014/main" id="{8E36AB50-682A-47AF-8EAB-6AA39430C7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40507" y="3703464"/>
              <a:ext cx="1093796" cy="1665754"/>
            </a:xfrm>
            <a:prstGeom prst="rect">
              <a:avLst/>
            </a:prstGeom>
          </p:spPr>
        </p:pic>
        <p:pic>
          <p:nvPicPr>
            <p:cNvPr id="10" name="图片 18">
              <a:extLst>
                <a:ext uri="{FF2B5EF4-FFF2-40B4-BE49-F238E27FC236}">
                  <a16:creationId xmlns:a16="http://schemas.microsoft.com/office/drawing/2014/main" id="{6682C240-143D-4055-95BD-8F0CC3DB804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86217" y="158269"/>
              <a:ext cx="1282728" cy="926221"/>
            </a:xfrm>
            <a:prstGeom prst="rect">
              <a:avLst/>
            </a:prstGeom>
          </p:spPr>
        </p:pic>
        <p:pic>
          <p:nvPicPr>
            <p:cNvPr id="11" name="图片 20">
              <a:extLst>
                <a:ext uri="{FF2B5EF4-FFF2-40B4-BE49-F238E27FC236}">
                  <a16:creationId xmlns:a16="http://schemas.microsoft.com/office/drawing/2014/main" id="{9F5CF9D2-6825-4FAA-926E-103475E38C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243" y="2227327"/>
              <a:ext cx="1496194" cy="2952275"/>
            </a:xfrm>
            <a:prstGeom prst="rect">
              <a:avLst/>
            </a:prstGeom>
          </p:spPr>
        </p:pic>
      </p:grpSp>
      <p:pic>
        <p:nvPicPr>
          <p:cNvPr id="13" name="图片 9" descr="e6a655ed09bc757151afabca7ab85c5c">
            <a:extLst>
              <a:ext uri="{FF2B5EF4-FFF2-40B4-BE49-F238E27FC236}">
                <a16:creationId xmlns:a16="http://schemas.microsoft.com/office/drawing/2014/main" id="{5094DF3C-035A-4534-800E-5F1F7B942DC1}"/>
              </a:ext>
            </a:extLst>
          </p:cNvPr>
          <p:cNvPicPr/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26081">
            <a:off x="9180621" y="917286"/>
            <a:ext cx="1145712" cy="1495432"/>
          </a:xfrm>
          <a:prstGeom prst="rect">
            <a:avLst/>
          </a:prstGeom>
        </p:spPr>
      </p:pic>
      <p:pic>
        <p:nvPicPr>
          <p:cNvPr id="14" name="图形 1">
            <a:extLst>
              <a:ext uri="{FF2B5EF4-FFF2-40B4-BE49-F238E27FC236}">
                <a16:creationId xmlns:a16="http://schemas.microsoft.com/office/drawing/2014/main" id="{735D45F5-C672-4194-8518-FA7527C81A0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766548">
            <a:off x="-5002451" y="-4459288"/>
            <a:ext cx="2480936" cy="3982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477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4" presetClass="emph" presetSubtype="0" fill="hold" grpId="1" nodeType="withEffect">
                                  <p:stCondLst>
                                    <p:cond delay="11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0.0243 L 3.54167E-6 -0.07223 " pathEditMode="relative" rAng="0" ptsTypes="AA">
                                      <p:cBhvr>
                                        <p:cTn id="2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38"/>
                                    </p:animMotion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7037E-6 L 0.50247 0.6868 " pathEditMode="relative" rAng="0" ptsTypes="AA">
                                      <p:cBhvr>
                                        <p:cTn id="32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30" y="3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675 0.71829 L 1.43815 -0.05672 " pathEditMode="relative" rAng="0" ptsTypes="AA">
                                      <p:cBhvr>
                                        <p:cTn id="35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878" y="-39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6D3831DB-1C81-4C77-96AF-75BE0AC54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5897" y="0"/>
            <a:ext cx="5936103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21174B3-DB80-4B22-9316-BD778EDC36ED}"/>
              </a:ext>
            </a:extLst>
          </p:cNvPr>
          <p:cNvSpPr txBox="1"/>
          <p:nvPr/>
        </p:nvSpPr>
        <p:spPr>
          <a:xfrm>
            <a:off x="586156" y="1057641"/>
            <a:ext cx="5669741" cy="75713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>
            <a:sp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4800">
                <a:solidFill>
                  <a:srgbClr val="FFC000"/>
                </a:solidFill>
                <a:latin typeface="UTM Showcard" panose="020406030505060202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>
                <a:solidFill>
                  <a:schemeClr val="accent2">
                    <a:lumMod val="75000"/>
                  </a:schemeClr>
                </a:solidFill>
              </a:rPr>
              <a:t>Tìm trên hình 2: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B1F926B-5070-48EB-89ED-BB72E46B16CE}"/>
              </a:ext>
            </a:extLst>
          </p:cNvPr>
          <p:cNvSpPr txBox="1"/>
          <p:nvPr/>
        </p:nvSpPr>
        <p:spPr>
          <a:xfrm>
            <a:off x="749169" y="2011847"/>
            <a:ext cx="53146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 sz="3600">
                <a:latin typeface="UVN Bo Quen" panose="04040804060802020203" pitchFamily="82" charset="0"/>
                <a:cs typeface="Times New Roman" panose="02020603050405020304" pitchFamily="18" charset="0"/>
              </a:defRPr>
            </a:lvl1pPr>
          </a:lstStyle>
          <a:p>
            <a:r>
              <a:rPr lang="en-US" sz="4000" b="1">
                <a:latin typeface="Times New Roman" panose="02020603050405020304" pitchFamily="18" charset="0"/>
              </a:rPr>
              <a:t>- Đường sắt Bắc - Nam</a:t>
            </a:r>
          </a:p>
          <a:p>
            <a:r>
              <a:rPr lang="en-US" sz="4000" b="1">
                <a:latin typeface="Times New Roman" panose="02020603050405020304" pitchFamily="18" charset="0"/>
              </a:rPr>
              <a:t>- Quốc lộ 1A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F689D77-84A4-4F75-B880-17505D0ACEB2}"/>
              </a:ext>
            </a:extLst>
          </p:cNvPr>
          <p:cNvGrpSpPr/>
          <p:nvPr/>
        </p:nvGrpSpPr>
        <p:grpSpPr>
          <a:xfrm>
            <a:off x="7845276" y="381259"/>
            <a:ext cx="2347428" cy="5905500"/>
            <a:chOff x="7848600" y="390525"/>
            <a:chExt cx="2347428" cy="5905500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C5B3661-7476-4AA3-8552-1E767CC12273}"/>
                </a:ext>
              </a:extLst>
            </p:cNvPr>
            <p:cNvSpPr/>
            <p:nvPr/>
          </p:nvSpPr>
          <p:spPr>
            <a:xfrm>
              <a:off x="7848600" y="5305425"/>
              <a:ext cx="2098249" cy="990600"/>
            </a:xfrm>
            <a:custGeom>
              <a:avLst/>
              <a:gdLst>
                <a:gd name="connsiteX0" fmla="*/ 0 w 2098249"/>
                <a:gd name="connsiteY0" fmla="*/ 990600 h 990600"/>
                <a:gd name="connsiteX1" fmla="*/ 190500 w 2098249"/>
                <a:gd name="connsiteY1" fmla="*/ 962025 h 990600"/>
                <a:gd name="connsiteX2" fmla="*/ 333375 w 2098249"/>
                <a:gd name="connsiteY2" fmla="*/ 952500 h 990600"/>
                <a:gd name="connsiteX3" fmla="*/ 342900 w 2098249"/>
                <a:gd name="connsiteY3" fmla="*/ 885825 h 990600"/>
                <a:gd name="connsiteX4" fmla="*/ 361950 w 2098249"/>
                <a:gd name="connsiteY4" fmla="*/ 847725 h 990600"/>
                <a:gd name="connsiteX5" fmla="*/ 409575 w 2098249"/>
                <a:gd name="connsiteY5" fmla="*/ 733425 h 990600"/>
                <a:gd name="connsiteX6" fmla="*/ 381000 w 2098249"/>
                <a:gd name="connsiteY6" fmla="*/ 657225 h 990600"/>
                <a:gd name="connsiteX7" fmla="*/ 371475 w 2098249"/>
                <a:gd name="connsiteY7" fmla="*/ 619125 h 990600"/>
                <a:gd name="connsiteX8" fmla="*/ 476250 w 2098249"/>
                <a:gd name="connsiteY8" fmla="*/ 533400 h 990600"/>
                <a:gd name="connsiteX9" fmla="*/ 457200 w 2098249"/>
                <a:gd name="connsiteY9" fmla="*/ 514350 h 990600"/>
                <a:gd name="connsiteX10" fmla="*/ 466725 w 2098249"/>
                <a:gd name="connsiteY10" fmla="*/ 485775 h 990600"/>
                <a:gd name="connsiteX11" fmla="*/ 495300 w 2098249"/>
                <a:gd name="connsiteY11" fmla="*/ 485775 h 990600"/>
                <a:gd name="connsiteX12" fmla="*/ 523875 w 2098249"/>
                <a:gd name="connsiteY12" fmla="*/ 466725 h 990600"/>
                <a:gd name="connsiteX13" fmla="*/ 647700 w 2098249"/>
                <a:gd name="connsiteY13" fmla="*/ 457200 h 990600"/>
                <a:gd name="connsiteX14" fmla="*/ 752475 w 2098249"/>
                <a:gd name="connsiteY14" fmla="*/ 371475 h 990600"/>
                <a:gd name="connsiteX15" fmla="*/ 809625 w 2098249"/>
                <a:gd name="connsiteY15" fmla="*/ 323850 h 990600"/>
                <a:gd name="connsiteX16" fmla="*/ 876300 w 2098249"/>
                <a:gd name="connsiteY16" fmla="*/ 276225 h 990600"/>
                <a:gd name="connsiteX17" fmla="*/ 1009650 w 2098249"/>
                <a:gd name="connsiteY17" fmla="*/ 238125 h 990600"/>
                <a:gd name="connsiteX18" fmla="*/ 1200150 w 2098249"/>
                <a:gd name="connsiteY18" fmla="*/ 247650 h 990600"/>
                <a:gd name="connsiteX19" fmla="*/ 1247775 w 2098249"/>
                <a:gd name="connsiteY19" fmla="*/ 228600 h 990600"/>
                <a:gd name="connsiteX20" fmla="*/ 1352550 w 2098249"/>
                <a:gd name="connsiteY20" fmla="*/ 276225 h 990600"/>
                <a:gd name="connsiteX21" fmla="*/ 1485900 w 2098249"/>
                <a:gd name="connsiteY21" fmla="*/ 266700 h 990600"/>
                <a:gd name="connsiteX22" fmla="*/ 1628775 w 2098249"/>
                <a:gd name="connsiteY22" fmla="*/ 238125 h 990600"/>
                <a:gd name="connsiteX23" fmla="*/ 1695450 w 2098249"/>
                <a:gd name="connsiteY23" fmla="*/ 209550 h 990600"/>
                <a:gd name="connsiteX24" fmla="*/ 1666875 w 2098249"/>
                <a:gd name="connsiteY24" fmla="*/ 142875 h 990600"/>
                <a:gd name="connsiteX25" fmla="*/ 1781175 w 2098249"/>
                <a:gd name="connsiteY25" fmla="*/ 114300 h 990600"/>
                <a:gd name="connsiteX26" fmla="*/ 1943100 w 2098249"/>
                <a:gd name="connsiteY26" fmla="*/ 104775 h 990600"/>
                <a:gd name="connsiteX27" fmla="*/ 2066925 w 2098249"/>
                <a:gd name="connsiteY27" fmla="*/ 47625 h 990600"/>
                <a:gd name="connsiteX28" fmla="*/ 2095500 w 2098249"/>
                <a:gd name="connsiteY28" fmla="*/ 9525 h 990600"/>
                <a:gd name="connsiteX29" fmla="*/ 2095500 w 2098249"/>
                <a:gd name="connsiteY29" fmla="*/ 0 h 990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098249" h="990600">
                  <a:moveTo>
                    <a:pt x="0" y="990600"/>
                  </a:moveTo>
                  <a:cubicBezTo>
                    <a:pt x="67469" y="980281"/>
                    <a:pt x="134938" y="968375"/>
                    <a:pt x="190500" y="962025"/>
                  </a:cubicBezTo>
                  <a:cubicBezTo>
                    <a:pt x="246062" y="955675"/>
                    <a:pt x="307975" y="965200"/>
                    <a:pt x="333375" y="952500"/>
                  </a:cubicBezTo>
                  <a:cubicBezTo>
                    <a:pt x="358775" y="939800"/>
                    <a:pt x="342900" y="885825"/>
                    <a:pt x="342900" y="885825"/>
                  </a:cubicBezTo>
                  <a:cubicBezTo>
                    <a:pt x="347663" y="868362"/>
                    <a:pt x="350838" y="873125"/>
                    <a:pt x="361950" y="847725"/>
                  </a:cubicBezTo>
                  <a:cubicBezTo>
                    <a:pt x="373062" y="822325"/>
                    <a:pt x="406400" y="765175"/>
                    <a:pt x="409575" y="733425"/>
                  </a:cubicBezTo>
                  <a:cubicBezTo>
                    <a:pt x="412750" y="701675"/>
                    <a:pt x="381000" y="657225"/>
                    <a:pt x="381000" y="657225"/>
                  </a:cubicBezTo>
                  <a:cubicBezTo>
                    <a:pt x="374650" y="638175"/>
                    <a:pt x="355600" y="639762"/>
                    <a:pt x="371475" y="619125"/>
                  </a:cubicBezTo>
                  <a:cubicBezTo>
                    <a:pt x="387350" y="598487"/>
                    <a:pt x="476250" y="533400"/>
                    <a:pt x="476250" y="533400"/>
                  </a:cubicBezTo>
                  <a:cubicBezTo>
                    <a:pt x="490537" y="515938"/>
                    <a:pt x="457200" y="514350"/>
                    <a:pt x="457200" y="514350"/>
                  </a:cubicBezTo>
                  <a:cubicBezTo>
                    <a:pt x="455612" y="506412"/>
                    <a:pt x="466725" y="485775"/>
                    <a:pt x="466725" y="485775"/>
                  </a:cubicBezTo>
                  <a:cubicBezTo>
                    <a:pt x="473075" y="481013"/>
                    <a:pt x="495300" y="485775"/>
                    <a:pt x="495300" y="485775"/>
                  </a:cubicBezTo>
                  <a:cubicBezTo>
                    <a:pt x="504825" y="482600"/>
                    <a:pt x="498475" y="471487"/>
                    <a:pt x="523875" y="466725"/>
                  </a:cubicBezTo>
                  <a:cubicBezTo>
                    <a:pt x="549275" y="461963"/>
                    <a:pt x="609600" y="473075"/>
                    <a:pt x="647700" y="457200"/>
                  </a:cubicBezTo>
                  <a:cubicBezTo>
                    <a:pt x="685800" y="441325"/>
                    <a:pt x="752475" y="371475"/>
                    <a:pt x="752475" y="371475"/>
                  </a:cubicBezTo>
                  <a:cubicBezTo>
                    <a:pt x="779462" y="349250"/>
                    <a:pt x="788988" y="339725"/>
                    <a:pt x="809625" y="323850"/>
                  </a:cubicBezTo>
                  <a:cubicBezTo>
                    <a:pt x="830263" y="307975"/>
                    <a:pt x="842963" y="290512"/>
                    <a:pt x="876300" y="276225"/>
                  </a:cubicBezTo>
                  <a:cubicBezTo>
                    <a:pt x="909637" y="261938"/>
                    <a:pt x="955675" y="242888"/>
                    <a:pt x="1009650" y="238125"/>
                  </a:cubicBezTo>
                  <a:cubicBezTo>
                    <a:pt x="1063625" y="233362"/>
                    <a:pt x="1160463" y="249237"/>
                    <a:pt x="1200150" y="247650"/>
                  </a:cubicBezTo>
                  <a:cubicBezTo>
                    <a:pt x="1239837" y="246063"/>
                    <a:pt x="1222375" y="223838"/>
                    <a:pt x="1247775" y="228600"/>
                  </a:cubicBezTo>
                  <a:cubicBezTo>
                    <a:pt x="1273175" y="233362"/>
                    <a:pt x="1312863" y="269875"/>
                    <a:pt x="1352550" y="276225"/>
                  </a:cubicBezTo>
                  <a:cubicBezTo>
                    <a:pt x="1392237" y="282575"/>
                    <a:pt x="1439862" y="273050"/>
                    <a:pt x="1485900" y="266700"/>
                  </a:cubicBezTo>
                  <a:cubicBezTo>
                    <a:pt x="1531938" y="260350"/>
                    <a:pt x="1593850" y="247650"/>
                    <a:pt x="1628775" y="238125"/>
                  </a:cubicBezTo>
                  <a:cubicBezTo>
                    <a:pt x="1663700" y="228600"/>
                    <a:pt x="1689100" y="225425"/>
                    <a:pt x="1695450" y="209550"/>
                  </a:cubicBezTo>
                  <a:cubicBezTo>
                    <a:pt x="1701800" y="193675"/>
                    <a:pt x="1652588" y="158750"/>
                    <a:pt x="1666875" y="142875"/>
                  </a:cubicBezTo>
                  <a:cubicBezTo>
                    <a:pt x="1681163" y="127000"/>
                    <a:pt x="1735137" y="120650"/>
                    <a:pt x="1781175" y="114300"/>
                  </a:cubicBezTo>
                  <a:cubicBezTo>
                    <a:pt x="1827213" y="107950"/>
                    <a:pt x="1895475" y="115887"/>
                    <a:pt x="1943100" y="104775"/>
                  </a:cubicBezTo>
                  <a:cubicBezTo>
                    <a:pt x="1990725" y="93663"/>
                    <a:pt x="2041525" y="63500"/>
                    <a:pt x="2066925" y="47625"/>
                  </a:cubicBezTo>
                  <a:cubicBezTo>
                    <a:pt x="2092325" y="31750"/>
                    <a:pt x="2095500" y="9525"/>
                    <a:pt x="2095500" y="9525"/>
                  </a:cubicBezTo>
                  <a:cubicBezTo>
                    <a:pt x="2100263" y="1587"/>
                    <a:pt x="2097881" y="793"/>
                    <a:pt x="2095500" y="0"/>
                  </a:cubicBezTo>
                </a:path>
              </a:pathLst>
            </a:cu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F6C619-B831-431B-929B-D55AAC985A79}"/>
                </a:ext>
              </a:extLst>
            </p:cNvPr>
            <p:cNvSpPr/>
            <p:nvPr/>
          </p:nvSpPr>
          <p:spPr>
            <a:xfrm>
              <a:off x="9490075" y="3273425"/>
              <a:ext cx="705953" cy="2022475"/>
            </a:xfrm>
            <a:custGeom>
              <a:avLst/>
              <a:gdLst>
                <a:gd name="connsiteX0" fmla="*/ 457200 w 705953"/>
                <a:gd name="connsiteY0" fmla="*/ 2022475 h 2022475"/>
                <a:gd name="connsiteX1" fmla="*/ 479425 w 705953"/>
                <a:gd name="connsiteY1" fmla="*/ 1958975 h 2022475"/>
                <a:gd name="connsiteX2" fmla="*/ 523875 w 705953"/>
                <a:gd name="connsiteY2" fmla="*/ 1914525 h 2022475"/>
                <a:gd name="connsiteX3" fmla="*/ 549275 w 705953"/>
                <a:gd name="connsiteY3" fmla="*/ 1879600 h 2022475"/>
                <a:gd name="connsiteX4" fmla="*/ 549275 w 705953"/>
                <a:gd name="connsiteY4" fmla="*/ 1838325 h 2022475"/>
                <a:gd name="connsiteX5" fmla="*/ 587375 w 705953"/>
                <a:gd name="connsiteY5" fmla="*/ 1806575 h 2022475"/>
                <a:gd name="connsiteX6" fmla="*/ 568325 w 705953"/>
                <a:gd name="connsiteY6" fmla="*/ 1749425 h 2022475"/>
                <a:gd name="connsiteX7" fmla="*/ 508000 w 705953"/>
                <a:gd name="connsiteY7" fmla="*/ 1717675 h 2022475"/>
                <a:gd name="connsiteX8" fmla="*/ 520700 w 705953"/>
                <a:gd name="connsiteY8" fmla="*/ 1663700 h 2022475"/>
                <a:gd name="connsiteX9" fmla="*/ 568325 w 705953"/>
                <a:gd name="connsiteY9" fmla="*/ 1651000 h 2022475"/>
                <a:gd name="connsiteX10" fmla="*/ 590550 w 705953"/>
                <a:gd name="connsiteY10" fmla="*/ 1600200 h 2022475"/>
                <a:gd name="connsiteX11" fmla="*/ 549275 w 705953"/>
                <a:gd name="connsiteY11" fmla="*/ 1577975 h 2022475"/>
                <a:gd name="connsiteX12" fmla="*/ 549275 w 705953"/>
                <a:gd name="connsiteY12" fmla="*/ 1555750 h 2022475"/>
                <a:gd name="connsiteX13" fmla="*/ 581025 w 705953"/>
                <a:gd name="connsiteY13" fmla="*/ 1514475 h 2022475"/>
                <a:gd name="connsiteX14" fmla="*/ 593725 w 705953"/>
                <a:gd name="connsiteY14" fmla="*/ 1479550 h 2022475"/>
                <a:gd name="connsiteX15" fmla="*/ 695325 w 705953"/>
                <a:gd name="connsiteY15" fmla="*/ 1419225 h 2022475"/>
                <a:gd name="connsiteX16" fmla="*/ 695325 w 705953"/>
                <a:gd name="connsiteY16" fmla="*/ 1371600 h 2022475"/>
                <a:gd name="connsiteX17" fmla="*/ 628650 w 705953"/>
                <a:gd name="connsiteY17" fmla="*/ 1276350 h 2022475"/>
                <a:gd name="connsiteX18" fmla="*/ 600075 w 705953"/>
                <a:gd name="connsiteY18" fmla="*/ 1203325 h 2022475"/>
                <a:gd name="connsiteX19" fmla="*/ 596900 w 705953"/>
                <a:gd name="connsiteY19" fmla="*/ 1187450 h 2022475"/>
                <a:gd name="connsiteX20" fmla="*/ 612775 w 705953"/>
                <a:gd name="connsiteY20" fmla="*/ 1177925 h 2022475"/>
                <a:gd name="connsiteX21" fmla="*/ 590550 w 705953"/>
                <a:gd name="connsiteY21" fmla="*/ 1149350 h 2022475"/>
                <a:gd name="connsiteX22" fmla="*/ 606425 w 705953"/>
                <a:gd name="connsiteY22" fmla="*/ 1111250 h 2022475"/>
                <a:gd name="connsiteX23" fmla="*/ 568325 w 705953"/>
                <a:gd name="connsiteY23" fmla="*/ 1050925 h 2022475"/>
                <a:gd name="connsiteX24" fmla="*/ 571500 w 705953"/>
                <a:gd name="connsiteY24" fmla="*/ 984250 h 2022475"/>
                <a:gd name="connsiteX25" fmla="*/ 498475 w 705953"/>
                <a:gd name="connsiteY25" fmla="*/ 901700 h 2022475"/>
                <a:gd name="connsiteX26" fmla="*/ 514350 w 705953"/>
                <a:gd name="connsiteY26" fmla="*/ 835025 h 2022475"/>
                <a:gd name="connsiteX27" fmla="*/ 527050 w 705953"/>
                <a:gd name="connsiteY27" fmla="*/ 787400 h 2022475"/>
                <a:gd name="connsiteX28" fmla="*/ 479425 w 705953"/>
                <a:gd name="connsiteY28" fmla="*/ 739775 h 2022475"/>
                <a:gd name="connsiteX29" fmla="*/ 504825 w 705953"/>
                <a:gd name="connsiteY29" fmla="*/ 682625 h 2022475"/>
                <a:gd name="connsiteX30" fmla="*/ 523875 w 705953"/>
                <a:gd name="connsiteY30" fmla="*/ 606425 h 2022475"/>
                <a:gd name="connsiteX31" fmla="*/ 476250 w 705953"/>
                <a:gd name="connsiteY31" fmla="*/ 561975 h 2022475"/>
                <a:gd name="connsiteX32" fmla="*/ 336550 w 705953"/>
                <a:gd name="connsiteY32" fmla="*/ 323850 h 2022475"/>
                <a:gd name="connsiteX33" fmla="*/ 263525 w 705953"/>
                <a:gd name="connsiteY33" fmla="*/ 282575 h 2022475"/>
                <a:gd name="connsiteX34" fmla="*/ 184150 w 705953"/>
                <a:gd name="connsiteY34" fmla="*/ 209550 h 2022475"/>
                <a:gd name="connsiteX35" fmla="*/ 82550 w 705953"/>
                <a:gd name="connsiteY35" fmla="*/ 104775 h 2022475"/>
                <a:gd name="connsiteX36" fmla="*/ 0 w 705953"/>
                <a:gd name="connsiteY36" fmla="*/ 0 h 2022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05953" h="2022475">
                  <a:moveTo>
                    <a:pt x="457200" y="2022475"/>
                  </a:moveTo>
                  <a:cubicBezTo>
                    <a:pt x="462756" y="1999720"/>
                    <a:pt x="468313" y="1976966"/>
                    <a:pt x="479425" y="1958975"/>
                  </a:cubicBezTo>
                  <a:cubicBezTo>
                    <a:pt x="490537" y="1940984"/>
                    <a:pt x="512233" y="1927754"/>
                    <a:pt x="523875" y="1914525"/>
                  </a:cubicBezTo>
                  <a:cubicBezTo>
                    <a:pt x="535517" y="1901296"/>
                    <a:pt x="545042" y="1892300"/>
                    <a:pt x="549275" y="1879600"/>
                  </a:cubicBezTo>
                  <a:cubicBezTo>
                    <a:pt x="553508" y="1866900"/>
                    <a:pt x="542925" y="1850496"/>
                    <a:pt x="549275" y="1838325"/>
                  </a:cubicBezTo>
                  <a:cubicBezTo>
                    <a:pt x="555625" y="1826154"/>
                    <a:pt x="584200" y="1821392"/>
                    <a:pt x="587375" y="1806575"/>
                  </a:cubicBezTo>
                  <a:cubicBezTo>
                    <a:pt x="590550" y="1791758"/>
                    <a:pt x="581554" y="1764242"/>
                    <a:pt x="568325" y="1749425"/>
                  </a:cubicBezTo>
                  <a:cubicBezTo>
                    <a:pt x="555096" y="1734608"/>
                    <a:pt x="515937" y="1731962"/>
                    <a:pt x="508000" y="1717675"/>
                  </a:cubicBezTo>
                  <a:cubicBezTo>
                    <a:pt x="500063" y="1703388"/>
                    <a:pt x="510646" y="1674812"/>
                    <a:pt x="520700" y="1663700"/>
                  </a:cubicBezTo>
                  <a:cubicBezTo>
                    <a:pt x="530754" y="1652588"/>
                    <a:pt x="556683" y="1661583"/>
                    <a:pt x="568325" y="1651000"/>
                  </a:cubicBezTo>
                  <a:cubicBezTo>
                    <a:pt x="579967" y="1640417"/>
                    <a:pt x="593725" y="1612371"/>
                    <a:pt x="590550" y="1600200"/>
                  </a:cubicBezTo>
                  <a:cubicBezTo>
                    <a:pt x="587375" y="1588029"/>
                    <a:pt x="556154" y="1585383"/>
                    <a:pt x="549275" y="1577975"/>
                  </a:cubicBezTo>
                  <a:cubicBezTo>
                    <a:pt x="542396" y="1570567"/>
                    <a:pt x="543983" y="1566333"/>
                    <a:pt x="549275" y="1555750"/>
                  </a:cubicBezTo>
                  <a:cubicBezTo>
                    <a:pt x="554567" y="1545167"/>
                    <a:pt x="573617" y="1527175"/>
                    <a:pt x="581025" y="1514475"/>
                  </a:cubicBezTo>
                  <a:cubicBezTo>
                    <a:pt x="588433" y="1501775"/>
                    <a:pt x="574675" y="1495425"/>
                    <a:pt x="593725" y="1479550"/>
                  </a:cubicBezTo>
                  <a:cubicBezTo>
                    <a:pt x="612775" y="1463675"/>
                    <a:pt x="678392" y="1437217"/>
                    <a:pt x="695325" y="1419225"/>
                  </a:cubicBezTo>
                  <a:cubicBezTo>
                    <a:pt x="712258" y="1401233"/>
                    <a:pt x="706438" y="1395412"/>
                    <a:pt x="695325" y="1371600"/>
                  </a:cubicBezTo>
                  <a:cubicBezTo>
                    <a:pt x="684213" y="1347787"/>
                    <a:pt x="644525" y="1304396"/>
                    <a:pt x="628650" y="1276350"/>
                  </a:cubicBezTo>
                  <a:cubicBezTo>
                    <a:pt x="612775" y="1248304"/>
                    <a:pt x="605367" y="1218142"/>
                    <a:pt x="600075" y="1203325"/>
                  </a:cubicBezTo>
                  <a:cubicBezTo>
                    <a:pt x="594783" y="1188508"/>
                    <a:pt x="594783" y="1191683"/>
                    <a:pt x="596900" y="1187450"/>
                  </a:cubicBezTo>
                  <a:cubicBezTo>
                    <a:pt x="599017" y="1183217"/>
                    <a:pt x="613833" y="1184275"/>
                    <a:pt x="612775" y="1177925"/>
                  </a:cubicBezTo>
                  <a:cubicBezTo>
                    <a:pt x="611717" y="1171575"/>
                    <a:pt x="591608" y="1160462"/>
                    <a:pt x="590550" y="1149350"/>
                  </a:cubicBezTo>
                  <a:cubicBezTo>
                    <a:pt x="589492" y="1138238"/>
                    <a:pt x="610129" y="1127654"/>
                    <a:pt x="606425" y="1111250"/>
                  </a:cubicBezTo>
                  <a:cubicBezTo>
                    <a:pt x="602721" y="1094846"/>
                    <a:pt x="574146" y="1072092"/>
                    <a:pt x="568325" y="1050925"/>
                  </a:cubicBezTo>
                  <a:cubicBezTo>
                    <a:pt x="562504" y="1029758"/>
                    <a:pt x="583142" y="1009121"/>
                    <a:pt x="571500" y="984250"/>
                  </a:cubicBezTo>
                  <a:cubicBezTo>
                    <a:pt x="559858" y="959379"/>
                    <a:pt x="508000" y="926571"/>
                    <a:pt x="498475" y="901700"/>
                  </a:cubicBezTo>
                  <a:cubicBezTo>
                    <a:pt x="488950" y="876829"/>
                    <a:pt x="509588" y="854075"/>
                    <a:pt x="514350" y="835025"/>
                  </a:cubicBezTo>
                  <a:cubicBezTo>
                    <a:pt x="519112" y="815975"/>
                    <a:pt x="532871" y="803275"/>
                    <a:pt x="527050" y="787400"/>
                  </a:cubicBezTo>
                  <a:cubicBezTo>
                    <a:pt x="521229" y="771525"/>
                    <a:pt x="483129" y="757237"/>
                    <a:pt x="479425" y="739775"/>
                  </a:cubicBezTo>
                  <a:cubicBezTo>
                    <a:pt x="475721" y="722313"/>
                    <a:pt x="497417" y="704850"/>
                    <a:pt x="504825" y="682625"/>
                  </a:cubicBezTo>
                  <a:cubicBezTo>
                    <a:pt x="512233" y="660400"/>
                    <a:pt x="528637" y="626533"/>
                    <a:pt x="523875" y="606425"/>
                  </a:cubicBezTo>
                  <a:cubicBezTo>
                    <a:pt x="519113" y="586317"/>
                    <a:pt x="507471" y="609071"/>
                    <a:pt x="476250" y="561975"/>
                  </a:cubicBezTo>
                  <a:cubicBezTo>
                    <a:pt x="445029" y="514879"/>
                    <a:pt x="372004" y="370417"/>
                    <a:pt x="336550" y="323850"/>
                  </a:cubicBezTo>
                  <a:cubicBezTo>
                    <a:pt x="301096" y="277283"/>
                    <a:pt x="288925" y="301625"/>
                    <a:pt x="263525" y="282575"/>
                  </a:cubicBezTo>
                  <a:cubicBezTo>
                    <a:pt x="238125" y="263525"/>
                    <a:pt x="214312" y="239183"/>
                    <a:pt x="184150" y="209550"/>
                  </a:cubicBezTo>
                  <a:cubicBezTo>
                    <a:pt x="153987" y="179917"/>
                    <a:pt x="113242" y="139700"/>
                    <a:pt x="82550" y="104775"/>
                  </a:cubicBezTo>
                  <a:cubicBezTo>
                    <a:pt x="51858" y="69850"/>
                    <a:pt x="25929" y="34925"/>
                    <a:pt x="0" y="0"/>
                  </a:cubicBezTo>
                </a:path>
              </a:pathLst>
            </a:cu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AC736CD-B80E-43D2-9136-7B9A88355E5C}"/>
                </a:ext>
              </a:extLst>
            </p:cNvPr>
            <p:cNvSpPr/>
            <p:nvPr/>
          </p:nvSpPr>
          <p:spPr>
            <a:xfrm>
              <a:off x="8167653" y="390525"/>
              <a:ext cx="1331169" cy="2867025"/>
            </a:xfrm>
            <a:custGeom>
              <a:avLst/>
              <a:gdLst>
                <a:gd name="connsiteX0" fmla="*/ 1324010 w 1331169"/>
                <a:gd name="connsiteY0" fmla="*/ 2867025 h 2867025"/>
                <a:gd name="connsiteX1" fmla="*/ 1328772 w 1331169"/>
                <a:gd name="connsiteY1" fmla="*/ 2814638 h 2867025"/>
                <a:gd name="connsiteX2" fmla="*/ 1290672 w 1331169"/>
                <a:gd name="connsiteY2" fmla="*/ 2809875 h 2867025"/>
                <a:gd name="connsiteX3" fmla="*/ 1266860 w 1331169"/>
                <a:gd name="connsiteY3" fmla="*/ 2809875 h 2867025"/>
                <a:gd name="connsiteX4" fmla="*/ 1228760 w 1331169"/>
                <a:gd name="connsiteY4" fmla="*/ 2805113 h 2867025"/>
                <a:gd name="connsiteX5" fmla="*/ 1195422 w 1331169"/>
                <a:gd name="connsiteY5" fmla="*/ 2809875 h 2867025"/>
                <a:gd name="connsiteX6" fmla="*/ 1176372 w 1331169"/>
                <a:gd name="connsiteY6" fmla="*/ 2819400 h 2867025"/>
                <a:gd name="connsiteX7" fmla="*/ 1143035 w 1331169"/>
                <a:gd name="connsiteY7" fmla="*/ 2790825 h 2867025"/>
                <a:gd name="connsiteX8" fmla="*/ 1114460 w 1331169"/>
                <a:gd name="connsiteY8" fmla="*/ 2757488 h 2867025"/>
                <a:gd name="connsiteX9" fmla="*/ 1085885 w 1331169"/>
                <a:gd name="connsiteY9" fmla="*/ 2747963 h 2867025"/>
                <a:gd name="connsiteX10" fmla="*/ 1052547 w 1331169"/>
                <a:gd name="connsiteY10" fmla="*/ 2738438 h 2867025"/>
                <a:gd name="connsiteX11" fmla="*/ 1019210 w 1331169"/>
                <a:gd name="connsiteY11" fmla="*/ 2714625 h 2867025"/>
                <a:gd name="connsiteX12" fmla="*/ 981110 w 1331169"/>
                <a:gd name="connsiteY12" fmla="*/ 2695575 h 2867025"/>
                <a:gd name="connsiteX13" fmla="*/ 971585 w 1331169"/>
                <a:gd name="connsiteY13" fmla="*/ 2690813 h 2867025"/>
                <a:gd name="connsiteX14" fmla="*/ 957297 w 1331169"/>
                <a:gd name="connsiteY14" fmla="*/ 2676525 h 2867025"/>
                <a:gd name="connsiteX15" fmla="*/ 957297 w 1331169"/>
                <a:gd name="connsiteY15" fmla="*/ 2700338 h 2867025"/>
                <a:gd name="connsiteX16" fmla="*/ 923960 w 1331169"/>
                <a:gd name="connsiteY16" fmla="*/ 2681288 h 2867025"/>
                <a:gd name="connsiteX17" fmla="*/ 904910 w 1331169"/>
                <a:gd name="connsiteY17" fmla="*/ 2657475 h 2867025"/>
                <a:gd name="connsiteX18" fmla="*/ 833472 w 1331169"/>
                <a:gd name="connsiteY18" fmla="*/ 2605088 h 2867025"/>
                <a:gd name="connsiteX19" fmla="*/ 785847 w 1331169"/>
                <a:gd name="connsiteY19" fmla="*/ 2581275 h 2867025"/>
                <a:gd name="connsiteX20" fmla="*/ 795372 w 1331169"/>
                <a:gd name="connsiteY20" fmla="*/ 2533650 h 2867025"/>
                <a:gd name="connsiteX21" fmla="*/ 738222 w 1331169"/>
                <a:gd name="connsiteY21" fmla="*/ 2457450 h 2867025"/>
                <a:gd name="connsiteX22" fmla="*/ 595347 w 1331169"/>
                <a:gd name="connsiteY22" fmla="*/ 2362200 h 2867025"/>
                <a:gd name="connsiteX23" fmla="*/ 528672 w 1331169"/>
                <a:gd name="connsiteY23" fmla="*/ 2257425 h 2867025"/>
                <a:gd name="connsiteX24" fmla="*/ 457235 w 1331169"/>
                <a:gd name="connsiteY24" fmla="*/ 2152650 h 2867025"/>
                <a:gd name="connsiteX25" fmla="*/ 452472 w 1331169"/>
                <a:gd name="connsiteY25" fmla="*/ 2119313 h 2867025"/>
                <a:gd name="connsiteX26" fmla="*/ 485810 w 1331169"/>
                <a:gd name="connsiteY26" fmla="*/ 2081213 h 2867025"/>
                <a:gd name="connsiteX27" fmla="*/ 457235 w 1331169"/>
                <a:gd name="connsiteY27" fmla="*/ 2047875 h 2867025"/>
                <a:gd name="connsiteX28" fmla="*/ 390560 w 1331169"/>
                <a:gd name="connsiteY28" fmla="*/ 2033588 h 2867025"/>
                <a:gd name="connsiteX29" fmla="*/ 347697 w 1331169"/>
                <a:gd name="connsiteY29" fmla="*/ 2005013 h 2867025"/>
                <a:gd name="connsiteX30" fmla="*/ 176247 w 1331169"/>
                <a:gd name="connsiteY30" fmla="*/ 1933575 h 2867025"/>
                <a:gd name="connsiteX31" fmla="*/ 61947 w 1331169"/>
                <a:gd name="connsiteY31" fmla="*/ 1824038 h 2867025"/>
                <a:gd name="connsiteX32" fmla="*/ 66710 w 1331169"/>
                <a:gd name="connsiteY32" fmla="*/ 1790700 h 2867025"/>
                <a:gd name="connsiteX33" fmla="*/ 42897 w 1331169"/>
                <a:gd name="connsiteY33" fmla="*/ 1719263 h 2867025"/>
                <a:gd name="connsiteX34" fmla="*/ 19085 w 1331169"/>
                <a:gd name="connsiteY34" fmla="*/ 1666875 h 2867025"/>
                <a:gd name="connsiteX35" fmla="*/ 35 w 1331169"/>
                <a:gd name="connsiteY35" fmla="*/ 1633538 h 2867025"/>
                <a:gd name="connsiteX36" fmla="*/ 23847 w 1331169"/>
                <a:gd name="connsiteY36" fmla="*/ 1571625 h 2867025"/>
                <a:gd name="connsiteX37" fmla="*/ 47660 w 1331169"/>
                <a:gd name="connsiteY37" fmla="*/ 1504950 h 2867025"/>
                <a:gd name="connsiteX38" fmla="*/ 80997 w 1331169"/>
                <a:gd name="connsiteY38" fmla="*/ 1495425 h 2867025"/>
                <a:gd name="connsiteX39" fmla="*/ 66710 w 1331169"/>
                <a:gd name="connsiteY39" fmla="*/ 1462088 h 2867025"/>
                <a:gd name="connsiteX40" fmla="*/ 109572 w 1331169"/>
                <a:gd name="connsiteY40" fmla="*/ 1414463 h 2867025"/>
                <a:gd name="connsiteX41" fmla="*/ 123860 w 1331169"/>
                <a:gd name="connsiteY41" fmla="*/ 1381125 h 2867025"/>
                <a:gd name="connsiteX42" fmla="*/ 100047 w 1331169"/>
                <a:gd name="connsiteY42" fmla="*/ 1281113 h 2867025"/>
                <a:gd name="connsiteX43" fmla="*/ 138147 w 1331169"/>
                <a:gd name="connsiteY43" fmla="*/ 1204913 h 2867025"/>
                <a:gd name="connsiteX44" fmla="*/ 157197 w 1331169"/>
                <a:gd name="connsiteY44" fmla="*/ 1176338 h 2867025"/>
                <a:gd name="connsiteX45" fmla="*/ 147672 w 1331169"/>
                <a:gd name="connsiteY45" fmla="*/ 1147763 h 2867025"/>
                <a:gd name="connsiteX46" fmla="*/ 204822 w 1331169"/>
                <a:gd name="connsiteY46" fmla="*/ 1081088 h 2867025"/>
                <a:gd name="connsiteX47" fmla="*/ 214347 w 1331169"/>
                <a:gd name="connsiteY47" fmla="*/ 1062038 h 2867025"/>
                <a:gd name="connsiteX48" fmla="*/ 161960 w 1331169"/>
                <a:gd name="connsiteY48" fmla="*/ 847725 h 2867025"/>
                <a:gd name="connsiteX49" fmla="*/ 190535 w 1331169"/>
                <a:gd name="connsiteY49" fmla="*/ 790575 h 2867025"/>
                <a:gd name="connsiteX50" fmla="*/ 171485 w 1331169"/>
                <a:gd name="connsiteY50" fmla="*/ 776288 h 2867025"/>
                <a:gd name="connsiteX51" fmla="*/ 176247 w 1331169"/>
                <a:gd name="connsiteY51" fmla="*/ 719138 h 2867025"/>
                <a:gd name="connsiteX52" fmla="*/ 257210 w 1331169"/>
                <a:gd name="connsiteY52" fmla="*/ 695325 h 2867025"/>
                <a:gd name="connsiteX53" fmla="*/ 319122 w 1331169"/>
                <a:gd name="connsiteY53" fmla="*/ 628650 h 2867025"/>
                <a:gd name="connsiteX54" fmla="*/ 390560 w 1331169"/>
                <a:gd name="connsiteY54" fmla="*/ 585788 h 2867025"/>
                <a:gd name="connsiteX55" fmla="*/ 552485 w 1331169"/>
                <a:gd name="connsiteY55" fmla="*/ 466725 h 2867025"/>
                <a:gd name="connsiteX56" fmla="*/ 619160 w 1331169"/>
                <a:gd name="connsiteY56" fmla="*/ 400050 h 2867025"/>
                <a:gd name="connsiteX57" fmla="*/ 623922 w 1331169"/>
                <a:gd name="connsiteY57" fmla="*/ 366713 h 2867025"/>
                <a:gd name="connsiteX58" fmla="*/ 576297 w 1331169"/>
                <a:gd name="connsiteY58" fmla="*/ 333375 h 2867025"/>
                <a:gd name="connsiteX59" fmla="*/ 609635 w 1331169"/>
                <a:gd name="connsiteY59" fmla="*/ 266700 h 2867025"/>
                <a:gd name="connsiteX60" fmla="*/ 604872 w 1331169"/>
                <a:gd name="connsiteY60" fmla="*/ 204788 h 2867025"/>
                <a:gd name="connsiteX61" fmla="*/ 585822 w 1331169"/>
                <a:gd name="connsiteY61" fmla="*/ 176213 h 2867025"/>
                <a:gd name="connsiteX62" fmla="*/ 542960 w 1331169"/>
                <a:gd name="connsiteY62" fmla="*/ 147638 h 2867025"/>
                <a:gd name="connsiteX63" fmla="*/ 552485 w 1331169"/>
                <a:gd name="connsiteY63" fmla="*/ 80963 h 2867025"/>
                <a:gd name="connsiteX64" fmla="*/ 504860 w 1331169"/>
                <a:gd name="connsiteY64" fmla="*/ 52388 h 2867025"/>
                <a:gd name="connsiteX65" fmla="*/ 457235 w 1331169"/>
                <a:gd name="connsiteY65" fmla="*/ 23813 h 2867025"/>
                <a:gd name="connsiteX66" fmla="*/ 409610 w 1331169"/>
                <a:gd name="connsiteY66" fmla="*/ 0 h 2867025"/>
                <a:gd name="connsiteX67" fmla="*/ 395322 w 1331169"/>
                <a:gd name="connsiteY67" fmla="*/ 23813 h 2867025"/>
                <a:gd name="connsiteX68" fmla="*/ 376272 w 1331169"/>
                <a:gd name="connsiteY68" fmla="*/ 23813 h 2867025"/>
                <a:gd name="connsiteX69" fmla="*/ 328647 w 1331169"/>
                <a:gd name="connsiteY69" fmla="*/ 57150 h 2867025"/>
                <a:gd name="connsiteX70" fmla="*/ 276260 w 1331169"/>
                <a:gd name="connsiteY70" fmla="*/ 100013 h 2867025"/>
                <a:gd name="connsiteX71" fmla="*/ 166722 w 1331169"/>
                <a:gd name="connsiteY71" fmla="*/ 228600 h 2867025"/>
                <a:gd name="connsiteX72" fmla="*/ 128622 w 1331169"/>
                <a:gd name="connsiteY72" fmla="*/ 233363 h 2867025"/>
                <a:gd name="connsiteX73" fmla="*/ 161960 w 1331169"/>
                <a:gd name="connsiteY73" fmla="*/ 242888 h 2867025"/>
                <a:gd name="connsiteX74" fmla="*/ 161960 w 1331169"/>
                <a:gd name="connsiteY74" fmla="*/ 261938 h 2867025"/>
                <a:gd name="connsiteX75" fmla="*/ 138147 w 1331169"/>
                <a:gd name="connsiteY75" fmla="*/ 328613 h 2867025"/>
                <a:gd name="connsiteX76" fmla="*/ 100047 w 1331169"/>
                <a:gd name="connsiteY76" fmla="*/ 352425 h 2867025"/>
                <a:gd name="connsiteX77" fmla="*/ 80997 w 1331169"/>
                <a:gd name="connsiteY77" fmla="*/ 409575 h 2867025"/>
                <a:gd name="connsiteX78" fmla="*/ 95285 w 1331169"/>
                <a:gd name="connsiteY78" fmla="*/ 471488 h 2867025"/>
                <a:gd name="connsiteX79" fmla="*/ 147672 w 1331169"/>
                <a:gd name="connsiteY79" fmla="*/ 485775 h 2867025"/>
                <a:gd name="connsiteX80" fmla="*/ 147672 w 1331169"/>
                <a:gd name="connsiteY80" fmla="*/ 542925 h 2867025"/>
                <a:gd name="connsiteX81" fmla="*/ 147672 w 1331169"/>
                <a:gd name="connsiteY81" fmla="*/ 590550 h 2867025"/>
                <a:gd name="connsiteX82" fmla="*/ 157197 w 1331169"/>
                <a:gd name="connsiteY82" fmla="*/ 642938 h 2867025"/>
                <a:gd name="connsiteX83" fmla="*/ 157197 w 1331169"/>
                <a:gd name="connsiteY83" fmla="*/ 709613 h 2867025"/>
                <a:gd name="connsiteX84" fmla="*/ 228635 w 1331169"/>
                <a:gd name="connsiteY84" fmla="*/ 771525 h 2867025"/>
                <a:gd name="connsiteX85" fmla="*/ 266735 w 1331169"/>
                <a:gd name="connsiteY85" fmla="*/ 781050 h 2867025"/>
                <a:gd name="connsiteX86" fmla="*/ 461997 w 1331169"/>
                <a:gd name="connsiteY86" fmla="*/ 762000 h 2867025"/>
                <a:gd name="connsiteX87" fmla="*/ 519147 w 1331169"/>
                <a:gd name="connsiteY87" fmla="*/ 762000 h 2867025"/>
                <a:gd name="connsiteX88" fmla="*/ 566772 w 1331169"/>
                <a:gd name="connsiteY88" fmla="*/ 823913 h 2867025"/>
                <a:gd name="connsiteX89" fmla="*/ 576297 w 1331169"/>
                <a:gd name="connsiteY89" fmla="*/ 819150 h 2867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1331169" h="2867025">
                  <a:moveTo>
                    <a:pt x="1324010" y="2867025"/>
                  </a:moveTo>
                  <a:cubicBezTo>
                    <a:pt x="1329169" y="2845594"/>
                    <a:pt x="1334328" y="2824163"/>
                    <a:pt x="1328772" y="2814638"/>
                  </a:cubicBezTo>
                  <a:cubicBezTo>
                    <a:pt x="1323216" y="2805113"/>
                    <a:pt x="1300991" y="2810669"/>
                    <a:pt x="1290672" y="2809875"/>
                  </a:cubicBezTo>
                  <a:cubicBezTo>
                    <a:pt x="1280353" y="2809081"/>
                    <a:pt x="1277179" y="2810669"/>
                    <a:pt x="1266860" y="2809875"/>
                  </a:cubicBezTo>
                  <a:cubicBezTo>
                    <a:pt x="1256541" y="2809081"/>
                    <a:pt x="1240666" y="2805113"/>
                    <a:pt x="1228760" y="2805113"/>
                  </a:cubicBezTo>
                  <a:cubicBezTo>
                    <a:pt x="1216854" y="2805113"/>
                    <a:pt x="1195422" y="2809875"/>
                    <a:pt x="1195422" y="2809875"/>
                  </a:cubicBezTo>
                  <a:cubicBezTo>
                    <a:pt x="1186691" y="2812256"/>
                    <a:pt x="1185103" y="2822575"/>
                    <a:pt x="1176372" y="2819400"/>
                  </a:cubicBezTo>
                  <a:cubicBezTo>
                    <a:pt x="1167641" y="2816225"/>
                    <a:pt x="1153354" y="2801144"/>
                    <a:pt x="1143035" y="2790825"/>
                  </a:cubicBezTo>
                  <a:cubicBezTo>
                    <a:pt x="1132716" y="2780506"/>
                    <a:pt x="1123985" y="2764632"/>
                    <a:pt x="1114460" y="2757488"/>
                  </a:cubicBezTo>
                  <a:cubicBezTo>
                    <a:pt x="1104935" y="2750344"/>
                    <a:pt x="1096204" y="2751138"/>
                    <a:pt x="1085885" y="2747963"/>
                  </a:cubicBezTo>
                  <a:cubicBezTo>
                    <a:pt x="1075566" y="2744788"/>
                    <a:pt x="1063659" y="2743994"/>
                    <a:pt x="1052547" y="2738438"/>
                  </a:cubicBezTo>
                  <a:cubicBezTo>
                    <a:pt x="1041434" y="2732882"/>
                    <a:pt x="1031116" y="2721769"/>
                    <a:pt x="1019210" y="2714625"/>
                  </a:cubicBezTo>
                  <a:cubicBezTo>
                    <a:pt x="1007304" y="2707481"/>
                    <a:pt x="981110" y="2695575"/>
                    <a:pt x="981110" y="2695575"/>
                  </a:cubicBezTo>
                  <a:cubicBezTo>
                    <a:pt x="973173" y="2691606"/>
                    <a:pt x="975554" y="2693988"/>
                    <a:pt x="971585" y="2690813"/>
                  </a:cubicBezTo>
                  <a:cubicBezTo>
                    <a:pt x="967616" y="2687638"/>
                    <a:pt x="959678" y="2674938"/>
                    <a:pt x="957297" y="2676525"/>
                  </a:cubicBezTo>
                  <a:cubicBezTo>
                    <a:pt x="954916" y="2678112"/>
                    <a:pt x="962853" y="2699544"/>
                    <a:pt x="957297" y="2700338"/>
                  </a:cubicBezTo>
                  <a:cubicBezTo>
                    <a:pt x="951741" y="2701132"/>
                    <a:pt x="932691" y="2688432"/>
                    <a:pt x="923960" y="2681288"/>
                  </a:cubicBezTo>
                  <a:cubicBezTo>
                    <a:pt x="915229" y="2674144"/>
                    <a:pt x="919991" y="2670175"/>
                    <a:pt x="904910" y="2657475"/>
                  </a:cubicBezTo>
                  <a:cubicBezTo>
                    <a:pt x="889829" y="2644775"/>
                    <a:pt x="853316" y="2617788"/>
                    <a:pt x="833472" y="2605088"/>
                  </a:cubicBezTo>
                  <a:cubicBezTo>
                    <a:pt x="813628" y="2592388"/>
                    <a:pt x="792197" y="2593181"/>
                    <a:pt x="785847" y="2581275"/>
                  </a:cubicBezTo>
                  <a:cubicBezTo>
                    <a:pt x="779497" y="2569369"/>
                    <a:pt x="803309" y="2554287"/>
                    <a:pt x="795372" y="2533650"/>
                  </a:cubicBezTo>
                  <a:cubicBezTo>
                    <a:pt x="787434" y="2513012"/>
                    <a:pt x="771559" y="2486025"/>
                    <a:pt x="738222" y="2457450"/>
                  </a:cubicBezTo>
                  <a:cubicBezTo>
                    <a:pt x="704884" y="2428875"/>
                    <a:pt x="630272" y="2395537"/>
                    <a:pt x="595347" y="2362200"/>
                  </a:cubicBezTo>
                  <a:cubicBezTo>
                    <a:pt x="560422" y="2328862"/>
                    <a:pt x="551691" y="2292350"/>
                    <a:pt x="528672" y="2257425"/>
                  </a:cubicBezTo>
                  <a:cubicBezTo>
                    <a:pt x="505653" y="2222500"/>
                    <a:pt x="469935" y="2175669"/>
                    <a:pt x="457235" y="2152650"/>
                  </a:cubicBezTo>
                  <a:cubicBezTo>
                    <a:pt x="444535" y="2129631"/>
                    <a:pt x="447709" y="2131219"/>
                    <a:pt x="452472" y="2119313"/>
                  </a:cubicBezTo>
                  <a:cubicBezTo>
                    <a:pt x="457234" y="2107407"/>
                    <a:pt x="485016" y="2093119"/>
                    <a:pt x="485810" y="2081213"/>
                  </a:cubicBezTo>
                  <a:cubicBezTo>
                    <a:pt x="486604" y="2069307"/>
                    <a:pt x="473110" y="2055812"/>
                    <a:pt x="457235" y="2047875"/>
                  </a:cubicBezTo>
                  <a:cubicBezTo>
                    <a:pt x="441360" y="2039938"/>
                    <a:pt x="408816" y="2040732"/>
                    <a:pt x="390560" y="2033588"/>
                  </a:cubicBezTo>
                  <a:cubicBezTo>
                    <a:pt x="372304" y="2026444"/>
                    <a:pt x="383416" y="2021682"/>
                    <a:pt x="347697" y="2005013"/>
                  </a:cubicBezTo>
                  <a:cubicBezTo>
                    <a:pt x="311978" y="1988344"/>
                    <a:pt x="223872" y="1963737"/>
                    <a:pt x="176247" y="1933575"/>
                  </a:cubicBezTo>
                  <a:cubicBezTo>
                    <a:pt x="128622" y="1903413"/>
                    <a:pt x="80203" y="1847850"/>
                    <a:pt x="61947" y="1824038"/>
                  </a:cubicBezTo>
                  <a:cubicBezTo>
                    <a:pt x="43691" y="1800225"/>
                    <a:pt x="69885" y="1808162"/>
                    <a:pt x="66710" y="1790700"/>
                  </a:cubicBezTo>
                  <a:cubicBezTo>
                    <a:pt x="63535" y="1773237"/>
                    <a:pt x="50834" y="1739900"/>
                    <a:pt x="42897" y="1719263"/>
                  </a:cubicBezTo>
                  <a:cubicBezTo>
                    <a:pt x="34959" y="1698625"/>
                    <a:pt x="26229" y="1681162"/>
                    <a:pt x="19085" y="1666875"/>
                  </a:cubicBezTo>
                  <a:cubicBezTo>
                    <a:pt x="11941" y="1652588"/>
                    <a:pt x="-759" y="1649413"/>
                    <a:pt x="35" y="1633538"/>
                  </a:cubicBezTo>
                  <a:cubicBezTo>
                    <a:pt x="829" y="1617663"/>
                    <a:pt x="15910" y="1593056"/>
                    <a:pt x="23847" y="1571625"/>
                  </a:cubicBezTo>
                  <a:cubicBezTo>
                    <a:pt x="31784" y="1550194"/>
                    <a:pt x="38135" y="1517650"/>
                    <a:pt x="47660" y="1504950"/>
                  </a:cubicBezTo>
                  <a:cubicBezTo>
                    <a:pt x="57185" y="1492250"/>
                    <a:pt x="77822" y="1502569"/>
                    <a:pt x="80997" y="1495425"/>
                  </a:cubicBezTo>
                  <a:cubicBezTo>
                    <a:pt x="84172" y="1488281"/>
                    <a:pt x="61947" y="1475582"/>
                    <a:pt x="66710" y="1462088"/>
                  </a:cubicBezTo>
                  <a:cubicBezTo>
                    <a:pt x="71473" y="1448594"/>
                    <a:pt x="100047" y="1427957"/>
                    <a:pt x="109572" y="1414463"/>
                  </a:cubicBezTo>
                  <a:cubicBezTo>
                    <a:pt x="119097" y="1400969"/>
                    <a:pt x="125447" y="1403350"/>
                    <a:pt x="123860" y="1381125"/>
                  </a:cubicBezTo>
                  <a:cubicBezTo>
                    <a:pt x="122273" y="1358900"/>
                    <a:pt x="97666" y="1310482"/>
                    <a:pt x="100047" y="1281113"/>
                  </a:cubicBezTo>
                  <a:cubicBezTo>
                    <a:pt x="102428" y="1251744"/>
                    <a:pt x="128622" y="1222375"/>
                    <a:pt x="138147" y="1204913"/>
                  </a:cubicBezTo>
                  <a:cubicBezTo>
                    <a:pt x="147672" y="1187450"/>
                    <a:pt x="155609" y="1185863"/>
                    <a:pt x="157197" y="1176338"/>
                  </a:cubicBezTo>
                  <a:cubicBezTo>
                    <a:pt x="158784" y="1166813"/>
                    <a:pt x="139735" y="1163638"/>
                    <a:pt x="147672" y="1147763"/>
                  </a:cubicBezTo>
                  <a:cubicBezTo>
                    <a:pt x="155609" y="1131888"/>
                    <a:pt x="204822" y="1081088"/>
                    <a:pt x="204822" y="1081088"/>
                  </a:cubicBezTo>
                  <a:cubicBezTo>
                    <a:pt x="215934" y="1066800"/>
                    <a:pt x="221491" y="1100932"/>
                    <a:pt x="214347" y="1062038"/>
                  </a:cubicBezTo>
                  <a:cubicBezTo>
                    <a:pt x="207203" y="1023144"/>
                    <a:pt x="165929" y="892969"/>
                    <a:pt x="161960" y="847725"/>
                  </a:cubicBezTo>
                  <a:cubicBezTo>
                    <a:pt x="157991" y="802481"/>
                    <a:pt x="190535" y="790575"/>
                    <a:pt x="190535" y="790575"/>
                  </a:cubicBezTo>
                  <a:cubicBezTo>
                    <a:pt x="192122" y="778669"/>
                    <a:pt x="173866" y="788194"/>
                    <a:pt x="171485" y="776288"/>
                  </a:cubicBezTo>
                  <a:cubicBezTo>
                    <a:pt x="169104" y="764382"/>
                    <a:pt x="161960" y="732632"/>
                    <a:pt x="176247" y="719138"/>
                  </a:cubicBezTo>
                  <a:cubicBezTo>
                    <a:pt x="190534" y="705644"/>
                    <a:pt x="233397" y="710406"/>
                    <a:pt x="257210" y="695325"/>
                  </a:cubicBezTo>
                  <a:cubicBezTo>
                    <a:pt x="281023" y="680244"/>
                    <a:pt x="296897" y="646906"/>
                    <a:pt x="319122" y="628650"/>
                  </a:cubicBezTo>
                  <a:cubicBezTo>
                    <a:pt x="341347" y="610394"/>
                    <a:pt x="351666" y="612775"/>
                    <a:pt x="390560" y="585788"/>
                  </a:cubicBezTo>
                  <a:cubicBezTo>
                    <a:pt x="429454" y="558800"/>
                    <a:pt x="514385" y="497681"/>
                    <a:pt x="552485" y="466725"/>
                  </a:cubicBezTo>
                  <a:cubicBezTo>
                    <a:pt x="590585" y="435769"/>
                    <a:pt x="607254" y="416719"/>
                    <a:pt x="619160" y="400050"/>
                  </a:cubicBezTo>
                  <a:cubicBezTo>
                    <a:pt x="631066" y="383381"/>
                    <a:pt x="631066" y="377825"/>
                    <a:pt x="623922" y="366713"/>
                  </a:cubicBezTo>
                  <a:cubicBezTo>
                    <a:pt x="616778" y="355601"/>
                    <a:pt x="578678" y="350044"/>
                    <a:pt x="576297" y="333375"/>
                  </a:cubicBezTo>
                  <a:cubicBezTo>
                    <a:pt x="573916" y="316706"/>
                    <a:pt x="604873" y="288131"/>
                    <a:pt x="609635" y="266700"/>
                  </a:cubicBezTo>
                  <a:cubicBezTo>
                    <a:pt x="614397" y="245269"/>
                    <a:pt x="608841" y="219869"/>
                    <a:pt x="604872" y="204788"/>
                  </a:cubicBezTo>
                  <a:cubicBezTo>
                    <a:pt x="600903" y="189707"/>
                    <a:pt x="596141" y="185738"/>
                    <a:pt x="585822" y="176213"/>
                  </a:cubicBezTo>
                  <a:cubicBezTo>
                    <a:pt x="575503" y="166688"/>
                    <a:pt x="548516" y="163513"/>
                    <a:pt x="542960" y="147638"/>
                  </a:cubicBezTo>
                  <a:cubicBezTo>
                    <a:pt x="537404" y="131763"/>
                    <a:pt x="558835" y="96838"/>
                    <a:pt x="552485" y="80963"/>
                  </a:cubicBezTo>
                  <a:cubicBezTo>
                    <a:pt x="546135" y="65088"/>
                    <a:pt x="504860" y="52388"/>
                    <a:pt x="504860" y="52388"/>
                  </a:cubicBezTo>
                  <a:cubicBezTo>
                    <a:pt x="488985" y="42863"/>
                    <a:pt x="473110" y="32544"/>
                    <a:pt x="457235" y="23813"/>
                  </a:cubicBezTo>
                  <a:cubicBezTo>
                    <a:pt x="441360" y="15082"/>
                    <a:pt x="409610" y="0"/>
                    <a:pt x="409610" y="0"/>
                  </a:cubicBezTo>
                  <a:cubicBezTo>
                    <a:pt x="399291" y="0"/>
                    <a:pt x="395322" y="23813"/>
                    <a:pt x="395322" y="23813"/>
                  </a:cubicBezTo>
                  <a:cubicBezTo>
                    <a:pt x="389766" y="27782"/>
                    <a:pt x="387384" y="18257"/>
                    <a:pt x="376272" y="23813"/>
                  </a:cubicBezTo>
                  <a:cubicBezTo>
                    <a:pt x="365159" y="29369"/>
                    <a:pt x="345316" y="44450"/>
                    <a:pt x="328647" y="57150"/>
                  </a:cubicBezTo>
                  <a:cubicBezTo>
                    <a:pt x="311978" y="69850"/>
                    <a:pt x="303247" y="71438"/>
                    <a:pt x="276260" y="100013"/>
                  </a:cubicBezTo>
                  <a:cubicBezTo>
                    <a:pt x="249272" y="128588"/>
                    <a:pt x="191328" y="206375"/>
                    <a:pt x="166722" y="228600"/>
                  </a:cubicBezTo>
                  <a:cubicBezTo>
                    <a:pt x="142116" y="250825"/>
                    <a:pt x="129416" y="230982"/>
                    <a:pt x="128622" y="233363"/>
                  </a:cubicBezTo>
                  <a:cubicBezTo>
                    <a:pt x="127828" y="235744"/>
                    <a:pt x="161960" y="242888"/>
                    <a:pt x="161960" y="242888"/>
                  </a:cubicBezTo>
                  <a:cubicBezTo>
                    <a:pt x="167516" y="247650"/>
                    <a:pt x="165929" y="247651"/>
                    <a:pt x="161960" y="261938"/>
                  </a:cubicBezTo>
                  <a:cubicBezTo>
                    <a:pt x="157991" y="276225"/>
                    <a:pt x="148466" y="313532"/>
                    <a:pt x="138147" y="328613"/>
                  </a:cubicBezTo>
                  <a:cubicBezTo>
                    <a:pt x="127828" y="343694"/>
                    <a:pt x="109572" y="338931"/>
                    <a:pt x="100047" y="352425"/>
                  </a:cubicBezTo>
                  <a:cubicBezTo>
                    <a:pt x="90522" y="365919"/>
                    <a:pt x="81791" y="389731"/>
                    <a:pt x="80997" y="409575"/>
                  </a:cubicBezTo>
                  <a:cubicBezTo>
                    <a:pt x="80203" y="429419"/>
                    <a:pt x="84173" y="458788"/>
                    <a:pt x="95285" y="471488"/>
                  </a:cubicBezTo>
                  <a:cubicBezTo>
                    <a:pt x="106397" y="484188"/>
                    <a:pt x="138941" y="473869"/>
                    <a:pt x="147672" y="485775"/>
                  </a:cubicBezTo>
                  <a:cubicBezTo>
                    <a:pt x="156403" y="497681"/>
                    <a:pt x="147672" y="542925"/>
                    <a:pt x="147672" y="542925"/>
                  </a:cubicBezTo>
                  <a:cubicBezTo>
                    <a:pt x="147672" y="560387"/>
                    <a:pt x="146085" y="573881"/>
                    <a:pt x="147672" y="590550"/>
                  </a:cubicBezTo>
                  <a:cubicBezTo>
                    <a:pt x="149259" y="607219"/>
                    <a:pt x="155609" y="623094"/>
                    <a:pt x="157197" y="642938"/>
                  </a:cubicBezTo>
                  <a:cubicBezTo>
                    <a:pt x="158784" y="662782"/>
                    <a:pt x="145291" y="688182"/>
                    <a:pt x="157197" y="709613"/>
                  </a:cubicBezTo>
                  <a:cubicBezTo>
                    <a:pt x="169103" y="731044"/>
                    <a:pt x="210379" y="759619"/>
                    <a:pt x="228635" y="771525"/>
                  </a:cubicBezTo>
                  <a:cubicBezTo>
                    <a:pt x="246891" y="783431"/>
                    <a:pt x="227841" y="782638"/>
                    <a:pt x="266735" y="781050"/>
                  </a:cubicBezTo>
                  <a:cubicBezTo>
                    <a:pt x="305629" y="779462"/>
                    <a:pt x="419928" y="765175"/>
                    <a:pt x="461997" y="762000"/>
                  </a:cubicBezTo>
                  <a:cubicBezTo>
                    <a:pt x="504066" y="758825"/>
                    <a:pt x="501684" y="751681"/>
                    <a:pt x="519147" y="762000"/>
                  </a:cubicBezTo>
                  <a:cubicBezTo>
                    <a:pt x="536610" y="772319"/>
                    <a:pt x="557247" y="814388"/>
                    <a:pt x="566772" y="823913"/>
                  </a:cubicBezTo>
                  <a:cubicBezTo>
                    <a:pt x="576297" y="833438"/>
                    <a:pt x="576297" y="826294"/>
                    <a:pt x="576297" y="819150"/>
                  </a:cubicBezTo>
                </a:path>
              </a:pathLst>
            </a:cu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962F117-F03F-4D63-9CA1-075D73A22E9B}"/>
              </a:ext>
            </a:extLst>
          </p:cNvPr>
          <p:cNvGrpSpPr/>
          <p:nvPr/>
        </p:nvGrpSpPr>
        <p:grpSpPr>
          <a:xfrm>
            <a:off x="7347184" y="442913"/>
            <a:ext cx="2838684" cy="5111750"/>
            <a:chOff x="1384300" y="469900"/>
            <a:chExt cx="2838684" cy="5111750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1382CF36-5C7C-4283-9FE4-54AA0D1616E1}"/>
                </a:ext>
              </a:extLst>
            </p:cNvPr>
            <p:cNvSpPr/>
            <p:nvPr/>
          </p:nvSpPr>
          <p:spPr>
            <a:xfrm>
              <a:off x="1384300" y="469900"/>
              <a:ext cx="1441450" cy="649075"/>
            </a:xfrm>
            <a:custGeom>
              <a:avLst/>
              <a:gdLst>
                <a:gd name="connsiteX0" fmla="*/ 0 w 1441450"/>
                <a:gd name="connsiteY0" fmla="*/ 0 h 649075"/>
                <a:gd name="connsiteX1" fmla="*/ 552450 w 1441450"/>
                <a:gd name="connsiteY1" fmla="*/ 450850 h 649075"/>
                <a:gd name="connsiteX2" fmla="*/ 622300 w 1441450"/>
                <a:gd name="connsiteY2" fmla="*/ 501650 h 649075"/>
                <a:gd name="connsiteX3" fmla="*/ 660400 w 1441450"/>
                <a:gd name="connsiteY3" fmla="*/ 488950 h 649075"/>
                <a:gd name="connsiteX4" fmla="*/ 717550 w 1441450"/>
                <a:gd name="connsiteY4" fmla="*/ 527050 h 649075"/>
                <a:gd name="connsiteX5" fmla="*/ 768350 w 1441450"/>
                <a:gd name="connsiteY5" fmla="*/ 558800 h 649075"/>
                <a:gd name="connsiteX6" fmla="*/ 838200 w 1441450"/>
                <a:gd name="connsiteY6" fmla="*/ 552450 h 649075"/>
                <a:gd name="connsiteX7" fmla="*/ 927100 w 1441450"/>
                <a:gd name="connsiteY7" fmla="*/ 577850 h 649075"/>
                <a:gd name="connsiteX8" fmla="*/ 990600 w 1441450"/>
                <a:gd name="connsiteY8" fmla="*/ 647700 h 649075"/>
                <a:gd name="connsiteX9" fmla="*/ 1206500 w 1441450"/>
                <a:gd name="connsiteY9" fmla="*/ 508000 h 649075"/>
                <a:gd name="connsiteX10" fmla="*/ 1441450 w 1441450"/>
                <a:gd name="connsiteY10" fmla="*/ 330200 h 649075"/>
                <a:gd name="connsiteX11" fmla="*/ 1441450 w 1441450"/>
                <a:gd name="connsiteY11" fmla="*/ 330200 h 64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41450" h="649075">
                  <a:moveTo>
                    <a:pt x="0" y="0"/>
                  </a:moveTo>
                  <a:lnTo>
                    <a:pt x="552450" y="450850"/>
                  </a:lnTo>
                  <a:cubicBezTo>
                    <a:pt x="656167" y="534458"/>
                    <a:pt x="604308" y="495300"/>
                    <a:pt x="622300" y="501650"/>
                  </a:cubicBezTo>
                  <a:cubicBezTo>
                    <a:pt x="640292" y="508000"/>
                    <a:pt x="644525" y="484717"/>
                    <a:pt x="660400" y="488950"/>
                  </a:cubicBezTo>
                  <a:cubicBezTo>
                    <a:pt x="676275" y="493183"/>
                    <a:pt x="717550" y="527050"/>
                    <a:pt x="717550" y="527050"/>
                  </a:cubicBezTo>
                  <a:cubicBezTo>
                    <a:pt x="735542" y="538692"/>
                    <a:pt x="748242" y="554567"/>
                    <a:pt x="768350" y="558800"/>
                  </a:cubicBezTo>
                  <a:cubicBezTo>
                    <a:pt x="788458" y="563033"/>
                    <a:pt x="811742" y="549275"/>
                    <a:pt x="838200" y="552450"/>
                  </a:cubicBezTo>
                  <a:cubicBezTo>
                    <a:pt x="864658" y="555625"/>
                    <a:pt x="901700" y="561975"/>
                    <a:pt x="927100" y="577850"/>
                  </a:cubicBezTo>
                  <a:cubicBezTo>
                    <a:pt x="952500" y="593725"/>
                    <a:pt x="944033" y="659342"/>
                    <a:pt x="990600" y="647700"/>
                  </a:cubicBezTo>
                  <a:cubicBezTo>
                    <a:pt x="1037167" y="636058"/>
                    <a:pt x="1131358" y="560917"/>
                    <a:pt x="1206500" y="508000"/>
                  </a:cubicBezTo>
                  <a:cubicBezTo>
                    <a:pt x="1281642" y="455083"/>
                    <a:pt x="1441450" y="330200"/>
                    <a:pt x="1441450" y="330200"/>
                  </a:cubicBezTo>
                  <a:lnTo>
                    <a:pt x="1441450" y="330200"/>
                  </a:ln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7D2F7194-110C-4F86-9951-801CA1ADDDE8}"/>
                </a:ext>
              </a:extLst>
            </p:cNvPr>
            <p:cNvSpPr/>
            <p:nvPr/>
          </p:nvSpPr>
          <p:spPr>
            <a:xfrm>
              <a:off x="2183380" y="1130300"/>
              <a:ext cx="1893593" cy="3140508"/>
            </a:xfrm>
            <a:custGeom>
              <a:avLst/>
              <a:gdLst>
                <a:gd name="connsiteX0" fmla="*/ 172470 w 1893593"/>
                <a:gd name="connsiteY0" fmla="*/ 0 h 3140508"/>
                <a:gd name="connsiteX1" fmla="*/ 191520 w 1893593"/>
                <a:gd name="connsiteY1" fmla="*/ 203200 h 3140508"/>
                <a:gd name="connsiteX2" fmla="*/ 299470 w 1893593"/>
                <a:gd name="connsiteY2" fmla="*/ 247650 h 3140508"/>
                <a:gd name="connsiteX3" fmla="*/ 286770 w 1893593"/>
                <a:gd name="connsiteY3" fmla="*/ 298450 h 3140508"/>
                <a:gd name="connsiteX4" fmla="*/ 172470 w 1893593"/>
                <a:gd name="connsiteY4" fmla="*/ 387350 h 3140508"/>
                <a:gd name="connsiteX5" fmla="*/ 140720 w 1893593"/>
                <a:gd name="connsiteY5" fmla="*/ 412750 h 3140508"/>
                <a:gd name="connsiteX6" fmla="*/ 166120 w 1893593"/>
                <a:gd name="connsiteY6" fmla="*/ 482600 h 3140508"/>
                <a:gd name="connsiteX7" fmla="*/ 108970 w 1893593"/>
                <a:gd name="connsiteY7" fmla="*/ 552450 h 3140508"/>
                <a:gd name="connsiteX8" fmla="*/ 77220 w 1893593"/>
                <a:gd name="connsiteY8" fmla="*/ 571500 h 3140508"/>
                <a:gd name="connsiteX9" fmla="*/ 70870 w 1893593"/>
                <a:gd name="connsiteY9" fmla="*/ 628650 h 3140508"/>
                <a:gd name="connsiteX10" fmla="*/ 102620 w 1893593"/>
                <a:gd name="connsiteY10" fmla="*/ 673100 h 3140508"/>
                <a:gd name="connsiteX11" fmla="*/ 102620 w 1893593"/>
                <a:gd name="connsiteY11" fmla="*/ 698500 h 3140508"/>
                <a:gd name="connsiteX12" fmla="*/ 64520 w 1893593"/>
                <a:gd name="connsiteY12" fmla="*/ 736600 h 3140508"/>
                <a:gd name="connsiteX13" fmla="*/ 70870 w 1893593"/>
                <a:gd name="connsiteY13" fmla="*/ 787400 h 3140508"/>
                <a:gd name="connsiteX14" fmla="*/ 13720 w 1893593"/>
                <a:gd name="connsiteY14" fmla="*/ 800100 h 3140508"/>
                <a:gd name="connsiteX15" fmla="*/ 1020 w 1893593"/>
                <a:gd name="connsiteY15" fmla="*/ 850900 h 3140508"/>
                <a:gd name="connsiteX16" fmla="*/ 32770 w 1893593"/>
                <a:gd name="connsiteY16" fmla="*/ 939800 h 3140508"/>
                <a:gd name="connsiteX17" fmla="*/ 45470 w 1893593"/>
                <a:gd name="connsiteY17" fmla="*/ 984250 h 3140508"/>
                <a:gd name="connsiteX18" fmla="*/ 51820 w 1893593"/>
                <a:gd name="connsiteY18" fmla="*/ 1009650 h 3140508"/>
                <a:gd name="connsiteX19" fmla="*/ 1020 w 1893593"/>
                <a:gd name="connsiteY19" fmla="*/ 1117600 h 3140508"/>
                <a:gd name="connsiteX20" fmla="*/ 39120 w 1893593"/>
                <a:gd name="connsiteY20" fmla="*/ 1231900 h 3140508"/>
                <a:gd name="connsiteX21" fmla="*/ 140720 w 1893593"/>
                <a:gd name="connsiteY21" fmla="*/ 1308100 h 3140508"/>
                <a:gd name="connsiteX22" fmla="*/ 331220 w 1893593"/>
                <a:gd name="connsiteY22" fmla="*/ 1409700 h 3140508"/>
                <a:gd name="connsiteX23" fmla="*/ 401070 w 1893593"/>
                <a:gd name="connsiteY23" fmla="*/ 1441450 h 3140508"/>
                <a:gd name="connsiteX24" fmla="*/ 464570 w 1893593"/>
                <a:gd name="connsiteY24" fmla="*/ 1473200 h 3140508"/>
                <a:gd name="connsiteX25" fmla="*/ 528070 w 1893593"/>
                <a:gd name="connsiteY25" fmla="*/ 1536700 h 3140508"/>
                <a:gd name="connsiteX26" fmla="*/ 585220 w 1893593"/>
                <a:gd name="connsiteY26" fmla="*/ 1663700 h 3140508"/>
                <a:gd name="connsiteX27" fmla="*/ 636020 w 1893593"/>
                <a:gd name="connsiteY27" fmla="*/ 1682750 h 3140508"/>
                <a:gd name="connsiteX28" fmla="*/ 743970 w 1893593"/>
                <a:gd name="connsiteY28" fmla="*/ 1739900 h 3140508"/>
                <a:gd name="connsiteX29" fmla="*/ 782070 w 1893593"/>
                <a:gd name="connsiteY29" fmla="*/ 1771650 h 3140508"/>
                <a:gd name="connsiteX30" fmla="*/ 807470 w 1893593"/>
                <a:gd name="connsiteY30" fmla="*/ 1866900 h 3140508"/>
                <a:gd name="connsiteX31" fmla="*/ 851920 w 1893593"/>
                <a:gd name="connsiteY31" fmla="*/ 1892300 h 3140508"/>
                <a:gd name="connsiteX32" fmla="*/ 972570 w 1893593"/>
                <a:gd name="connsiteY32" fmla="*/ 1955800 h 3140508"/>
                <a:gd name="connsiteX33" fmla="*/ 1194820 w 1893593"/>
                <a:gd name="connsiteY33" fmla="*/ 2063750 h 3140508"/>
                <a:gd name="connsiteX34" fmla="*/ 1290070 w 1893593"/>
                <a:gd name="connsiteY34" fmla="*/ 2082800 h 3140508"/>
                <a:gd name="connsiteX35" fmla="*/ 1353570 w 1893593"/>
                <a:gd name="connsiteY35" fmla="*/ 2089150 h 3140508"/>
                <a:gd name="connsiteX36" fmla="*/ 1372620 w 1893593"/>
                <a:gd name="connsiteY36" fmla="*/ 2139950 h 3140508"/>
                <a:gd name="connsiteX37" fmla="*/ 1385320 w 1893593"/>
                <a:gd name="connsiteY37" fmla="*/ 2203450 h 3140508"/>
                <a:gd name="connsiteX38" fmla="*/ 1391670 w 1893593"/>
                <a:gd name="connsiteY38" fmla="*/ 2260600 h 3140508"/>
                <a:gd name="connsiteX39" fmla="*/ 1652020 w 1893593"/>
                <a:gd name="connsiteY39" fmla="*/ 2457450 h 3140508"/>
                <a:gd name="connsiteX40" fmla="*/ 1702820 w 1893593"/>
                <a:gd name="connsiteY40" fmla="*/ 2559050 h 3140508"/>
                <a:gd name="connsiteX41" fmla="*/ 1842520 w 1893593"/>
                <a:gd name="connsiteY41" fmla="*/ 2768600 h 3140508"/>
                <a:gd name="connsiteX42" fmla="*/ 1842520 w 1893593"/>
                <a:gd name="connsiteY42" fmla="*/ 2825750 h 3140508"/>
                <a:gd name="connsiteX43" fmla="*/ 1810770 w 1893593"/>
                <a:gd name="connsiteY43" fmla="*/ 2908300 h 3140508"/>
                <a:gd name="connsiteX44" fmla="*/ 1848870 w 1893593"/>
                <a:gd name="connsiteY44" fmla="*/ 2965450 h 3140508"/>
                <a:gd name="connsiteX45" fmla="*/ 1842520 w 1893593"/>
                <a:gd name="connsiteY45" fmla="*/ 3028950 h 3140508"/>
                <a:gd name="connsiteX46" fmla="*/ 1848870 w 1893593"/>
                <a:gd name="connsiteY46" fmla="*/ 3067050 h 3140508"/>
                <a:gd name="connsiteX47" fmla="*/ 1886970 w 1893593"/>
                <a:gd name="connsiteY47" fmla="*/ 3136900 h 3140508"/>
                <a:gd name="connsiteX48" fmla="*/ 1893320 w 1893593"/>
                <a:gd name="connsiteY48" fmla="*/ 3124200 h 3140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893593" h="3140508">
                  <a:moveTo>
                    <a:pt x="172470" y="0"/>
                  </a:moveTo>
                  <a:cubicBezTo>
                    <a:pt x="171411" y="80962"/>
                    <a:pt x="170353" y="161925"/>
                    <a:pt x="191520" y="203200"/>
                  </a:cubicBezTo>
                  <a:cubicBezTo>
                    <a:pt x="212687" y="244475"/>
                    <a:pt x="283595" y="231775"/>
                    <a:pt x="299470" y="247650"/>
                  </a:cubicBezTo>
                  <a:cubicBezTo>
                    <a:pt x="315345" y="263525"/>
                    <a:pt x="307937" y="275167"/>
                    <a:pt x="286770" y="298450"/>
                  </a:cubicBezTo>
                  <a:cubicBezTo>
                    <a:pt x="265603" y="321733"/>
                    <a:pt x="196812" y="368300"/>
                    <a:pt x="172470" y="387350"/>
                  </a:cubicBezTo>
                  <a:cubicBezTo>
                    <a:pt x="148128" y="406400"/>
                    <a:pt x="141778" y="396875"/>
                    <a:pt x="140720" y="412750"/>
                  </a:cubicBezTo>
                  <a:cubicBezTo>
                    <a:pt x="139662" y="428625"/>
                    <a:pt x="171412" y="459317"/>
                    <a:pt x="166120" y="482600"/>
                  </a:cubicBezTo>
                  <a:cubicBezTo>
                    <a:pt x="160828" y="505883"/>
                    <a:pt x="123787" y="537633"/>
                    <a:pt x="108970" y="552450"/>
                  </a:cubicBezTo>
                  <a:cubicBezTo>
                    <a:pt x="94153" y="567267"/>
                    <a:pt x="83570" y="558800"/>
                    <a:pt x="77220" y="571500"/>
                  </a:cubicBezTo>
                  <a:cubicBezTo>
                    <a:pt x="70870" y="584200"/>
                    <a:pt x="66637" y="611717"/>
                    <a:pt x="70870" y="628650"/>
                  </a:cubicBezTo>
                  <a:cubicBezTo>
                    <a:pt x="75103" y="645583"/>
                    <a:pt x="102620" y="673100"/>
                    <a:pt x="102620" y="673100"/>
                  </a:cubicBezTo>
                  <a:cubicBezTo>
                    <a:pt x="107912" y="684742"/>
                    <a:pt x="108970" y="687917"/>
                    <a:pt x="102620" y="698500"/>
                  </a:cubicBezTo>
                  <a:cubicBezTo>
                    <a:pt x="96270" y="709083"/>
                    <a:pt x="69812" y="721783"/>
                    <a:pt x="64520" y="736600"/>
                  </a:cubicBezTo>
                  <a:cubicBezTo>
                    <a:pt x="59228" y="751417"/>
                    <a:pt x="79337" y="776817"/>
                    <a:pt x="70870" y="787400"/>
                  </a:cubicBezTo>
                  <a:cubicBezTo>
                    <a:pt x="62403" y="797983"/>
                    <a:pt x="25362" y="789517"/>
                    <a:pt x="13720" y="800100"/>
                  </a:cubicBezTo>
                  <a:cubicBezTo>
                    <a:pt x="2078" y="810683"/>
                    <a:pt x="-2155" y="827617"/>
                    <a:pt x="1020" y="850900"/>
                  </a:cubicBezTo>
                  <a:cubicBezTo>
                    <a:pt x="4195" y="874183"/>
                    <a:pt x="25362" y="917575"/>
                    <a:pt x="32770" y="939800"/>
                  </a:cubicBezTo>
                  <a:cubicBezTo>
                    <a:pt x="40178" y="962025"/>
                    <a:pt x="45470" y="984250"/>
                    <a:pt x="45470" y="984250"/>
                  </a:cubicBezTo>
                  <a:cubicBezTo>
                    <a:pt x="48645" y="995892"/>
                    <a:pt x="59228" y="987425"/>
                    <a:pt x="51820" y="1009650"/>
                  </a:cubicBezTo>
                  <a:cubicBezTo>
                    <a:pt x="44412" y="1031875"/>
                    <a:pt x="3137" y="1080558"/>
                    <a:pt x="1020" y="1117600"/>
                  </a:cubicBezTo>
                  <a:cubicBezTo>
                    <a:pt x="-1097" y="1154642"/>
                    <a:pt x="15837" y="1200150"/>
                    <a:pt x="39120" y="1231900"/>
                  </a:cubicBezTo>
                  <a:cubicBezTo>
                    <a:pt x="62403" y="1263650"/>
                    <a:pt x="92037" y="1278467"/>
                    <a:pt x="140720" y="1308100"/>
                  </a:cubicBezTo>
                  <a:cubicBezTo>
                    <a:pt x="189403" y="1337733"/>
                    <a:pt x="287828" y="1387475"/>
                    <a:pt x="331220" y="1409700"/>
                  </a:cubicBezTo>
                  <a:cubicBezTo>
                    <a:pt x="374612" y="1431925"/>
                    <a:pt x="378845" y="1430867"/>
                    <a:pt x="401070" y="1441450"/>
                  </a:cubicBezTo>
                  <a:cubicBezTo>
                    <a:pt x="423295" y="1452033"/>
                    <a:pt x="443403" y="1457325"/>
                    <a:pt x="464570" y="1473200"/>
                  </a:cubicBezTo>
                  <a:cubicBezTo>
                    <a:pt x="485737" y="1489075"/>
                    <a:pt x="507962" y="1504950"/>
                    <a:pt x="528070" y="1536700"/>
                  </a:cubicBezTo>
                  <a:cubicBezTo>
                    <a:pt x="548178" y="1568450"/>
                    <a:pt x="567228" y="1639358"/>
                    <a:pt x="585220" y="1663700"/>
                  </a:cubicBezTo>
                  <a:cubicBezTo>
                    <a:pt x="603212" y="1688042"/>
                    <a:pt x="609562" y="1670050"/>
                    <a:pt x="636020" y="1682750"/>
                  </a:cubicBezTo>
                  <a:cubicBezTo>
                    <a:pt x="662478" y="1695450"/>
                    <a:pt x="719628" y="1725083"/>
                    <a:pt x="743970" y="1739900"/>
                  </a:cubicBezTo>
                  <a:cubicBezTo>
                    <a:pt x="768312" y="1754717"/>
                    <a:pt x="771487" y="1750483"/>
                    <a:pt x="782070" y="1771650"/>
                  </a:cubicBezTo>
                  <a:cubicBezTo>
                    <a:pt x="792653" y="1792817"/>
                    <a:pt x="795828" y="1846792"/>
                    <a:pt x="807470" y="1866900"/>
                  </a:cubicBezTo>
                  <a:cubicBezTo>
                    <a:pt x="819112" y="1887008"/>
                    <a:pt x="824403" y="1877483"/>
                    <a:pt x="851920" y="1892300"/>
                  </a:cubicBezTo>
                  <a:cubicBezTo>
                    <a:pt x="879437" y="1907117"/>
                    <a:pt x="915420" y="1927225"/>
                    <a:pt x="972570" y="1955800"/>
                  </a:cubicBezTo>
                  <a:cubicBezTo>
                    <a:pt x="1029720" y="1984375"/>
                    <a:pt x="1141903" y="2042583"/>
                    <a:pt x="1194820" y="2063750"/>
                  </a:cubicBezTo>
                  <a:cubicBezTo>
                    <a:pt x="1247737" y="2084917"/>
                    <a:pt x="1263612" y="2078567"/>
                    <a:pt x="1290070" y="2082800"/>
                  </a:cubicBezTo>
                  <a:cubicBezTo>
                    <a:pt x="1316528" y="2087033"/>
                    <a:pt x="1339812" y="2079625"/>
                    <a:pt x="1353570" y="2089150"/>
                  </a:cubicBezTo>
                  <a:cubicBezTo>
                    <a:pt x="1367328" y="2098675"/>
                    <a:pt x="1367328" y="2120900"/>
                    <a:pt x="1372620" y="2139950"/>
                  </a:cubicBezTo>
                  <a:cubicBezTo>
                    <a:pt x="1377912" y="2159000"/>
                    <a:pt x="1382145" y="2183342"/>
                    <a:pt x="1385320" y="2203450"/>
                  </a:cubicBezTo>
                  <a:cubicBezTo>
                    <a:pt x="1388495" y="2223558"/>
                    <a:pt x="1347220" y="2218267"/>
                    <a:pt x="1391670" y="2260600"/>
                  </a:cubicBezTo>
                  <a:cubicBezTo>
                    <a:pt x="1436120" y="2302933"/>
                    <a:pt x="1600162" y="2407708"/>
                    <a:pt x="1652020" y="2457450"/>
                  </a:cubicBezTo>
                  <a:cubicBezTo>
                    <a:pt x="1703878" y="2507192"/>
                    <a:pt x="1671070" y="2507192"/>
                    <a:pt x="1702820" y="2559050"/>
                  </a:cubicBezTo>
                  <a:cubicBezTo>
                    <a:pt x="1734570" y="2610908"/>
                    <a:pt x="1819237" y="2724150"/>
                    <a:pt x="1842520" y="2768600"/>
                  </a:cubicBezTo>
                  <a:cubicBezTo>
                    <a:pt x="1865803" y="2813050"/>
                    <a:pt x="1847812" y="2802467"/>
                    <a:pt x="1842520" y="2825750"/>
                  </a:cubicBezTo>
                  <a:cubicBezTo>
                    <a:pt x="1837228" y="2849033"/>
                    <a:pt x="1809712" y="2885017"/>
                    <a:pt x="1810770" y="2908300"/>
                  </a:cubicBezTo>
                  <a:cubicBezTo>
                    <a:pt x="1811828" y="2931583"/>
                    <a:pt x="1843578" y="2945342"/>
                    <a:pt x="1848870" y="2965450"/>
                  </a:cubicBezTo>
                  <a:cubicBezTo>
                    <a:pt x="1854162" y="2985558"/>
                    <a:pt x="1842520" y="3012017"/>
                    <a:pt x="1842520" y="3028950"/>
                  </a:cubicBezTo>
                  <a:cubicBezTo>
                    <a:pt x="1842520" y="3045883"/>
                    <a:pt x="1841462" y="3049058"/>
                    <a:pt x="1848870" y="3067050"/>
                  </a:cubicBezTo>
                  <a:cubicBezTo>
                    <a:pt x="1856278" y="3085042"/>
                    <a:pt x="1879562" y="3127375"/>
                    <a:pt x="1886970" y="3136900"/>
                  </a:cubicBezTo>
                  <a:cubicBezTo>
                    <a:pt x="1894378" y="3146425"/>
                    <a:pt x="1893849" y="3135312"/>
                    <a:pt x="1893320" y="312420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2BB19725-A31E-45F8-819E-B6D05C03065A}"/>
                </a:ext>
              </a:extLst>
            </p:cNvPr>
            <p:cNvSpPr/>
            <p:nvPr/>
          </p:nvSpPr>
          <p:spPr>
            <a:xfrm>
              <a:off x="2759075" y="4260850"/>
              <a:ext cx="1463909" cy="1320800"/>
            </a:xfrm>
            <a:custGeom>
              <a:avLst/>
              <a:gdLst>
                <a:gd name="connsiteX0" fmla="*/ 1298575 w 1463909"/>
                <a:gd name="connsiteY0" fmla="*/ 0 h 1320800"/>
                <a:gd name="connsiteX1" fmla="*/ 1250950 w 1463909"/>
                <a:gd name="connsiteY1" fmla="*/ 57150 h 1320800"/>
                <a:gd name="connsiteX2" fmla="*/ 1241425 w 1463909"/>
                <a:gd name="connsiteY2" fmla="*/ 111125 h 1320800"/>
                <a:gd name="connsiteX3" fmla="*/ 1273175 w 1463909"/>
                <a:gd name="connsiteY3" fmla="*/ 193675 h 1320800"/>
                <a:gd name="connsiteX4" fmla="*/ 1330325 w 1463909"/>
                <a:gd name="connsiteY4" fmla="*/ 215900 h 1320800"/>
                <a:gd name="connsiteX5" fmla="*/ 1374775 w 1463909"/>
                <a:gd name="connsiteY5" fmla="*/ 228600 h 1320800"/>
                <a:gd name="connsiteX6" fmla="*/ 1412875 w 1463909"/>
                <a:gd name="connsiteY6" fmla="*/ 282575 h 1320800"/>
                <a:gd name="connsiteX7" fmla="*/ 1412875 w 1463909"/>
                <a:gd name="connsiteY7" fmla="*/ 330200 h 1320800"/>
                <a:gd name="connsiteX8" fmla="*/ 1444625 w 1463909"/>
                <a:gd name="connsiteY8" fmla="*/ 393700 h 1320800"/>
                <a:gd name="connsiteX9" fmla="*/ 1463675 w 1463909"/>
                <a:gd name="connsiteY9" fmla="*/ 406400 h 1320800"/>
                <a:gd name="connsiteX10" fmla="*/ 1431925 w 1463909"/>
                <a:gd name="connsiteY10" fmla="*/ 441325 h 1320800"/>
                <a:gd name="connsiteX11" fmla="*/ 1384300 w 1463909"/>
                <a:gd name="connsiteY11" fmla="*/ 469900 h 1320800"/>
                <a:gd name="connsiteX12" fmla="*/ 1349375 w 1463909"/>
                <a:gd name="connsiteY12" fmla="*/ 492125 h 1320800"/>
                <a:gd name="connsiteX13" fmla="*/ 1336675 w 1463909"/>
                <a:gd name="connsiteY13" fmla="*/ 508000 h 1320800"/>
                <a:gd name="connsiteX14" fmla="*/ 1320800 w 1463909"/>
                <a:gd name="connsiteY14" fmla="*/ 536575 h 1320800"/>
                <a:gd name="connsiteX15" fmla="*/ 1298575 w 1463909"/>
                <a:gd name="connsiteY15" fmla="*/ 568325 h 1320800"/>
                <a:gd name="connsiteX16" fmla="*/ 1298575 w 1463909"/>
                <a:gd name="connsiteY16" fmla="*/ 587375 h 1320800"/>
                <a:gd name="connsiteX17" fmla="*/ 1330325 w 1463909"/>
                <a:gd name="connsiteY17" fmla="*/ 628650 h 1320800"/>
                <a:gd name="connsiteX18" fmla="*/ 1358900 w 1463909"/>
                <a:gd name="connsiteY18" fmla="*/ 644525 h 1320800"/>
                <a:gd name="connsiteX19" fmla="*/ 1352550 w 1463909"/>
                <a:gd name="connsiteY19" fmla="*/ 666750 h 1320800"/>
                <a:gd name="connsiteX20" fmla="*/ 1308100 w 1463909"/>
                <a:gd name="connsiteY20" fmla="*/ 673100 h 1320800"/>
                <a:gd name="connsiteX21" fmla="*/ 1282700 w 1463909"/>
                <a:gd name="connsiteY21" fmla="*/ 682625 h 1320800"/>
                <a:gd name="connsiteX22" fmla="*/ 1263650 w 1463909"/>
                <a:gd name="connsiteY22" fmla="*/ 698500 h 1320800"/>
                <a:gd name="connsiteX23" fmla="*/ 1266825 w 1463909"/>
                <a:gd name="connsiteY23" fmla="*/ 727075 h 1320800"/>
                <a:gd name="connsiteX24" fmla="*/ 1285875 w 1463909"/>
                <a:gd name="connsiteY24" fmla="*/ 742950 h 1320800"/>
                <a:gd name="connsiteX25" fmla="*/ 1295400 w 1463909"/>
                <a:gd name="connsiteY25" fmla="*/ 793750 h 1320800"/>
                <a:gd name="connsiteX26" fmla="*/ 1295400 w 1463909"/>
                <a:gd name="connsiteY26" fmla="*/ 800100 h 1320800"/>
                <a:gd name="connsiteX27" fmla="*/ 1298575 w 1463909"/>
                <a:gd name="connsiteY27" fmla="*/ 841375 h 1320800"/>
                <a:gd name="connsiteX28" fmla="*/ 1289050 w 1463909"/>
                <a:gd name="connsiteY28" fmla="*/ 892175 h 1320800"/>
                <a:gd name="connsiteX29" fmla="*/ 1254125 w 1463909"/>
                <a:gd name="connsiteY29" fmla="*/ 942975 h 1320800"/>
                <a:gd name="connsiteX30" fmla="*/ 1228725 w 1463909"/>
                <a:gd name="connsiteY30" fmla="*/ 965200 h 1320800"/>
                <a:gd name="connsiteX31" fmla="*/ 1206500 w 1463909"/>
                <a:gd name="connsiteY31" fmla="*/ 987425 h 1320800"/>
                <a:gd name="connsiteX32" fmla="*/ 1187450 w 1463909"/>
                <a:gd name="connsiteY32" fmla="*/ 1016000 h 1320800"/>
                <a:gd name="connsiteX33" fmla="*/ 1181100 w 1463909"/>
                <a:gd name="connsiteY33" fmla="*/ 1054100 h 1320800"/>
                <a:gd name="connsiteX34" fmla="*/ 1158875 w 1463909"/>
                <a:gd name="connsiteY34" fmla="*/ 1101725 h 1320800"/>
                <a:gd name="connsiteX35" fmla="*/ 1079500 w 1463909"/>
                <a:gd name="connsiteY35" fmla="*/ 1114425 h 1320800"/>
                <a:gd name="connsiteX36" fmla="*/ 965200 w 1463909"/>
                <a:gd name="connsiteY36" fmla="*/ 1133475 h 1320800"/>
                <a:gd name="connsiteX37" fmla="*/ 879475 w 1463909"/>
                <a:gd name="connsiteY37" fmla="*/ 1133475 h 1320800"/>
                <a:gd name="connsiteX38" fmla="*/ 819150 w 1463909"/>
                <a:gd name="connsiteY38" fmla="*/ 1184275 h 1320800"/>
                <a:gd name="connsiteX39" fmla="*/ 679450 w 1463909"/>
                <a:gd name="connsiteY39" fmla="*/ 1270000 h 1320800"/>
                <a:gd name="connsiteX40" fmla="*/ 603250 w 1463909"/>
                <a:gd name="connsiteY40" fmla="*/ 1285875 h 1320800"/>
                <a:gd name="connsiteX41" fmla="*/ 561975 w 1463909"/>
                <a:gd name="connsiteY41" fmla="*/ 1295400 h 1320800"/>
                <a:gd name="connsiteX42" fmla="*/ 498475 w 1463909"/>
                <a:gd name="connsiteY42" fmla="*/ 1263650 h 1320800"/>
                <a:gd name="connsiteX43" fmla="*/ 457200 w 1463909"/>
                <a:gd name="connsiteY43" fmla="*/ 1235075 h 1320800"/>
                <a:gd name="connsiteX44" fmla="*/ 412750 w 1463909"/>
                <a:gd name="connsiteY44" fmla="*/ 1235075 h 1320800"/>
                <a:gd name="connsiteX45" fmla="*/ 390525 w 1463909"/>
                <a:gd name="connsiteY45" fmla="*/ 1260475 h 1320800"/>
                <a:gd name="connsiteX46" fmla="*/ 317500 w 1463909"/>
                <a:gd name="connsiteY46" fmla="*/ 1266825 h 1320800"/>
                <a:gd name="connsiteX47" fmla="*/ 219075 w 1463909"/>
                <a:gd name="connsiteY47" fmla="*/ 1266825 h 1320800"/>
                <a:gd name="connsiteX48" fmla="*/ 142875 w 1463909"/>
                <a:gd name="connsiteY48" fmla="*/ 1250950 h 1320800"/>
                <a:gd name="connsiteX49" fmla="*/ 60325 w 1463909"/>
                <a:gd name="connsiteY49" fmla="*/ 1250950 h 1320800"/>
                <a:gd name="connsiteX50" fmla="*/ 31750 w 1463909"/>
                <a:gd name="connsiteY50" fmla="*/ 1292225 h 1320800"/>
                <a:gd name="connsiteX51" fmla="*/ 0 w 1463909"/>
                <a:gd name="connsiteY51" fmla="*/ 1320800 h 132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463909" h="1320800">
                  <a:moveTo>
                    <a:pt x="1298575" y="0"/>
                  </a:moveTo>
                  <a:cubicBezTo>
                    <a:pt x="1279525" y="19314"/>
                    <a:pt x="1260475" y="38629"/>
                    <a:pt x="1250950" y="57150"/>
                  </a:cubicBezTo>
                  <a:cubicBezTo>
                    <a:pt x="1241425" y="75671"/>
                    <a:pt x="1237721" y="88371"/>
                    <a:pt x="1241425" y="111125"/>
                  </a:cubicBezTo>
                  <a:cubicBezTo>
                    <a:pt x="1245129" y="133879"/>
                    <a:pt x="1258358" y="176213"/>
                    <a:pt x="1273175" y="193675"/>
                  </a:cubicBezTo>
                  <a:cubicBezTo>
                    <a:pt x="1287992" y="211137"/>
                    <a:pt x="1313392" y="210079"/>
                    <a:pt x="1330325" y="215900"/>
                  </a:cubicBezTo>
                  <a:cubicBezTo>
                    <a:pt x="1347258" y="221721"/>
                    <a:pt x="1361017" y="217487"/>
                    <a:pt x="1374775" y="228600"/>
                  </a:cubicBezTo>
                  <a:cubicBezTo>
                    <a:pt x="1388533" y="239713"/>
                    <a:pt x="1406525" y="265642"/>
                    <a:pt x="1412875" y="282575"/>
                  </a:cubicBezTo>
                  <a:cubicBezTo>
                    <a:pt x="1419225" y="299508"/>
                    <a:pt x="1407583" y="311679"/>
                    <a:pt x="1412875" y="330200"/>
                  </a:cubicBezTo>
                  <a:cubicBezTo>
                    <a:pt x="1418167" y="348721"/>
                    <a:pt x="1444625" y="393700"/>
                    <a:pt x="1444625" y="393700"/>
                  </a:cubicBezTo>
                  <a:cubicBezTo>
                    <a:pt x="1453092" y="406400"/>
                    <a:pt x="1465792" y="398463"/>
                    <a:pt x="1463675" y="406400"/>
                  </a:cubicBezTo>
                  <a:cubicBezTo>
                    <a:pt x="1461558" y="414337"/>
                    <a:pt x="1445154" y="430742"/>
                    <a:pt x="1431925" y="441325"/>
                  </a:cubicBezTo>
                  <a:cubicBezTo>
                    <a:pt x="1418696" y="451908"/>
                    <a:pt x="1398058" y="461433"/>
                    <a:pt x="1384300" y="469900"/>
                  </a:cubicBezTo>
                  <a:cubicBezTo>
                    <a:pt x="1370542" y="478367"/>
                    <a:pt x="1357312" y="485775"/>
                    <a:pt x="1349375" y="492125"/>
                  </a:cubicBezTo>
                  <a:cubicBezTo>
                    <a:pt x="1341438" y="498475"/>
                    <a:pt x="1341438" y="500592"/>
                    <a:pt x="1336675" y="508000"/>
                  </a:cubicBezTo>
                  <a:cubicBezTo>
                    <a:pt x="1331913" y="515408"/>
                    <a:pt x="1327150" y="526521"/>
                    <a:pt x="1320800" y="536575"/>
                  </a:cubicBezTo>
                  <a:cubicBezTo>
                    <a:pt x="1314450" y="546629"/>
                    <a:pt x="1302279" y="559858"/>
                    <a:pt x="1298575" y="568325"/>
                  </a:cubicBezTo>
                  <a:cubicBezTo>
                    <a:pt x="1294871" y="576792"/>
                    <a:pt x="1293283" y="577321"/>
                    <a:pt x="1298575" y="587375"/>
                  </a:cubicBezTo>
                  <a:cubicBezTo>
                    <a:pt x="1303867" y="597429"/>
                    <a:pt x="1320271" y="619125"/>
                    <a:pt x="1330325" y="628650"/>
                  </a:cubicBezTo>
                  <a:cubicBezTo>
                    <a:pt x="1340379" y="638175"/>
                    <a:pt x="1355196" y="638175"/>
                    <a:pt x="1358900" y="644525"/>
                  </a:cubicBezTo>
                  <a:cubicBezTo>
                    <a:pt x="1362604" y="650875"/>
                    <a:pt x="1361017" y="661987"/>
                    <a:pt x="1352550" y="666750"/>
                  </a:cubicBezTo>
                  <a:cubicBezTo>
                    <a:pt x="1344083" y="671513"/>
                    <a:pt x="1319742" y="670454"/>
                    <a:pt x="1308100" y="673100"/>
                  </a:cubicBezTo>
                  <a:cubicBezTo>
                    <a:pt x="1296458" y="675746"/>
                    <a:pt x="1290108" y="678392"/>
                    <a:pt x="1282700" y="682625"/>
                  </a:cubicBezTo>
                  <a:cubicBezTo>
                    <a:pt x="1275292" y="686858"/>
                    <a:pt x="1266296" y="691092"/>
                    <a:pt x="1263650" y="698500"/>
                  </a:cubicBezTo>
                  <a:cubicBezTo>
                    <a:pt x="1261004" y="705908"/>
                    <a:pt x="1263121" y="719667"/>
                    <a:pt x="1266825" y="727075"/>
                  </a:cubicBezTo>
                  <a:cubicBezTo>
                    <a:pt x="1270529" y="734483"/>
                    <a:pt x="1281113" y="731838"/>
                    <a:pt x="1285875" y="742950"/>
                  </a:cubicBezTo>
                  <a:cubicBezTo>
                    <a:pt x="1290637" y="754062"/>
                    <a:pt x="1293812" y="784225"/>
                    <a:pt x="1295400" y="793750"/>
                  </a:cubicBezTo>
                  <a:cubicBezTo>
                    <a:pt x="1296987" y="803275"/>
                    <a:pt x="1294871" y="792163"/>
                    <a:pt x="1295400" y="800100"/>
                  </a:cubicBezTo>
                  <a:cubicBezTo>
                    <a:pt x="1295929" y="808038"/>
                    <a:pt x="1299633" y="826029"/>
                    <a:pt x="1298575" y="841375"/>
                  </a:cubicBezTo>
                  <a:cubicBezTo>
                    <a:pt x="1297517" y="856721"/>
                    <a:pt x="1296458" y="875242"/>
                    <a:pt x="1289050" y="892175"/>
                  </a:cubicBezTo>
                  <a:cubicBezTo>
                    <a:pt x="1281642" y="909108"/>
                    <a:pt x="1264179" y="930804"/>
                    <a:pt x="1254125" y="942975"/>
                  </a:cubicBezTo>
                  <a:cubicBezTo>
                    <a:pt x="1244071" y="955146"/>
                    <a:pt x="1236662" y="957792"/>
                    <a:pt x="1228725" y="965200"/>
                  </a:cubicBezTo>
                  <a:cubicBezTo>
                    <a:pt x="1220787" y="972608"/>
                    <a:pt x="1213379" y="978958"/>
                    <a:pt x="1206500" y="987425"/>
                  </a:cubicBezTo>
                  <a:cubicBezTo>
                    <a:pt x="1199621" y="995892"/>
                    <a:pt x="1191683" y="1004888"/>
                    <a:pt x="1187450" y="1016000"/>
                  </a:cubicBezTo>
                  <a:cubicBezTo>
                    <a:pt x="1183217" y="1027113"/>
                    <a:pt x="1185863" y="1039812"/>
                    <a:pt x="1181100" y="1054100"/>
                  </a:cubicBezTo>
                  <a:cubicBezTo>
                    <a:pt x="1176337" y="1068388"/>
                    <a:pt x="1175808" y="1091671"/>
                    <a:pt x="1158875" y="1101725"/>
                  </a:cubicBezTo>
                  <a:cubicBezTo>
                    <a:pt x="1141942" y="1111779"/>
                    <a:pt x="1079500" y="1114425"/>
                    <a:pt x="1079500" y="1114425"/>
                  </a:cubicBezTo>
                  <a:cubicBezTo>
                    <a:pt x="1047221" y="1119717"/>
                    <a:pt x="998537" y="1130300"/>
                    <a:pt x="965200" y="1133475"/>
                  </a:cubicBezTo>
                  <a:cubicBezTo>
                    <a:pt x="931863" y="1136650"/>
                    <a:pt x="903817" y="1125008"/>
                    <a:pt x="879475" y="1133475"/>
                  </a:cubicBezTo>
                  <a:cubicBezTo>
                    <a:pt x="855133" y="1141942"/>
                    <a:pt x="852487" y="1161521"/>
                    <a:pt x="819150" y="1184275"/>
                  </a:cubicBezTo>
                  <a:cubicBezTo>
                    <a:pt x="785812" y="1207029"/>
                    <a:pt x="715433" y="1253067"/>
                    <a:pt x="679450" y="1270000"/>
                  </a:cubicBezTo>
                  <a:cubicBezTo>
                    <a:pt x="643467" y="1286933"/>
                    <a:pt x="622829" y="1281642"/>
                    <a:pt x="603250" y="1285875"/>
                  </a:cubicBezTo>
                  <a:cubicBezTo>
                    <a:pt x="583671" y="1290108"/>
                    <a:pt x="579437" y="1299104"/>
                    <a:pt x="561975" y="1295400"/>
                  </a:cubicBezTo>
                  <a:cubicBezTo>
                    <a:pt x="544513" y="1291696"/>
                    <a:pt x="515937" y="1273704"/>
                    <a:pt x="498475" y="1263650"/>
                  </a:cubicBezTo>
                  <a:cubicBezTo>
                    <a:pt x="481013" y="1253596"/>
                    <a:pt x="471488" y="1239838"/>
                    <a:pt x="457200" y="1235075"/>
                  </a:cubicBezTo>
                  <a:cubicBezTo>
                    <a:pt x="442912" y="1230312"/>
                    <a:pt x="423862" y="1230842"/>
                    <a:pt x="412750" y="1235075"/>
                  </a:cubicBezTo>
                  <a:cubicBezTo>
                    <a:pt x="401637" y="1239308"/>
                    <a:pt x="406400" y="1255183"/>
                    <a:pt x="390525" y="1260475"/>
                  </a:cubicBezTo>
                  <a:cubicBezTo>
                    <a:pt x="374650" y="1265767"/>
                    <a:pt x="346075" y="1265767"/>
                    <a:pt x="317500" y="1266825"/>
                  </a:cubicBezTo>
                  <a:cubicBezTo>
                    <a:pt x="288925" y="1267883"/>
                    <a:pt x="248179" y="1269471"/>
                    <a:pt x="219075" y="1266825"/>
                  </a:cubicBezTo>
                  <a:cubicBezTo>
                    <a:pt x="189971" y="1264179"/>
                    <a:pt x="169333" y="1253596"/>
                    <a:pt x="142875" y="1250950"/>
                  </a:cubicBezTo>
                  <a:cubicBezTo>
                    <a:pt x="116417" y="1248304"/>
                    <a:pt x="78846" y="1244071"/>
                    <a:pt x="60325" y="1250950"/>
                  </a:cubicBezTo>
                  <a:cubicBezTo>
                    <a:pt x="41804" y="1257829"/>
                    <a:pt x="41804" y="1280583"/>
                    <a:pt x="31750" y="1292225"/>
                  </a:cubicBezTo>
                  <a:cubicBezTo>
                    <a:pt x="21696" y="1303867"/>
                    <a:pt x="10848" y="1312333"/>
                    <a:pt x="0" y="132080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Picture 7">
            <a:extLst>
              <a:ext uri="{FF2B5EF4-FFF2-40B4-BE49-F238E27FC236}">
                <a16:creationId xmlns:a16="http://schemas.microsoft.com/office/drawing/2014/main" id="{CE4803AD-BCA7-4137-9B59-F7D75A653E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82610" y="3496901"/>
            <a:ext cx="2611939" cy="304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133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6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9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uiExpand="1" build="p"/>
      <p:bldP spid="21" grpId="1" uiExpand="1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六一儿童节小朋友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565</TotalTime>
  <Words>428</Words>
  <Application>Microsoft Macintosh PowerPoint</Application>
  <PresentationFormat>Widescreen</PresentationFormat>
  <Paragraphs>102</Paragraphs>
  <Slides>11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31" baseType="lpstr">
      <vt:lpstr>UVN Huong Que Nang</vt:lpstr>
      <vt:lpstr>#9Slide02 Noi dung dai</vt:lpstr>
      <vt:lpstr>Arial</vt:lpstr>
      <vt:lpstr>UTM Fleur</vt:lpstr>
      <vt:lpstr>UTM Brewers KT</vt:lpstr>
      <vt:lpstr>Times New Roman</vt:lpstr>
      <vt:lpstr>Commissioner</vt:lpstr>
      <vt:lpstr>UTM Alberta Heavy</vt:lpstr>
      <vt:lpstr>#9Slide07 NguyenHa 01</vt:lpstr>
      <vt:lpstr>Lilita One</vt:lpstr>
      <vt:lpstr>Cambria Math</vt:lpstr>
      <vt:lpstr>Fondamento</vt:lpstr>
      <vt:lpstr>Calibri</vt:lpstr>
      <vt:lpstr>UVN Banh Mi</vt:lpstr>
      <vt:lpstr>Tahoma</vt:lpstr>
      <vt:lpstr>UTM Showcard</vt:lpstr>
      <vt:lpstr>Wingdings</vt:lpstr>
      <vt:lpstr>DengXian</vt:lpstr>
      <vt:lpstr>#9Slide02 Tieu de dai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六一儿童节小朋友</dc:title>
  <dc:subject>9Slide.vn</dc:subject>
  <dc:creator>HP</dc:creator>
  <dc:description>9Slide.vn</dc:description>
  <cp:lastModifiedBy>Microsoft Office User</cp:lastModifiedBy>
  <cp:revision>49</cp:revision>
  <dcterms:created xsi:type="dcterms:W3CDTF">2019-05-08T01:36:16Z</dcterms:created>
  <dcterms:modified xsi:type="dcterms:W3CDTF">2022-12-28T20:40:30Z</dcterms:modified>
  <cp:category>9Slide.vn</cp:category>
</cp:coreProperties>
</file>