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9"/>
  </p:notesMasterIdLst>
  <p:sldIdLst>
    <p:sldId id="256" r:id="rId2"/>
    <p:sldId id="517" r:id="rId3"/>
    <p:sldId id="494" r:id="rId4"/>
    <p:sldId id="495" r:id="rId5"/>
    <p:sldId id="471" r:id="rId6"/>
    <p:sldId id="498" r:id="rId7"/>
    <p:sldId id="518" r:id="rId8"/>
    <p:sldId id="353" r:id="rId9"/>
    <p:sldId id="524" r:id="rId10"/>
    <p:sldId id="525" r:id="rId11"/>
    <p:sldId id="527" r:id="rId12"/>
    <p:sldId id="528" r:id="rId13"/>
    <p:sldId id="520" r:id="rId14"/>
    <p:sldId id="530" r:id="rId15"/>
    <p:sldId id="326" r:id="rId16"/>
    <p:sldId id="327" r:id="rId17"/>
    <p:sldId id="328" r:id="rId18"/>
    <p:sldId id="329" r:id="rId19"/>
    <p:sldId id="330" r:id="rId20"/>
    <p:sldId id="531" r:id="rId21"/>
    <p:sldId id="532" r:id="rId22"/>
    <p:sldId id="533" r:id="rId23"/>
    <p:sldId id="323" r:id="rId24"/>
    <p:sldId id="333" r:id="rId25"/>
    <p:sldId id="334" r:id="rId26"/>
    <p:sldId id="521" r:id="rId27"/>
    <p:sldId id="534" r:id="rId28"/>
    <p:sldId id="535" r:id="rId29"/>
    <p:sldId id="536" r:id="rId30"/>
    <p:sldId id="537" r:id="rId31"/>
    <p:sldId id="522" r:id="rId32"/>
    <p:sldId id="539" r:id="rId33"/>
    <p:sldId id="540" r:id="rId34"/>
    <p:sldId id="541" r:id="rId35"/>
    <p:sldId id="542" r:id="rId36"/>
    <p:sldId id="523" r:id="rId37"/>
    <p:sldId id="297" r:id="rId38"/>
  </p:sldIdLst>
  <p:sldSz cx="12190413" cy="6859588"/>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1B2"/>
    <a:srgbClr val="DA7F99"/>
    <a:srgbClr val="042B69"/>
    <a:srgbClr val="B6CF8D"/>
    <a:srgbClr val="87B6E0"/>
    <a:srgbClr val="EFA292"/>
    <a:srgbClr val="222C62"/>
    <a:srgbClr val="DB5884"/>
    <a:srgbClr val="1D7A8B"/>
    <a:srgbClr val="7FC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0" autoAdjust="0"/>
    <p:restoredTop sz="96346" autoAdjust="0"/>
  </p:normalViewPr>
  <p:slideViewPr>
    <p:cSldViewPr snapToGrid="0" showGuides="1">
      <p:cViewPr varScale="1">
        <p:scale>
          <a:sx n="60" d="100"/>
          <a:sy n="60" d="100"/>
        </p:scale>
        <p:origin x="132" y="16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ea typeface="Source Han Sans CN Medium" panose="020B0500000000000000" pitchFamily="34" charset="-128"/>
              </a:defRPr>
            </a:lvl1pPr>
          </a:lstStyle>
          <a:p>
            <a:fld id="{9012C8C0-A3D3-487B-AECC-CB6663EAE28D}" type="datetimeFigureOut">
              <a:rPr lang="zh-CN" altLang="en-US" smtClean="0"/>
              <a:pPr/>
              <a:t>2021/12/20</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ea typeface="Source Han Sans CN Medium" panose="020B0500000000000000" pitchFamily="34" charset="-128"/>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75789-394A-400C-AE68-722ECE4F21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32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190388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extLst>
      <p:ext uri="{BB962C8B-B14F-4D97-AF65-F5344CB8AC3E}">
        <p14:creationId xmlns:p14="http://schemas.microsoft.com/office/powerpoint/2010/main" val="243387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26</a:t>
            </a:fld>
            <a:endParaRPr lang="zh-CN" altLang="en-US"/>
          </a:p>
        </p:txBody>
      </p:sp>
    </p:spTree>
    <p:extLst>
      <p:ext uri="{BB962C8B-B14F-4D97-AF65-F5344CB8AC3E}">
        <p14:creationId xmlns:p14="http://schemas.microsoft.com/office/powerpoint/2010/main" val="58823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31</a:t>
            </a:fld>
            <a:endParaRPr lang="zh-CN" altLang="en-US"/>
          </a:p>
        </p:txBody>
      </p:sp>
    </p:spTree>
    <p:extLst>
      <p:ext uri="{BB962C8B-B14F-4D97-AF65-F5344CB8AC3E}">
        <p14:creationId xmlns:p14="http://schemas.microsoft.com/office/powerpoint/2010/main" val="40960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37</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pic>
        <p:nvPicPr>
          <p:cNvPr id="7" name="图片 4">
            <a:extLst>
              <a:ext uri="{FF2B5EF4-FFF2-40B4-BE49-F238E27FC236}">
                <a16:creationId xmlns:a16="http://schemas.microsoft.com/office/drawing/2014/main" id="{0D8B7E5A-095A-4BE3-9EE2-8DDEC2A15C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82934" y="-2237765"/>
            <a:ext cx="6355727" cy="11335118"/>
          </a:xfrm>
          <a:prstGeom prst="rect">
            <a:avLst/>
          </a:prstGeom>
        </p:spPr>
      </p:pic>
    </p:spTree>
    <p:extLst>
      <p:ext uri="{BB962C8B-B14F-4D97-AF65-F5344CB8AC3E}">
        <p14:creationId xmlns:p14="http://schemas.microsoft.com/office/powerpoint/2010/main" val="224504983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pic>
        <p:nvPicPr>
          <p:cNvPr id="8" name="图片 4">
            <a:extLst>
              <a:ext uri="{FF2B5EF4-FFF2-40B4-BE49-F238E27FC236}">
                <a16:creationId xmlns:a16="http://schemas.microsoft.com/office/drawing/2014/main" id="{330122D3-A3BD-44E6-BBCD-4E2DB5D3B1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82934" y="-2237765"/>
            <a:ext cx="6355727" cy="11335118"/>
          </a:xfrm>
          <a:prstGeom prst="rect">
            <a:avLst/>
          </a:prstGeom>
        </p:spPr>
      </p:pic>
    </p:spTree>
    <p:extLst>
      <p:ext uri="{BB962C8B-B14F-4D97-AF65-F5344CB8AC3E}">
        <p14:creationId xmlns:p14="http://schemas.microsoft.com/office/powerpoint/2010/main" val="11900322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28070C6-072D-4C60-9310-F2EFFBB89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82934" y="-2237765"/>
            <a:ext cx="6355727" cy="11335118"/>
          </a:xfrm>
          <a:prstGeom prst="rect">
            <a:avLst/>
          </a:prstGeom>
        </p:spPr>
      </p:pic>
    </p:spTree>
    <p:extLst>
      <p:ext uri="{BB962C8B-B14F-4D97-AF65-F5344CB8AC3E}">
        <p14:creationId xmlns:p14="http://schemas.microsoft.com/office/powerpoint/2010/main" val="407764321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4"/>
        <p:cNvGrpSpPr/>
        <p:nvPr/>
      </p:nvGrpSpPr>
      <p:grpSpPr>
        <a:xfrm>
          <a:off x="0" y="0"/>
          <a:ext cx="0" cy="0"/>
          <a:chOff x="0" y="0"/>
          <a:chExt cx="0" cy="0"/>
        </a:xfrm>
      </p:grpSpPr>
      <p:sp>
        <p:nvSpPr>
          <p:cNvPr id="515" name="Google Shape;515;p20"/>
          <p:cNvSpPr txBox="1">
            <a:spLocks noGrp="1"/>
          </p:cNvSpPr>
          <p:nvPr>
            <p:ph type="subTitle" idx="1"/>
          </p:nvPr>
        </p:nvSpPr>
        <p:spPr>
          <a:xfrm>
            <a:off x="2328230" y="2159731"/>
            <a:ext cx="2957615" cy="76177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6"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6" name="Google Shape;516;p20"/>
          <p:cNvSpPr txBox="1">
            <a:spLocks noGrp="1"/>
          </p:cNvSpPr>
          <p:nvPr>
            <p:ph type="subTitle" idx="2"/>
          </p:nvPr>
        </p:nvSpPr>
        <p:spPr>
          <a:xfrm>
            <a:off x="2328230" y="4679757"/>
            <a:ext cx="2957615" cy="76177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6"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20"/>
          <p:cNvSpPr txBox="1">
            <a:spLocks noGrp="1"/>
          </p:cNvSpPr>
          <p:nvPr>
            <p:ph type="title"/>
          </p:nvPr>
        </p:nvSpPr>
        <p:spPr>
          <a:xfrm>
            <a:off x="1037865" y="603906"/>
            <a:ext cx="7932967" cy="587336"/>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18" name="Google Shape;518;p20"/>
          <p:cNvSpPr/>
          <p:nvPr/>
        </p:nvSpPr>
        <p:spPr>
          <a:xfrm>
            <a:off x="-289629" y="5339904"/>
            <a:ext cx="1156559" cy="15672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519" name="Google Shape;519;p20"/>
          <p:cNvSpPr/>
          <p:nvPr/>
        </p:nvSpPr>
        <p:spPr>
          <a:xfrm rot="5400000" flipH="1">
            <a:off x="210013" y="5935080"/>
            <a:ext cx="855958" cy="11590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520" name="Google Shape;520;p20"/>
          <p:cNvSpPr/>
          <p:nvPr/>
        </p:nvSpPr>
        <p:spPr>
          <a:xfrm rot="5400000" flipH="1">
            <a:off x="1559352" y="5671674"/>
            <a:ext cx="1245022" cy="168593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521" name="Google Shape;521;p20"/>
          <p:cNvSpPr/>
          <p:nvPr/>
        </p:nvSpPr>
        <p:spPr>
          <a:xfrm rot="10800000" flipH="1">
            <a:off x="-289629" y="-102590"/>
            <a:ext cx="1156559" cy="15672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522" name="Google Shape;522;p20"/>
          <p:cNvGrpSpPr/>
          <p:nvPr/>
        </p:nvGrpSpPr>
        <p:grpSpPr>
          <a:xfrm rot="5400000" flipH="1">
            <a:off x="786503" y="6090728"/>
            <a:ext cx="1046234" cy="840303"/>
            <a:chOff x="4649450" y="3501095"/>
            <a:chExt cx="1224050" cy="983475"/>
          </a:xfrm>
        </p:grpSpPr>
        <p:sp>
          <p:nvSpPr>
            <p:cNvPr id="523" name="Google Shape;523;p2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4756075" y="350109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0"/>
          <p:cNvSpPr txBox="1">
            <a:spLocks noGrp="1"/>
          </p:cNvSpPr>
          <p:nvPr>
            <p:ph type="subTitle" idx="3"/>
          </p:nvPr>
        </p:nvSpPr>
        <p:spPr>
          <a:xfrm>
            <a:off x="2328230" y="3419744"/>
            <a:ext cx="2957615" cy="76177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6"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420581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2021/12/20</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
        <p:nvSpPr>
          <p:cNvPr id="8" name="Oval 7">
            <a:extLst>
              <a:ext uri="{FF2B5EF4-FFF2-40B4-BE49-F238E27FC236}">
                <a16:creationId xmlns:a16="http://schemas.microsoft.com/office/drawing/2014/main" id="{C6AEF209-5BA4-4E38-A90E-D93E6480B1AC}"/>
              </a:ext>
            </a:extLst>
          </p:cNvPr>
          <p:cNvSpPr>
            <a:spLocks noChangeAspect="1"/>
          </p:cNvSpPr>
          <p:nvPr userDrawn="1">
            <p:custDataLst>
              <p:tags r:id="rId6"/>
            </p:custDataLst>
          </p:nvPr>
        </p:nvSpPr>
        <p:spPr>
          <a:xfrm>
            <a:off x="-1085850" y="0"/>
            <a:ext cx="807245" cy="807245"/>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9185026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20" r:id="rId3"/>
    <p:sldLayoutId id="2147483721" r:id="rId4"/>
  </p:sldLayoutIdLst>
  <p:transition spd="slow">
    <p:wip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82934" y="-2237765"/>
            <a:ext cx="6355727" cy="11335118"/>
          </a:xfrm>
          <a:prstGeom prst="rect">
            <a:avLst/>
          </a:prstGeom>
        </p:spPr>
      </p:pic>
      <p:pic>
        <p:nvPicPr>
          <p:cNvPr id="13" name="图片 12" descr="图片包含 文字&#10;&#10;已生成高可信度的说明">
            <a:extLst>
              <a:ext uri="{FF2B5EF4-FFF2-40B4-BE49-F238E27FC236}">
                <a16:creationId xmlns:a16="http://schemas.microsoft.com/office/drawing/2014/main" id="{CFC53535-4C4E-408C-A153-3A3DCA1096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22" t="66093"/>
          <a:stretch/>
        </p:blipFill>
        <p:spPr>
          <a:xfrm>
            <a:off x="10464028" y="4199067"/>
            <a:ext cx="1038216" cy="232502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38" t="25950" r="29928" b="22007"/>
          <a:stretch/>
        </p:blipFill>
        <p:spPr>
          <a:xfrm>
            <a:off x="280186" y="2594955"/>
            <a:ext cx="4135178" cy="3587607"/>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6">
            <a:extLst>
              <a:ext uri="{28A0092B-C50C-407E-A947-70E740481C1C}">
                <a14:useLocalDpi xmlns:a14="http://schemas.microsoft.com/office/drawing/2010/main" val="0"/>
              </a:ext>
            </a:extLst>
          </a:blip>
          <a:srcRect t="75674" r="86696"/>
          <a:stretch/>
        </p:blipFill>
        <p:spPr>
          <a:xfrm>
            <a:off x="8053448" y="2797368"/>
            <a:ext cx="2529533" cy="3943646"/>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4188" y="431509"/>
            <a:ext cx="3774067" cy="293775"/>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27" name="矩形 26">
            <a:extLst>
              <a:ext uri="{FF2B5EF4-FFF2-40B4-BE49-F238E27FC236}">
                <a16:creationId xmlns:a16="http://schemas.microsoft.com/office/drawing/2014/main" id="{F631FD38-40B9-40C4-982D-A55D02EC2A6E}"/>
              </a:ext>
            </a:extLst>
          </p:cNvPr>
          <p:cNvSpPr/>
          <p:nvPr/>
        </p:nvSpPr>
        <p:spPr>
          <a:xfrm>
            <a:off x="673421" y="6182563"/>
            <a:ext cx="5387376" cy="264626"/>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17" name="Picture 16">
            <a:extLst>
              <a:ext uri="{FF2B5EF4-FFF2-40B4-BE49-F238E27FC236}">
                <a16:creationId xmlns:a16="http://schemas.microsoft.com/office/drawing/2014/main" id="{FC7C650B-698F-4734-B730-152A98FE4A57}"/>
              </a:ext>
            </a:extLst>
          </p:cNvPr>
          <p:cNvPicPr>
            <a:picLocks noChangeAspect="1"/>
          </p:cNvPicPr>
          <p:nvPr/>
        </p:nvPicPr>
        <p:blipFill>
          <a:blip r:embed="rId7"/>
          <a:stretch>
            <a:fillRect/>
          </a:stretch>
        </p:blipFill>
        <p:spPr>
          <a:xfrm>
            <a:off x="3028746" y="1663948"/>
            <a:ext cx="6706465" cy="2800834"/>
          </a:xfrm>
          <a:prstGeom prst="rect">
            <a:avLst/>
          </a:prstGeom>
        </p:spPr>
      </p:pic>
      <p:pic>
        <p:nvPicPr>
          <p:cNvPr id="2" name="Picture 1">
            <a:extLst>
              <a:ext uri="{FF2B5EF4-FFF2-40B4-BE49-F238E27FC236}">
                <a16:creationId xmlns:a16="http://schemas.microsoft.com/office/drawing/2014/main" id="{CAA58520-8BEE-447A-96CC-60397C702274}"/>
              </a:ext>
            </a:extLst>
          </p:cNvPr>
          <p:cNvPicPr>
            <a:picLocks noChangeAspect="1"/>
          </p:cNvPicPr>
          <p:nvPr/>
        </p:nvPicPr>
        <p:blipFill>
          <a:blip r:embed="rId8"/>
          <a:stretch>
            <a:fillRect/>
          </a:stretch>
        </p:blipFill>
        <p:spPr>
          <a:xfrm>
            <a:off x="2733770" y="920112"/>
            <a:ext cx="7206097" cy="1176630"/>
          </a:xfrm>
          <a:prstGeom prst="rect">
            <a:avLst/>
          </a:prstGeom>
        </p:spPr>
      </p:pic>
      <p:sp>
        <p:nvSpPr>
          <p:cNvPr id="3" name="Rectangle: Rounded Corners 2">
            <a:extLst>
              <a:ext uri="{FF2B5EF4-FFF2-40B4-BE49-F238E27FC236}">
                <a16:creationId xmlns:a16="http://schemas.microsoft.com/office/drawing/2014/main" id="{B0213CBF-4B46-479F-9EFB-711C7E8367DE}"/>
              </a:ext>
            </a:extLst>
          </p:cNvPr>
          <p:cNvSpPr/>
          <p:nvPr/>
        </p:nvSpPr>
        <p:spPr>
          <a:xfrm>
            <a:off x="4835094" y="3798344"/>
            <a:ext cx="3526751" cy="867481"/>
          </a:xfrm>
          <a:prstGeom prst="roundRect">
            <a:avLst/>
          </a:prstGeom>
          <a:solidFill>
            <a:schemeClr val="accent5">
              <a:lumMod val="60000"/>
              <a:lumOff val="4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Thực hiện: EduFive</a:t>
            </a:r>
          </a:p>
        </p:txBody>
      </p:sp>
      <p:sp>
        <p:nvSpPr>
          <p:cNvPr id="19" name="Cloud 18">
            <a:extLst>
              <a:ext uri="{FF2B5EF4-FFF2-40B4-BE49-F238E27FC236}">
                <a16:creationId xmlns:a16="http://schemas.microsoft.com/office/drawing/2014/main" id="{1C687870-A57F-49C4-AE0D-4E9D39C7A517}"/>
              </a:ext>
            </a:extLst>
          </p:cNvPr>
          <p:cNvSpPr/>
          <p:nvPr/>
        </p:nvSpPr>
        <p:spPr>
          <a:xfrm>
            <a:off x="945280" y="445545"/>
            <a:ext cx="2629272" cy="1741668"/>
          </a:xfrm>
          <a:prstGeom prst="cloud">
            <a:avLst/>
          </a:prstGeom>
          <a:solidFill>
            <a:schemeClr val="accent2">
              <a:lumMod val="60000"/>
              <a:lumOff val="40000"/>
            </a:schemeClr>
          </a:solidFill>
          <a:ln>
            <a:solidFill>
              <a:schemeClr val="accent2">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a:solidFill>
                  <a:schemeClr val="bg1"/>
                </a:solidFill>
                <a:latin typeface="UVN Da Lat" panose="03060902030302020204" pitchFamily="66" charset="0"/>
                <a:ea typeface="Tahoma" panose="020B0604030504040204" pitchFamily="34" charset="0"/>
                <a:cs typeface="Tahoma" panose="020B0604030504040204" pitchFamily="34" charset="0"/>
              </a:rPr>
              <a:t>Tuần 16</a:t>
            </a:r>
          </a:p>
        </p:txBody>
      </p:sp>
      <p:grpSp>
        <p:nvGrpSpPr>
          <p:cNvPr id="15" name="Group 38">
            <a:extLst>
              <a:ext uri="{FF2B5EF4-FFF2-40B4-BE49-F238E27FC236}">
                <a16:creationId xmlns:a16="http://schemas.microsoft.com/office/drawing/2014/main" id="{A553332E-658D-4E9B-AF56-935876019006}"/>
              </a:ext>
            </a:extLst>
          </p:cNvPr>
          <p:cNvGrpSpPr/>
          <p:nvPr/>
        </p:nvGrpSpPr>
        <p:grpSpPr>
          <a:xfrm flipV="1">
            <a:off x="4335888" y="5666801"/>
            <a:ext cx="3717560" cy="436955"/>
            <a:chOff x="5548426" y="3343939"/>
            <a:chExt cx="833173" cy="85061"/>
          </a:xfrm>
          <a:solidFill>
            <a:srgbClr val="87B6E0"/>
          </a:solidFill>
        </p:grpSpPr>
        <p:sp>
          <p:nvSpPr>
            <p:cNvPr id="16" name="Oval 31">
              <a:extLst>
                <a:ext uri="{FF2B5EF4-FFF2-40B4-BE49-F238E27FC236}">
                  <a16:creationId xmlns:a16="http://schemas.microsoft.com/office/drawing/2014/main" id="{5DE42E9D-E18F-4085-AEE6-BB06E22C4E8F}"/>
                </a:ext>
              </a:extLst>
            </p:cNvPr>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18" name="Oval 32">
              <a:extLst>
                <a:ext uri="{FF2B5EF4-FFF2-40B4-BE49-F238E27FC236}">
                  <a16:creationId xmlns:a16="http://schemas.microsoft.com/office/drawing/2014/main" id="{96A650A5-B1BC-4586-9DFB-44627B66E298}"/>
                </a:ext>
              </a:extLst>
            </p:cNvPr>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20" name="Oval 33">
              <a:extLst>
                <a:ext uri="{FF2B5EF4-FFF2-40B4-BE49-F238E27FC236}">
                  <a16:creationId xmlns:a16="http://schemas.microsoft.com/office/drawing/2014/main" id="{D76F0D13-0F9B-49D3-ADED-42DDE8F68A47}"/>
                </a:ext>
              </a:extLst>
            </p:cNvPr>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21" name="Oval 34">
              <a:extLst>
                <a:ext uri="{FF2B5EF4-FFF2-40B4-BE49-F238E27FC236}">
                  <a16:creationId xmlns:a16="http://schemas.microsoft.com/office/drawing/2014/main" id="{91F28C18-5F9A-43B9-AED4-9E22A62824A5}"/>
                </a:ext>
              </a:extLst>
            </p:cNvPr>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22" name="Oval 35">
              <a:extLst>
                <a:ext uri="{FF2B5EF4-FFF2-40B4-BE49-F238E27FC236}">
                  <a16:creationId xmlns:a16="http://schemas.microsoft.com/office/drawing/2014/main" id="{D1ED52E6-11E3-4379-AC0E-2B8248D8EE3E}"/>
                </a:ext>
              </a:extLst>
            </p:cNvPr>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24" name="Oval 36">
              <a:extLst>
                <a:ext uri="{FF2B5EF4-FFF2-40B4-BE49-F238E27FC236}">
                  <a16:creationId xmlns:a16="http://schemas.microsoft.com/office/drawing/2014/main" id="{8FD469A2-E219-460E-80EF-A1D39768E62E}"/>
                </a:ext>
              </a:extLst>
            </p:cNvPr>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grpSp>
    </p:spTree>
    <p:extLst>
      <p:ext uri="{BB962C8B-B14F-4D97-AF65-F5344CB8AC3E}">
        <p14:creationId xmlns:p14="http://schemas.microsoft.com/office/powerpoint/2010/main" val="1217365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anim calcmode="lin" valueType="num">
                                      <p:cBhvr>
                                        <p:cTn id="13" dur="750" fill="hold"/>
                                        <p:tgtEl>
                                          <p:spTgt spid="15"/>
                                        </p:tgtEl>
                                        <p:attrNameLst>
                                          <p:attrName>ppt_x</p:attrName>
                                        </p:attrNameLst>
                                      </p:cBhvr>
                                      <p:tavLst>
                                        <p:tav tm="0">
                                          <p:val>
                                            <p:strVal val="#ppt_x"/>
                                          </p:val>
                                        </p:tav>
                                        <p:tav tm="100000">
                                          <p:val>
                                            <p:strVal val="#ppt_x"/>
                                          </p:val>
                                        </p:tav>
                                      </p:tavLst>
                                    </p:anim>
                                    <p:anim calcmode="lin" valueType="num">
                                      <p:cBhvr>
                                        <p:cTn id="1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644577" y="411476"/>
            <a:ext cx="10762667" cy="6093976"/>
          </a:xfrm>
          <a:prstGeom prst="rect">
            <a:avLst/>
          </a:prstGeom>
          <a:noFill/>
        </p:spPr>
        <p:txBody>
          <a:bodyPr wrap="square">
            <a:spAutoFit/>
          </a:bodyPr>
          <a:lstStyle/>
          <a:p>
            <a:r>
              <a:rPr lang="vi-VN" sz="3000" b="1">
                <a:highlight>
                  <a:srgbClr val="FFFF00"/>
                </a:highlight>
                <a:latin typeface="+mj-lt"/>
              </a:rPr>
              <a:t>II. Thân bài</a:t>
            </a:r>
          </a:p>
          <a:p>
            <a:r>
              <a:rPr lang="en-US" sz="3000" b="1" i="1">
                <a:solidFill>
                  <a:srgbClr val="FF0000"/>
                </a:solidFill>
                <a:latin typeface="Times New Roman" panose="02020603050405020304" pitchFamily="18" charset="0"/>
                <a:cs typeface="Times New Roman" panose="02020603050405020304" pitchFamily="18" charset="0"/>
              </a:rPr>
              <a:t>1) </a:t>
            </a:r>
            <a:r>
              <a:rPr lang="vi-VN" sz="3000" b="1" i="1">
                <a:solidFill>
                  <a:srgbClr val="FF0000"/>
                </a:solidFill>
                <a:latin typeface="Times New Roman" panose="02020603050405020304" pitchFamily="18" charset="0"/>
                <a:cs typeface="Times New Roman" panose="02020603050405020304" pitchFamily="18" charset="0"/>
              </a:rPr>
              <a:t>Miêu</a:t>
            </a:r>
            <a:r>
              <a:rPr lang="en-US" sz="3000" b="1" i="1">
                <a:solidFill>
                  <a:srgbClr val="FF0000"/>
                </a:solidFill>
                <a:latin typeface="Times New Roman" panose="02020603050405020304" pitchFamily="18" charset="0"/>
                <a:cs typeface="Times New Roman" panose="02020603050405020304" pitchFamily="18" charset="0"/>
              </a:rPr>
              <a:t> tả ngoại hình của </a:t>
            </a:r>
            <a:r>
              <a:rPr lang="vi-VN" sz="3000" b="1" i="1">
                <a:solidFill>
                  <a:srgbClr val="FF0000"/>
                </a:solidFill>
                <a:latin typeface="Times New Roman" panose="02020603050405020304" pitchFamily="18" charset="0"/>
                <a:cs typeface="Times New Roman" panose="02020603050405020304" pitchFamily="18" charset="0"/>
              </a:rPr>
              <a:t>bé:</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Em bé tên là gì? </a:t>
            </a:r>
            <a:r>
              <a:rPr lang="en-US" sz="3000">
                <a:latin typeface="Times New Roman" panose="02020603050405020304" pitchFamily="18" charset="0"/>
                <a:cs typeface="Times New Roman" panose="02020603050405020304" pitchFamily="18" charset="0"/>
              </a:rPr>
              <a:t>B</a:t>
            </a:r>
            <a:r>
              <a:rPr lang="vi-VN" sz="3000">
                <a:latin typeface="Times New Roman" panose="02020603050405020304" pitchFamily="18" charset="0"/>
                <a:cs typeface="Times New Roman" panose="02020603050405020304" pitchFamily="18" charset="0"/>
              </a:rPr>
              <a:t>ao nhiêu tuổi hoặc tháng tuổi? Có mối quan hệ gì với em?</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Làn da em bé có màu gì? Khi chạm vào có cảm giác như thế nào?</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Mái tóc của em như thế nào? Màu sắc và độ dày ra sao?</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Bàn tay, bàn chân của em bé to như thế nào? Khiến em liên tưởng đến đồ vật gì?</a:t>
            </a:r>
            <a:br>
              <a:rPr lang="vi-VN" sz="3000">
                <a:latin typeface="Times New Roman" panose="02020603050405020304" pitchFamily="18" charset="0"/>
                <a:cs typeface="Times New Roman" panose="02020603050405020304" pitchFamily="18" charset="0"/>
              </a:rPr>
            </a:br>
            <a:r>
              <a:rPr lang="vi-VN" sz="3000">
                <a:latin typeface="Times New Roman" panose="02020603050405020304" pitchFamily="18" charset="0"/>
                <a:cs typeface="Times New Roman" panose="02020603050405020304" pitchFamily="18" charset="0"/>
              </a:rPr>
              <a:t>Đôi mắt, cái miệng, cái răng của em như thế nào? Có gì khác người lớn không?</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Trang phục của em bé là gì? </a:t>
            </a:r>
            <a:r>
              <a:rPr lang="vi-VN" sz="3000">
                <a:latin typeface="+mj-lt"/>
              </a:rPr>
              <a:t>Khi cầm những món đồ đó trên tay em có suy nghĩ gì?</a:t>
            </a:r>
          </a:p>
          <a:p>
            <a:endParaRPr lang="en-US" sz="3000" b="1">
              <a:latin typeface="+mj-lt"/>
            </a:endParaRPr>
          </a:p>
        </p:txBody>
      </p:sp>
    </p:spTree>
    <p:extLst>
      <p:ext uri="{BB962C8B-B14F-4D97-AF65-F5344CB8AC3E}">
        <p14:creationId xmlns:p14="http://schemas.microsoft.com/office/powerpoint/2010/main" val="244163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811821" y="844471"/>
            <a:ext cx="11029065" cy="4708981"/>
          </a:xfrm>
          <a:prstGeom prst="rect">
            <a:avLst/>
          </a:prstGeom>
          <a:noFill/>
        </p:spPr>
        <p:txBody>
          <a:bodyPr wrap="square">
            <a:spAutoFit/>
          </a:bodyPr>
          <a:lstStyle/>
          <a:p>
            <a:r>
              <a:rPr lang="vi-VN" sz="3000" b="1">
                <a:highlight>
                  <a:srgbClr val="FFFF00"/>
                </a:highlight>
                <a:latin typeface="Times New Roman (Headings)"/>
              </a:rPr>
              <a:t>II. Thân bài</a:t>
            </a:r>
          </a:p>
          <a:p>
            <a:r>
              <a:rPr lang="en-US" sz="3000" b="1" i="1">
                <a:solidFill>
                  <a:srgbClr val="FF0000"/>
                </a:solidFill>
                <a:latin typeface="Times New Roman (Headings)"/>
              </a:rPr>
              <a:t>2) </a:t>
            </a:r>
            <a:r>
              <a:rPr lang="vi-VN" sz="3000" b="1" i="1">
                <a:solidFill>
                  <a:srgbClr val="FF0000"/>
                </a:solidFill>
                <a:latin typeface="Times New Roman (Headings)"/>
              </a:rPr>
              <a:t>Tả hoạt động của em bé:</a:t>
            </a:r>
          </a:p>
          <a:p>
            <a:pPr marL="285750" indent="-285750">
              <a:buFont typeface="Wingdings" panose="05000000000000000000" pitchFamily="2" charset="2"/>
              <a:buChar char="ü"/>
            </a:pPr>
            <a:r>
              <a:rPr lang="vi-VN" sz="3000">
                <a:latin typeface="Times New Roman (Headings)"/>
              </a:rPr>
              <a:t>Hằng ngày, em bé dành nhiều thời gian để làm gì?</a:t>
            </a:r>
          </a:p>
          <a:p>
            <a:pPr marL="285750" indent="-285750">
              <a:buFont typeface="Wingdings" panose="05000000000000000000" pitchFamily="2" charset="2"/>
              <a:buChar char="ü"/>
            </a:pPr>
            <a:r>
              <a:rPr lang="vi-VN" sz="3000">
                <a:latin typeface="Times New Roman (Headings)"/>
              </a:rPr>
              <a:t>Món ăn của em bé là gì? </a:t>
            </a:r>
            <a:endParaRPr lang="en-US" sz="3000">
              <a:latin typeface="Times New Roman (Headings)"/>
            </a:endParaRPr>
          </a:p>
          <a:p>
            <a:pPr marL="285750" indent="-285750">
              <a:buFont typeface="Wingdings" panose="05000000000000000000" pitchFamily="2" charset="2"/>
              <a:buChar char="ü"/>
            </a:pPr>
            <a:r>
              <a:rPr lang="vi-VN" sz="3000">
                <a:latin typeface="Times New Roman (Headings)"/>
              </a:rPr>
              <a:t>Em bé có cần người đút cho không?</a:t>
            </a:r>
          </a:p>
          <a:p>
            <a:pPr marL="285750" indent="-285750">
              <a:buFont typeface="Wingdings" panose="05000000000000000000" pitchFamily="2" charset="2"/>
              <a:buChar char="ü"/>
            </a:pPr>
            <a:r>
              <a:rPr lang="vi-VN" sz="3000">
                <a:latin typeface="Times New Roman (Headings)"/>
              </a:rPr>
              <a:t>Em bé đang độ tập đi/ tập nói/ tập viết? Ai là người dạy em bé làm các hoạt động ấy? Khi làm các hoạt động ấy em bé có biểu cảm như thế này, tay chân hành động ra sao?</a:t>
            </a:r>
          </a:p>
          <a:p>
            <a:pPr marL="285750" indent="-285750">
              <a:buFont typeface="Wingdings" panose="05000000000000000000" pitchFamily="2" charset="2"/>
              <a:buChar char="ü"/>
            </a:pPr>
            <a:r>
              <a:rPr lang="vi-VN" sz="3000">
                <a:latin typeface="Times New Roman (Headings)"/>
              </a:rPr>
              <a:t>Em bé thích nhất là món đồ chơi nào? Khi chơi em bé sẽ có biểu cảm ra sao?</a:t>
            </a:r>
            <a:endParaRPr lang="en-US" sz="3000" b="1">
              <a:latin typeface="Times New Roman (Headings)"/>
            </a:endParaRPr>
          </a:p>
        </p:txBody>
      </p:sp>
      <p:pic>
        <p:nvPicPr>
          <p:cNvPr id="4" name="Picture 2">
            <a:extLst>
              <a:ext uri="{FF2B5EF4-FFF2-40B4-BE49-F238E27FC236}">
                <a16:creationId xmlns:a16="http://schemas.microsoft.com/office/drawing/2014/main" id="{B085DDFE-2702-45F7-A001-1E5585EE0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62864" y="358509"/>
            <a:ext cx="1920856" cy="2840452"/>
          </a:xfrm>
          <a:prstGeom prst="rect">
            <a:avLst/>
          </a:prstGeom>
        </p:spPr>
      </p:pic>
    </p:spTree>
    <p:extLst>
      <p:ext uri="{BB962C8B-B14F-4D97-AF65-F5344CB8AC3E}">
        <p14:creationId xmlns:p14="http://schemas.microsoft.com/office/powerpoint/2010/main" val="302925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CF53D8-6AD0-488E-B13E-244B00C2106D}"/>
              </a:ext>
            </a:extLst>
          </p:cNvPr>
          <p:cNvSpPr txBox="1"/>
          <p:nvPr/>
        </p:nvSpPr>
        <p:spPr>
          <a:xfrm>
            <a:off x="7644984" y="1069348"/>
            <a:ext cx="3210139" cy="1938992"/>
          </a:xfrm>
          <a:prstGeom prst="rect">
            <a:avLst/>
          </a:prstGeom>
          <a:noFill/>
        </p:spPr>
        <p:txBody>
          <a:bodyPr wrap="square">
            <a:spAutoFit/>
          </a:bodyPr>
          <a:lstStyle/>
          <a:p>
            <a:r>
              <a:rPr lang="en-US" sz="3000" b="1">
                <a:highlight>
                  <a:srgbClr val="FFFF00"/>
                </a:highlight>
                <a:latin typeface="Times New Roman (Headings)"/>
              </a:rPr>
              <a:t>III. Kết </a:t>
            </a:r>
            <a:r>
              <a:rPr lang="vi-VN" sz="3000" b="1">
                <a:highlight>
                  <a:srgbClr val="FFFF00"/>
                </a:highlight>
                <a:latin typeface="Times New Roman (Headings)"/>
              </a:rPr>
              <a:t>bài</a:t>
            </a:r>
          </a:p>
          <a:p>
            <a:pPr marL="457200" indent="-457200" algn="just">
              <a:buFont typeface="Wingdings" panose="05000000000000000000" pitchFamily="2" charset="2"/>
              <a:buChar char="ü"/>
            </a:pPr>
            <a:r>
              <a:rPr lang="en-US" sz="3000">
                <a:latin typeface="Times New Roman (Headings)"/>
              </a:rPr>
              <a:t>Cảm nghĩ</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Mong muốn</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Lời hứa</a:t>
            </a:r>
            <a:endParaRPr lang="vi-VN" sz="3000">
              <a:latin typeface="Times New Roman (Headings)"/>
              <a:cs typeface="Times New Roman" panose="02020603050405020304" pitchFamily="18" charset="0"/>
            </a:endParaRPr>
          </a:p>
        </p:txBody>
      </p:sp>
      <p:pic>
        <p:nvPicPr>
          <p:cNvPr id="6" name="Picture 6">
            <a:extLst>
              <a:ext uri="{FF2B5EF4-FFF2-40B4-BE49-F238E27FC236}">
                <a16:creationId xmlns:a16="http://schemas.microsoft.com/office/drawing/2014/main" id="{56CCECDC-5469-4044-BD07-890FA4AB46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5344" y="337468"/>
            <a:ext cx="6779640" cy="5957607"/>
          </a:xfrm>
          <a:prstGeom prst="rect">
            <a:avLst/>
          </a:prstGeom>
        </p:spPr>
      </p:pic>
    </p:spTree>
    <p:extLst>
      <p:ext uri="{BB962C8B-B14F-4D97-AF65-F5344CB8AC3E}">
        <p14:creationId xmlns:p14="http://schemas.microsoft.com/office/powerpoint/2010/main" val="316448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D36FCE8C-CCF7-4B8B-81E2-D16C775D8F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3209" y="2381043"/>
            <a:ext cx="7423994" cy="3719594"/>
          </a:xfrm>
          <a:prstGeom prst="rect">
            <a:avLst/>
          </a:prstGeom>
        </p:spPr>
      </p:pic>
      <p:sp>
        <p:nvSpPr>
          <p:cNvPr id="3" name="梯形 2"/>
          <p:cNvSpPr/>
          <p:nvPr/>
        </p:nvSpPr>
        <p:spPr>
          <a:xfrm rot="10800000">
            <a:off x="5178192" y="1110781"/>
            <a:ext cx="1834028" cy="1160430"/>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4" name="矩形 3"/>
          <p:cNvSpPr/>
          <p:nvPr/>
        </p:nvSpPr>
        <p:spPr>
          <a:xfrm>
            <a:off x="5015386" y="116569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latin typeface="Source Han Sans CN Medium" panose="020B0500000000000000" pitchFamily="34" charset="-128"/>
                <a:ea typeface="Source Han Sans CN Medium" panose="020B0500000000000000" pitchFamily="34" charset="-128"/>
              </a:rPr>
              <a:t>02</a:t>
            </a:r>
            <a:endParaRPr lang="zh-CN" altLang="en-US" sz="6000" b="1"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矩形 24">
            <a:extLst>
              <a:ext uri="{FF2B5EF4-FFF2-40B4-BE49-F238E27FC236}">
                <a16:creationId xmlns:a16="http://schemas.microsoft.com/office/drawing/2014/main" id="{AF5BBE6B-A586-4760-BA19-902C49DE262E}"/>
              </a:ext>
            </a:extLst>
          </p:cNvPr>
          <p:cNvSpPr/>
          <p:nvPr/>
        </p:nvSpPr>
        <p:spPr>
          <a:xfrm>
            <a:off x="3586375" y="3136680"/>
            <a:ext cx="5338114" cy="2123658"/>
          </a:xfrm>
          <a:prstGeom prst="rect">
            <a:avLst/>
          </a:prstGeom>
          <a:noFill/>
        </p:spPr>
        <p:txBody>
          <a:bodyPr wrap="square">
            <a:spAutoFit/>
          </a:bodyPr>
          <a:lstStyle/>
          <a:p>
            <a:pPr algn="ctr"/>
            <a:r>
              <a:rPr lang="vi-VN" sz="44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Tả một người thân (ông, bà, cha, mẹ, anh, em,…) của em.</a:t>
            </a:r>
          </a:p>
        </p:txBody>
      </p:sp>
      <p:pic>
        <p:nvPicPr>
          <p:cNvPr id="11" name="Picture 2">
            <a:extLst>
              <a:ext uri="{FF2B5EF4-FFF2-40B4-BE49-F238E27FC236}">
                <a16:creationId xmlns:a16="http://schemas.microsoft.com/office/drawing/2014/main" id="{FEA621C5-FAD4-4326-9287-97DA7150CA90}"/>
              </a:ext>
            </a:extLst>
          </p:cNvPr>
          <p:cNvPicPr>
            <a:picLocks noChangeAspect="1"/>
          </p:cNvPicPr>
          <p:nvPr/>
        </p:nvPicPr>
        <p:blipFill>
          <a:blip r:embed="rId4"/>
          <a:srcRect/>
          <a:stretch>
            <a:fillRect/>
          </a:stretch>
        </p:blipFill>
        <p:spPr>
          <a:xfrm>
            <a:off x="261043" y="1358983"/>
            <a:ext cx="3843169" cy="5184714"/>
          </a:xfrm>
          <a:prstGeom prst="rect">
            <a:avLst/>
          </a:prstGeom>
        </p:spPr>
      </p:pic>
      <p:pic>
        <p:nvPicPr>
          <p:cNvPr id="12" name="Picture 10">
            <a:extLst>
              <a:ext uri="{FF2B5EF4-FFF2-40B4-BE49-F238E27FC236}">
                <a16:creationId xmlns:a16="http://schemas.microsoft.com/office/drawing/2014/main" id="{5D61B602-7921-40E1-83DD-4AD9770FF1F3}"/>
              </a:ext>
            </a:extLst>
          </p:cNvPr>
          <p:cNvPicPr>
            <a:picLocks noChangeAspect="1"/>
          </p:cNvPicPr>
          <p:nvPr/>
        </p:nvPicPr>
        <p:blipFill>
          <a:blip r:embed="rId5"/>
          <a:srcRect/>
          <a:stretch>
            <a:fillRect/>
          </a:stretch>
        </p:blipFill>
        <p:spPr>
          <a:xfrm>
            <a:off x="8392679" y="1358983"/>
            <a:ext cx="1917875" cy="2223623"/>
          </a:xfrm>
          <a:prstGeom prst="rect">
            <a:avLst/>
          </a:prstGeom>
        </p:spPr>
      </p:pic>
    </p:spTree>
    <p:extLst>
      <p:ext uri="{BB962C8B-B14F-4D97-AF65-F5344CB8AC3E}">
        <p14:creationId xmlns:p14="http://schemas.microsoft.com/office/powerpoint/2010/main" val="1885317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C1BDD-C5D9-47D8-9D43-FEC5902ADD4B}"/>
              </a:ext>
            </a:extLst>
          </p:cNvPr>
          <p:cNvSpPr txBox="1"/>
          <p:nvPr/>
        </p:nvSpPr>
        <p:spPr>
          <a:xfrm>
            <a:off x="698748" y="614965"/>
            <a:ext cx="8085488" cy="553998"/>
          </a:xfrm>
          <a:prstGeom prst="rect">
            <a:avLst/>
          </a:prstGeom>
          <a:noFill/>
        </p:spPr>
        <p:txBody>
          <a:bodyPr wrap="square">
            <a:spAutoFit/>
          </a:bodyPr>
          <a:lstStyle/>
          <a:p>
            <a:pPr algn="just"/>
            <a:r>
              <a:rPr lang="vi-VN" sz="3000" b="1" i="0">
                <a:solidFill>
                  <a:srgbClr val="333333"/>
                </a:solidFill>
                <a:effectLst/>
                <a:highlight>
                  <a:srgbClr val="FFFF00"/>
                </a:highlight>
                <a:latin typeface="+mj-lt"/>
              </a:rPr>
              <a:t>I.</a:t>
            </a:r>
            <a:r>
              <a:rPr lang="en-US" sz="3000" b="1" i="0">
                <a:solidFill>
                  <a:srgbClr val="333333"/>
                </a:solidFill>
                <a:effectLst/>
                <a:highlight>
                  <a:srgbClr val="FFFF00"/>
                </a:highlight>
                <a:latin typeface="+mj-lt"/>
              </a:rPr>
              <a:t> </a:t>
            </a:r>
            <a:r>
              <a:rPr lang="vi-VN" sz="3000" b="1" i="0">
                <a:solidFill>
                  <a:srgbClr val="333333"/>
                </a:solidFill>
                <a:effectLst/>
                <a:highlight>
                  <a:srgbClr val="FFFF00"/>
                </a:highlight>
                <a:latin typeface="+mj-lt"/>
              </a:rPr>
              <a:t>Mở bài</a:t>
            </a:r>
            <a:r>
              <a:rPr lang="en-US" sz="3000" b="1" i="0">
                <a:solidFill>
                  <a:srgbClr val="333333"/>
                </a:solidFill>
                <a:effectLst/>
                <a:highlight>
                  <a:srgbClr val="FFFF00"/>
                </a:highlight>
                <a:latin typeface="+mj-lt"/>
              </a:rPr>
              <a:t>: </a:t>
            </a:r>
            <a:r>
              <a:rPr lang="vi-VN" sz="3000">
                <a:latin typeface="Times New Roman "/>
              </a:rPr>
              <a:t>Giới thiệu </a:t>
            </a:r>
            <a:r>
              <a:rPr lang="en-US" sz="3000">
                <a:latin typeface="Times New Roman "/>
              </a:rPr>
              <a:t>người </a:t>
            </a:r>
            <a:r>
              <a:rPr lang="vi-VN" sz="3000">
                <a:latin typeface="Times New Roman "/>
              </a:rPr>
              <a:t>định tả</a:t>
            </a:r>
            <a:r>
              <a:rPr lang="en-US" sz="3000">
                <a:latin typeface="Times New Roman "/>
              </a:rPr>
              <a:t> (mẹ).</a:t>
            </a:r>
            <a:r>
              <a:rPr lang="vi-VN" sz="3000">
                <a:latin typeface="Times New Roman "/>
              </a:rPr>
              <a:t> </a:t>
            </a:r>
            <a:endParaRPr lang="en-US" sz="3000">
              <a:latin typeface="Times New Roman "/>
            </a:endParaRPr>
          </a:p>
        </p:txBody>
      </p:sp>
      <p:pic>
        <p:nvPicPr>
          <p:cNvPr id="1026" name="Picture 2" descr="Nguồn gốc ra đời và ý nghĩa ngày của Mẹ | Tin tức mới nhất 24h - Đọc Báo  Lao Động online - Laodong.vn">
            <a:extLst>
              <a:ext uri="{FF2B5EF4-FFF2-40B4-BE49-F238E27FC236}">
                <a16:creationId xmlns:a16="http://schemas.microsoft.com/office/drawing/2014/main" id="{54A43966-EFDC-42FF-89FE-67FD2772A3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2" t="384" r="9917" b="-384"/>
          <a:stretch/>
        </p:blipFill>
        <p:spPr bwMode="auto">
          <a:xfrm>
            <a:off x="2853481" y="1652501"/>
            <a:ext cx="6477092" cy="42236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22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88DADBA9-4522-4C2A-8035-6976F4F43E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041" y="332535"/>
            <a:ext cx="9752330" cy="1828562"/>
          </a:xfrm>
          <a:prstGeom prst="rect">
            <a:avLst/>
          </a:prstGeom>
        </p:spPr>
      </p:pic>
      <p:sp>
        <p:nvSpPr>
          <p:cNvPr id="7" name="TextBox 6">
            <a:extLst>
              <a:ext uri="{FF2B5EF4-FFF2-40B4-BE49-F238E27FC236}">
                <a16:creationId xmlns:a16="http://schemas.microsoft.com/office/drawing/2014/main" id="{A68DD0E3-F805-4598-AE1D-41243B0BF890}"/>
              </a:ext>
            </a:extLst>
          </p:cNvPr>
          <p:cNvSpPr txBox="1"/>
          <p:nvPr/>
        </p:nvSpPr>
        <p:spPr>
          <a:xfrm>
            <a:off x="1749254" y="1993000"/>
            <a:ext cx="9848111" cy="4113498"/>
          </a:xfrm>
          <a:prstGeom prst="rect">
            <a:avLst/>
          </a:prstGeom>
          <a:noFill/>
        </p:spPr>
        <p:txBody>
          <a:bodyPr wrap="square">
            <a:spAutoFit/>
          </a:bodyPr>
          <a:lstStyle/>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Bàn</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tay</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mẹ</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bế</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chúng</a:t>
            </a:r>
            <a:r>
              <a:rPr lang="en-US" sz="3733" i="1" dirty="0">
                <a:latin typeface="Cambria" panose="02040503050406030204" pitchFamily="18" charset="0"/>
                <a:ea typeface="Cambria" panose="02040503050406030204" pitchFamily="18" charset="0"/>
                <a:cs typeface="Times New Roman" panose="02020603050405020304" pitchFamily="18" charset="0"/>
              </a:rPr>
              <a:t> con</a:t>
            </a:r>
            <a:endParaRPr lang="en-US" sz="3733" dirty="0">
              <a:latin typeface="Cambria" panose="02040503050406030204" pitchFamily="18" charset="0"/>
              <a:ea typeface="Cambria" panose="02040503050406030204" pitchFamily="18" charset="0"/>
              <a:cs typeface="Times New Roman" panose="02020603050405020304" pitchFamily="18" charset="0"/>
            </a:endParaRPr>
          </a:p>
          <a:p>
            <a:pPr indent="609539"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Bàn</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tay</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mẹ</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chăm</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chúng</a:t>
            </a:r>
            <a:r>
              <a:rPr lang="en-US" sz="3733" i="1" dirty="0">
                <a:latin typeface="Cambria" panose="02040503050406030204" pitchFamily="18" charset="0"/>
                <a:ea typeface="Cambria" panose="02040503050406030204" pitchFamily="18" charset="0"/>
                <a:cs typeface="Times New Roman" panose="02020603050405020304" pitchFamily="18" charset="0"/>
              </a:rPr>
              <a:t> con</a:t>
            </a:r>
            <a:endParaRPr lang="en-US" sz="3733" dirty="0">
              <a:latin typeface="Cambria" panose="02040503050406030204" pitchFamily="18" charset="0"/>
              <a:ea typeface="Cambria" panose="02040503050406030204" pitchFamily="18" charset="0"/>
              <a:cs typeface="Times New Roman" panose="02020603050405020304" pitchFamily="18" charset="0"/>
            </a:endParaRPr>
          </a:p>
          <a:p>
            <a:pPr indent="609539"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Cơm</a:t>
            </a:r>
            <a:r>
              <a:rPr lang="en-US" sz="3733" i="1" dirty="0">
                <a:latin typeface="Cambria" panose="02040503050406030204" pitchFamily="18" charset="0"/>
                <a:ea typeface="Cambria" panose="02040503050406030204" pitchFamily="18" charset="0"/>
                <a:cs typeface="Times New Roman" panose="02020603050405020304" pitchFamily="18" charset="0"/>
              </a:rPr>
              <a:t> con </a:t>
            </a:r>
            <a:r>
              <a:rPr lang="en-US" sz="3733" i="1" dirty="0" err="1">
                <a:latin typeface="Cambria" panose="02040503050406030204" pitchFamily="18" charset="0"/>
                <a:ea typeface="Cambria" panose="02040503050406030204" pitchFamily="18" charset="0"/>
                <a:cs typeface="Times New Roman" panose="02020603050405020304" pitchFamily="18" charset="0"/>
              </a:rPr>
              <a:t>ăn</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tay</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mẹ</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nấu</a:t>
            </a:r>
            <a:endParaRPr lang="en-US" sz="3733" dirty="0">
              <a:latin typeface="Cambria" panose="02040503050406030204" pitchFamily="18" charset="0"/>
              <a:ea typeface="Cambria" panose="02040503050406030204" pitchFamily="18" charset="0"/>
              <a:cs typeface="Times New Roman" panose="02020603050405020304" pitchFamily="18" charset="0"/>
            </a:endParaRPr>
          </a:p>
          <a:p>
            <a:pPr indent="609539"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Nước</a:t>
            </a:r>
            <a:r>
              <a:rPr lang="en-US" sz="3733" i="1" dirty="0">
                <a:latin typeface="Cambria" panose="02040503050406030204" pitchFamily="18" charset="0"/>
                <a:ea typeface="Cambria" panose="02040503050406030204" pitchFamily="18" charset="0"/>
                <a:cs typeface="Times New Roman" panose="02020603050405020304" pitchFamily="18" charset="0"/>
              </a:rPr>
              <a:t> con </a:t>
            </a:r>
            <a:r>
              <a:rPr lang="en-US" sz="3733" i="1" dirty="0" err="1">
                <a:latin typeface="Cambria" panose="02040503050406030204" pitchFamily="18" charset="0"/>
                <a:ea typeface="Cambria" panose="02040503050406030204" pitchFamily="18" charset="0"/>
                <a:cs typeface="Times New Roman" panose="02020603050405020304" pitchFamily="18" charset="0"/>
              </a:rPr>
              <a:t>uống</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tay</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mẹ</a:t>
            </a:r>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en-US" sz="3733" i="1" dirty="0" err="1">
                <a:latin typeface="Cambria" panose="02040503050406030204" pitchFamily="18" charset="0"/>
                <a:ea typeface="Cambria" panose="02040503050406030204" pitchFamily="18" charset="0"/>
                <a:cs typeface="Times New Roman" panose="02020603050405020304" pitchFamily="18" charset="0"/>
              </a:rPr>
              <a:t>đun</a:t>
            </a:r>
            <a:r>
              <a:rPr lang="en-US" sz="3733" i="1" dirty="0">
                <a:latin typeface="Cambria" panose="02040503050406030204" pitchFamily="18" charset="0"/>
                <a:ea typeface="Cambria" panose="02040503050406030204" pitchFamily="18" charset="0"/>
                <a:cs typeface="Times New Roman" panose="02020603050405020304" pitchFamily="18" charset="0"/>
              </a:rPr>
              <a:t>.”</a:t>
            </a:r>
            <a:endParaRPr lang="en-US" sz="3733" dirty="0">
              <a:latin typeface="Cambria" panose="02040503050406030204" pitchFamily="18" charset="0"/>
              <a:ea typeface="Cambria" panose="02040503050406030204" pitchFamily="18" charset="0"/>
              <a:cs typeface="Times New Roman" panose="02020603050405020304" pitchFamily="18" charset="0"/>
            </a:endParaRPr>
          </a:p>
          <a:p>
            <a:pPr indent="609539" algn="just"/>
            <a:r>
              <a:rPr lang="en-US" sz="3733" dirty="0" err="1">
                <a:latin typeface="Cambria" panose="02040503050406030204" pitchFamily="18" charset="0"/>
                <a:ea typeface="Cambria" panose="02040503050406030204" pitchFamily="18" charset="0"/>
                <a:cs typeface="Times New Roman" panose="02020603050405020304" pitchFamily="18" charset="0"/>
              </a:rPr>
              <a:t>Lời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bài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hát</a:t>
            </a:r>
            <a:r>
              <a:rPr lang="en-US" sz="3733" dirty="0">
                <a:latin typeface="Cambria" panose="02040503050406030204" pitchFamily="18" charset="0"/>
                <a:ea typeface="Cambria" panose="02040503050406030204" pitchFamily="18" charset="0"/>
                <a:cs typeface="Times New Roman" panose="02020603050405020304" pitchFamily="18" charset="0"/>
              </a:rPr>
              <a:t> da </a:t>
            </a:r>
            <a:r>
              <a:rPr lang="en-US" sz="3733" dirty="0" err="1">
                <a:latin typeface="Cambria" panose="02040503050406030204" pitchFamily="18" charset="0"/>
                <a:ea typeface="Cambria" panose="02040503050406030204" pitchFamily="18" charset="0"/>
                <a:cs typeface="Times New Roman" panose="02020603050405020304" pitchFamily="18" charset="0"/>
              </a:rPr>
              <a:t>diết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về</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công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lao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người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nuôi</a:t>
            </a:r>
            <a:r>
              <a:rPr lang="en-US" sz="3733" dirty="0">
                <a:latin typeface="Cambria" panose="02040503050406030204" pitchFamily="18" charset="0"/>
                <a:ea typeface="Cambria" panose="02040503050406030204" pitchFamily="18" charset="0"/>
                <a:cs typeface="Times New Roman" panose="02020603050405020304" pitchFamily="18" charset="0"/>
              </a:rPr>
              <a:t> con </a:t>
            </a:r>
            <a:r>
              <a:rPr lang="en-US" sz="3733" dirty="0" err="1">
                <a:latin typeface="Cambria" panose="02040503050406030204" pitchFamily="18" charset="0"/>
                <a:ea typeface="Cambria" panose="02040503050406030204" pitchFamily="18" charset="0"/>
                <a:cs typeface="Times New Roman" panose="02020603050405020304" pitchFamily="18" charset="0"/>
              </a:rPr>
              <a:t>khôn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lớn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đã</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làm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nghĩ</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đến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người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thân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yêu</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của</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đẹp</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lắm</a:t>
            </a:r>
            <a:r>
              <a:rPr lang="en-US" sz="3733"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2F6E787-9EA1-4E05-8EC0-AAD50A403620}"/>
              </a:ext>
            </a:extLst>
          </p:cNvPr>
          <p:cNvSpPr txBox="1"/>
          <p:nvPr/>
        </p:nvSpPr>
        <p:spPr>
          <a:xfrm>
            <a:off x="3337418" y="722404"/>
            <a:ext cx="6243467" cy="707886"/>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cs typeface="Times New Roman" panose="02020603050405020304" pitchFamily="18" charset="0"/>
              </a:rPr>
              <a:t>MỞ BÀI BẰNG CÂU HÁT</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6705886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88DADBA9-4522-4C2A-8035-6976F4F43E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041" y="332535"/>
            <a:ext cx="9752330" cy="1828562"/>
          </a:xfrm>
          <a:prstGeom prst="rect">
            <a:avLst/>
          </a:prstGeom>
        </p:spPr>
      </p:pic>
      <p:sp>
        <p:nvSpPr>
          <p:cNvPr id="7" name="TextBox 6">
            <a:extLst>
              <a:ext uri="{FF2B5EF4-FFF2-40B4-BE49-F238E27FC236}">
                <a16:creationId xmlns:a16="http://schemas.microsoft.com/office/drawing/2014/main" id="{A68DD0E3-F805-4598-AE1D-41243B0BF890}"/>
              </a:ext>
            </a:extLst>
          </p:cNvPr>
          <p:cNvSpPr txBox="1"/>
          <p:nvPr/>
        </p:nvSpPr>
        <p:spPr>
          <a:xfrm>
            <a:off x="1403310" y="1993000"/>
            <a:ext cx="9848111" cy="4113498"/>
          </a:xfrm>
          <a:prstGeom prst="rect">
            <a:avLst/>
          </a:prstGeom>
          <a:noFill/>
        </p:spPr>
        <p:txBody>
          <a:bodyPr wrap="square">
            <a:spAutoFit/>
          </a:bodyPr>
          <a:lstStyle/>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“Lòng mẹ bao la như biển Thái Bình dạt dào...”. </a:t>
            </a:r>
            <a:r>
              <a:rPr lang="vi-VN" sz="3733" dirty="0">
                <a:latin typeface="Cambria" panose="02040503050406030204" pitchFamily="18" charset="0"/>
                <a:ea typeface="Cambria" panose="02040503050406030204" pitchFamily="18" charset="0"/>
                <a:cs typeface="Times New Roman" panose="02020603050405020304" pitchFamily="18" charset="0"/>
              </a:rPr>
              <a:t>Câu hát ấy đã ngấm mãi trong em không bao giờ nhai nhạt. Mỗi người sinh ra, ai cũng có người để mến mộ và tự hào, với em người đó chính là mẹ. Mẹ là chỗ dựa vững chắc, là nơi em san sẻ niềm vui, nỗi buồn. Mẹ cho em cuộc đời hôm nay và mai sau. </a:t>
            </a:r>
          </a:p>
        </p:txBody>
      </p:sp>
      <p:sp>
        <p:nvSpPr>
          <p:cNvPr id="4" name="TextBox 3">
            <a:extLst>
              <a:ext uri="{FF2B5EF4-FFF2-40B4-BE49-F238E27FC236}">
                <a16:creationId xmlns:a16="http://schemas.microsoft.com/office/drawing/2014/main" id="{22F6E787-9EA1-4E05-8EC0-AAD50A403620}"/>
              </a:ext>
            </a:extLst>
          </p:cNvPr>
          <p:cNvSpPr txBox="1"/>
          <p:nvPr/>
        </p:nvSpPr>
        <p:spPr>
          <a:xfrm>
            <a:off x="3337418" y="722404"/>
            <a:ext cx="6243467" cy="707886"/>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cs typeface="Times New Roman" panose="02020603050405020304" pitchFamily="18" charset="0"/>
              </a:rPr>
              <a:t>MỞ BÀI BẰNG CÂU HÁT</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7304031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88DADBA9-4522-4C2A-8035-6976F4F43E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041" y="332535"/>
            <a:ext cx="9752330" cy="1828562"/>
          </a:xfrm>
          <a:prstGeom prst="rect">
            <a:avLst/>
          </a:prstGeom>
        </p:spPr>
      </p:pic>
      <p:sp>
        <p:nvSpPr>
          <p:cNvPr id="7" name="TextBox 6">
            <a:extLst>
              <a:ext uri="{FF2B5EF4-FFF2-40B4-BE49-F238E27FC236}">
                <a16:creationId xmlns:a16="http://schemas.microsoft.com/office/drawing/2014/main" id="{A68DD0E3-F805-4598-AE1D-41243B0BF890}"/>
              </a:ext>
            </a:extLst>
          </p:cNvPr>
          <p:cNvSpPr txBox="1"/>
          <p:nvPr/>
        </p:nvSpPr>
        <p:spPr>
          <a:xfrm>
            <a:off x="1054306" y="2388365"/>
            <a:ext cx="10147695" cy="3539046"/>
          </a:xfrm>
          <a:prstGeom prst="rect">
            <a:avLst/>
          </a:prstGeom>
          <a:noFill/>
        </p:spPr>
        <p:txBody>
          <a:bodyPr wrap="square">
            <a:spAutoFit/>
          </a:bodyPr>
          <a:lstStyle/>
          <a:p>
            <a:pPr algn="just"/>
            <a:r>
              <a:rPr lang="en-US" sz="3733"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“Riêng mặt trời chỉ có một mà thôi</a:t>
            </a:r>
          </a:p>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Và mẹ em, chỉ có một trên đời.”</a:t>
            </a:r>
          </a:p>
          <a:p>
            <a:pPr algn="just"/>
            <a:r>
              <a:rPr lang="en-US" sz="3733" dirty="0">
                <a:latin typeface="Cambria" panose="02040503050406030204" pitchFamily="18" charset="0"/>
                <a:ea typeface="Cambria" panose="02040503050406030204" pitchFamily="18" charset="0"/>
                <a:cs typeface="Times New Roman" panose="02020603050405020304" pitchFamily="18" charset="0"/>
              </a:rPr>
              <a:t>	</a:t>
            </a:r>
            <a:r>
              <a:rPr lang="vi-VN" sz="3733" dirty="0">
                <a:latin typeface="Cambria" panose="02040503050406030204" pitchFamily="18" charset="0"/>
                <a:ea typeface="Cambria" panose="02040503050406030204" pitchFamily="18" charset="0"/>
                <a:cs typeface="Times New Roman" panose="02020603050405020304" pitchFamily="18" charset="0"/>
              </a:rPr>
              <a:t>Tiếng hát trong trẻo, ngân nga của cô ca sĩ nhí Xuân Mai vang lên từ nhà hàng xóm khiến lòng em bồi hồi, xao xuyến nghĩ đến người mẹ thân yêu của mình.</a:t>
            </a:r>
          </a:p>
        </p:txBody>
      </p:sp>
      <p:sp>
        <p:nvSpPr>
          <p:cNvPr id="4" name="TextBox 3">
            <a:extLst>
              <a:ext uri="{FF2B5EF4-FFF2-40B4-BE49-F238E27FC236}">
                <a16:creationId xmlns:a16="http://schemas.microsoft.com/office/drawing/2014/main" id="{22F6E787-9EA1-4E05-8EC0-AAD50A403620}"/>
              </a:ext>
            </a:extLst>
          </p:cNvPr>
          <p:cNvSpPr txBox="1"/>
          <p:nvPr/>
        </p:nvSpPr>
        <p:spPr>
          <a:xfrm>
            <a:off x="3337418" y="722404"/>
            <a:ext cx="6243467" cy="707886"/>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cs typeface="Times New Roman" panose="02020603050405020304" pitchFamily="18" charset="0"/>
              </a:rPr>
              <a:t>MỞ BÀI BẰNG CÂU HÁT</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3924800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2580D762-6CE2-4A35-8269-F7910262B9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994" y="120947"/>
            <a:ext cx="11053739" cy="2267417"/>
          </a:xfrm>
          <a:prstGeom prst="rect">
            <a:avLst/>
          </a:prstGeom>
        </p:spPr>
      </p:pic>
      <p:sp>
        <p:nvSpPr>
          <p:cNvPr id="7" name="TextBox 6">
            <a:extLst>
              <a:ext uri="{FF2B5EF4-FFF2-40B4-BE49-F238E27FC236}">
                <a16:creationId xmlns:a16="http://schemas.microsoft.com/office/drawing/2014/main" id="{A68DD0E3-F805-4598-AE1D-41243B0BF890}"/>
              </a:ext>
            </a:extLst>
          </p:cNvPr>
          <p:cNvSpPr txBox="1"/>
          <p:nvPr/>
        </p:nvSpPr>
        <p:spPr>
          <a:xfrm>
            <a:off x="938990" y="2388364"/>
            <a:ext cx="10625428" cy="3539046"/>
          </a:xfrm>
          <a:prstGeom prst="rect">
            <a:avLst/>
          </a:prstGeom>
          <a:noFill/>
        </p:spPr>
        <p:txBody>
          <a:bodyPr wrap="square">
            <a:spAutoFit/>
          </a:bodyPr>
          <a:lstStyle/>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“Những ngôi sao thức ngoài kia</a:t>
            </a:r>
          </a:p>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Chẳng bằng mẹ đã thức vì chúng con</a:t>
            </a:r>
          </a:p>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Đêm nay con ngủ giấc tròn</a:t>
            </a:r>
          </a:p>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i="1" dirty="0">
                <a:latin typeface="Cambria" panose="02040503050406030204" pitchFamily="18" charset="0"/>
                <a:ea typeface="Cambria" panose="02040503050406030204" pitchFamily="18" charset="0"/>
                <a:cs typeface="Times New Roman" panose="02020603050405020304" pitchFamily="18" charset="0"/>
              </a:rPr>
              <a:t>Mẹ là ngọn gió của con suốt đời.”</a:t>
            </a:r>
          </a:p>
          <a:p>
            <a:pPr algn="just"/>
            <a:r>
              <a:rPr lang="en-US" sz="3733" dirty="0">
                <a:latin typeface="Cambria" panose="02040503050406030204" pitchFamily="18" charset="0"/>
                <a:ea typeface="Cambria" panose="02040503050406030204" pitchFamily="18" charset="0"/>
                <a:cs typeface="Times New Roman" panose="02020603050405020304" pitchFamily="18" charset="0"/>
              </a:rPr>
              <a:t>	</a:t>
            </a:r>
            <a:r>
              <a:rPr lang="vi-VN" sz="3733" dirty="0">
                <a:latin typeface="Cambria" panose="02040503050406030204" pitchFamily="18" charset="0"/>
                <a:ea typeface="Cambria" panose="02040503050406030204" pitchFamily="18" charset="0"/>
                <a:cs typeface="Times New Roman" panose="02020603050405020304" pitchFamily="18" charset="0"/>
              </a:rPr>
              <a:t>Mẹ là ngọn gió, tắm mát đời con. Trong gia đình em, mẹ là người mà em kính yêu nhất.</a:t>
            </a:r>
          </a:p>
        </p:txBody>
      </p:sp>
      <p:sp>
        <p:nvSpPr>
          <p:cNvPr id="4" name="TextBox 3">
            <a:extLst>
              <a:ext uri="{FF2B5EF4-FFF2-40B4-BE49-F238E27FC236}">
                <a16:creationId xmlns:a16="http://schemas.microsoft.com/office/drawing/2014/main" id="{22F6E787-9EA1-4E05-8EC0-AAD50A403620}"/>
              </a:ext>
            </a:extLst>
          </p:cNvPr>
          <p:cNvSpPr txBox="1"/>
          <p:nvPr/>
        </p:nvSpPr>
        <p:spPr>
          <a:xfrm>
            <a:off x="3255052" y="722404"/>
            <a:ext cx="6243467" cy="707886"/>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cs typeface="Times New Roman" panose="02020603050405020304" pitchFamily="18" charset="0"/>
              </a:rPr>
              <a:t>MỞ BÀI BẰNG CÂU THƠ</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5364739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26B1A88C-2D0E-4FA5-BA92-92834910F6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5538" y="371575"/>
            <a:ext cx="9752330" cy="1987037"/>
          </a:xfrm>
          <a:prstGeom prst="rect">
            <a:avLst/>
          </a:prstGeom>
        </p:spPr>
      </p:pic>
      <p:sp>
        <p:nvSpPr>
          <p:cNvPr id="7" name="TextBox 6">
            <a:extLst>
              <a:ext uri="{FF2B5EF4-FFF2-40B4-BE49-F238E27FC236}">
                <a16:creationId xmlns:a16="http://schemas.microsoft.com/office/drawing/2014/main" id="{A68DD0E3-F805-4598-AE1D-41243B0BF890}"/>
              </a:ext>
            </a:extLst>
          </p:cNvPr>
          <p:cNvSpPr txBox="1"/>
          <p:nvPr/>
        </p:nvSpPr>
        <p:spPr>
          <a:xfrm>
            <a:off x="938990" y="2388364"/>
            <a:ext cx="10625428" cy="3539046"/>
          </a:xfrm>
          <a:prstGeom prst="rect">
            <a:avLst/>
          </a:prstGeom>
          <a:noFill/>
        </p:spPr>
        <p:txBody>
          <a:bodyPr wrap="square">
            <a:spAutoFit/>
          </a:bodyPr>
          <a:lstStyle/>
          <a:p>
            <a:pPr algn="just"/>
            <a:r>
              <a:rPr lang="en-US" sz="3733" i="1" dirty="0">
                <a:latin typeface="Cambria" panose="02040503050406030204" pitchFamily="18" charset="0"/>
                <a:ea typeface="Cambria" panose="02040503050406030204" pitchFamily="18" charset="0"/>
                <a:cs typeface="Times New Roman" panose="02020603050405020304" pitchFamily="18" charset="0"/>
              </a:rPr>
              <a:t>	</a:t>
            </a:r>
            <a:r>
              <a:rPr lang="vi-VN" sz="3733" dirty="0">
                <a:latin typeface="Cambria" panose="02040503050406030204" pitchFamily="18" charset="0"/>
                <a:ea typeface="Cambria" panose="02040503050406030204" pitchFamily="18" charset="0"/>
                <a:cs typeface="Times New Roman" panose="02020603050405020304" pitchFamily="18" charset="0"/>
              </a:rPr>
              <a:t>Trong gia đình em, ai cũng để lại cho em những tình cảm đẹp. Bà thường đưa em lạc vào xứ sở thần tiên của những câu chuyện cổ tích. Ông cần cù và hiểu biết sâu rộng. Bố cho em lòng dũng cảm. Nhưng người để lại tình yêu bao la, chăm sóc cho em từng bữa ăn, giấc ngủ đó chính là mẹ.</a:t>
            </a:r>
          </a:p>
        </p:txBody>
      </p:sp>
      <p:sp>
        <p:nvSpPr>
          <p:cNvPr id="4" name="TextBox 3">
            <a:extLst>
              <a:ext uri="{FF2B5EF4-FFF2-40B4-BE49-F238E27FC236}">
                <a16:creationId xmlns:a16="http://schemas.microsoft.com/office/drawing/2014/main" id="{22F6E787-9EA1-4E05-8EC0-AAD50A403620}"/>
              </a:ext>
            </a:extLst>
          </p:cNvPr>
          <p:cNvSpPr txBox="1"/>
          <p:nvPr/>
        </p:nvSpPr>
        <p:spPr>
          <a:xfrm>
            <a:off x="3156211" y="901481"/>
            <a:ext cx="6892642" cy="707886"/>
          </a:xfrm>
          <a:prstGeom prst="rect">
            <a:avLst/>
          </a:prstGeom>
          <a:noFill/>
        </p:spPr>
        <p:txBody>
          <a:bodyPr wrap="square">
            <a:spAutoFit/>
          </a:bodyPr>
          <a:lstStyle/>
          <a:p>
            <a:pPr algn="just"/>
            <a:r>
              <a:rPr lang="en-US" sz="4000" b="1" dirty="0">
                <a:latin typeface="Cambria" panose="02040503050406030204" pitchFamily="18" charset="0"/>
                <a:ea typeface="Cambria" panose="02040503050406030204" pitchFamily="18" charset="0"/>
                <a:cs typeface="Times New Roman" panose="02020603050405020304" pitchFamily="18" charset="0"/>
              </a:rPr>
              <a:t>MỞ BÀI BẰNG SỰ SO SÁNH</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5489767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0">
            <a:extLst>
              <a:ext uri="{FF2B5EF4-FFF2-40B4-BE49-F238E27FC236}">
                <a16:creationId xmlns:a16="http://schemas.microsoft.com/office/drawing/2014/main" id="{0F3DD801-73BB-4E6C-AE05-9F2AAE87257D}"/>
              </a:ext>
            </a:extLst>
          </p:cNvPr>
          <p:cNvSpPr/>
          <p:nvPr/>
        </p:nvSpPr>
        <p:spPr>
          <a:xfrm>
            <a:off x="4189693" y="794671"/>
            <a:ext cx="4017364" cy="1384364"/>
          </a:xfrm>
          <a:custGeom>
            <a:avLst/>
            <a:gdLst>
              <a:gd name="connsiteX0" fmla="*/ 0 w 4017364"/>
              <a:gd name="connsiteY0" fmla="*/ 163424 h 1384364"/>
              <a:gd name="connsiteX1" fmla="*/ 163424 w 4017364"/>
              <a:gd name="connsiteY1" fmla="*/ 0 h 1384364"/>
              <a:gd name="connsiteX2" fmla="*/ 3853940 w 4017364"/>
              <a:gd name="connsiteY2" fmla="*/ 0 h 1384364"/>
              <a:gd name="connsiteX3" fmla="*/ 4017364 w 4017364"/>
              <a:gd name="connsiteY3" fmla="*/ 163424 h 1384364"/>
              <a:gd name="connsiteX4" fmla="*/ 4017364 w 4017364"/>
              <a:gd name="connsiteY4" fmla="*/ 1220940 h 1384364"/>
              <a:gd name="connsiteX5" fmla="*/ 3853940 w 4017364"/>
              <a:gd name="connsiteY5" fmla="*/ 1384364 h 1384364"/>
              <a:gd name="connsiteX6" fmla="*/ 163424 w 4017364"/>
              <a:gd name="connsiteY6" fmla="*/ 1384364 h 1384364"/>
              <a:gd name="connsiteX7" fmla="*/ 0 w 4017364"/>
              <a:gd name="connsiteY7" fmla="*/ 1220940 h 1384364"/>
              <a:gd name="connsiteX8" fmla="*/ 0 w 4017364"/>
              <a:gd name="connsiteY8" fmla="*/ 163424 h 13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7364" h="1384364" fill="none" extrusionOk="0">
                <a:moveTo>
                  <a:pt x="0" y="163424"/>
                </a:moveTo>
                <a:cubicBezTo>
                  <a:pt x="-438" y="77615"/>
                  <a:pt x="68661" y="-1335"/>
                  <a:pt x="163424" y="0"/>
                </a:cubicBezTo>
                <a:cubicBezTo>
                  <a:pt x="1537066" y="-28671"/>
                  <a:pt x="3132560" y="97780"/>
                  <a:pt x="3853940" y="0"/>
                </a:cubicBezTo>
                <a:cubicBezTo>
                  <a:pt x="3941159" y="-2604"/>
                  <a:pt x="4015619" y="70386"/>
                  <a:pt x="4017364" y="163424"/>
                </a:cubicBezTo>
                <a:cubicBezTo>
                  <a:pt x="4055161" y="502590"/>
                  <a:pt x="4094861" y="915628"/>
                  <a:pt x="4017364" y="1220940"/>
                </a:cubicBezTo>
                <a:cubicBezTo>
                  <a:pt x="4011438" y="1312507"/>
                  <a:pt x="3951972" y="1390997"/>
                  <a:pt x="3853940" y="1384364"/>
                </a:cubicBezTo>
                <a:cubicBezTo>
                  <a:pt x="2151216" y="1247724"/>
                  <a:pt x="1919084" y="1222279"/>
                  <a:pt x="163424" y="1384364"/>
                </a:cubicBezTo>
                <a:cubicBezTo>
                  <a:pt x="65508" y="1370591"/>
                  <a:pt x="9" y="1307704"/>
                  <a:pt x="0" y="1220940"/>
                </a:cubicBezTo>
                <a:cubicBezTo>
                  <a:pt x="-53066" y="843045"/>
                  <a:pt x="39586" y="640178"/>
                  <a:pt x="0" y="163424"/>
                </a:cubicBezTo>
                <a:close/>
              </a:path>
              <a:path w="4017364" h="1384364" stroke="0" extrusionOk="0">
                <a:moveTo>
                  <a:pt x="0" y="163424"/>
                </a:moveTo>
                <a:cubicBezTo>
                  <a:pt x="10757" y="78601"/>
                  <a:pt x="73668" y="-1457"/>
                  <a:pt x="163424" y="0"/>
                </a:cubicBezTo>
                <a:cubicBezTo>
                  <a:pt x="651058" y="61824"/>
                  <a:pt x="3291206" y="-125352"/>
                  <a:pt x="3853940" y="0"/>
                </a:cubicBezTo>
                <a:cubicBezTo>
                  <a:pt x="3944869" y="10559"/>
                  <a:pt x="4021419" y="76911"/>
                  <a:pt x="4017364" y="163424"/>
                </a:cubicBezTo>
                <a:cubicBezTo>
                  <a:pt x="4039398" y="453658"/>
                  <a:pt x="3983931" y="942770"/>
                  <a:pt x="4017364" y="1220940"/>
                </a:cubicBezTo>
                <a:cubicBezTo>
                  <a:pt x="4015266" y="1301885"/>
                  <a:pt x="3951982" y="1377873"/>
                  <a:pt x="3853940" y="1384364"/>
                </a:cubicBezTo>
                <a:cubicBezTo>
                  <a:pt x="3116104" y="1434603"/>
                  <a:pt x="1013215" y="1414871"/>
                  <a:pt x="163424" y="1384364"/>
                </a:cubicBezTo>
                <a:cubicBezTo>
                  <a:pt x="78153" y="1381521"/>
                  <a:pt x="-8756" y="1310822"/>
                  <a:pt x="0" y="1220940"/>
                </a:cubicBezTo>
                <a:cubicBezTo>
                  <a:pt x="84040" y="762935"/>
                  <a:pt x="-17149" y="376089"/>
                  <a:pt x="0" y="163424"/>
                </a:cubicBezTo>
                <a:close/>
              </a:path>
            </a:pathLst>
          </a:custGeom>
          <a:solidFill>
            <a:srgbClr val="A4DAF2"/>
          </a:solidFill>
          <a:ln w="28575" cap="flat" cmpd="sng" algn="ctr">
            <a:solidFill>
              <a:srgbClr val="01A1AF"/>
            </a:solidFill>
            <a:prstDash val="lgDash"/>
            <a:miter lim="800000"/>
            <a:extLst>
              <a:ext uri="{C807C97D-BFC1-408E-A445-0C87EB9F89A2}">
                <ask:lineSketchStyleProps xmlns:ask="http://schemas.microsoft.com/office/drawing/2018/sketchyshapes" sd="106342762">
                  <a:prstGeom prst="roundRect">
                    <a:avLst>
                      <a:gd name="adj" fmla="val 11805"/>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4452A74D-A2CE-45F4-8F1A-AD4F0ED40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882934" y="-2237765"/>
            <a:ext cx="6355727" cy="11335118"/>
          </a:xfrm>
          <a:prstGeom prst="rect">
            <a:avLst/>
          </a:prstGeom>
        </p:spPr>
      </p:pic>
      <p:pic>
        <p:nvPicPr>
          <p:cNvPr id="6" name="Picture 13">
            <a:extLst>
              <a:ext uri="{FF2B5EF4-FFF2-40B4-BE49-F238E27FC236}">
                <a16:creationId xmlns:a16="http://schemas.microsoft.com/office/drawing/2014/main" id="{13E41469-46D1-4356-8FBB-AFC0B1A03CC7}"/>
              </a:ext>
            </a:extLst>
          </p:cNvPr>
          <p:cNvPicPr>
            <a:picLocks noChangeAspect="1"/>
          </p:cNvPicPr>
          <p:nvPr/>
        </p:nvPicPr>
        <p:blipFill>
          <a:blip r:embed="rId3"/>
          <a:srcRect/>
          <a:stretch>
            <a:fillRect/>
          </a:stretch>
        </p:blipFill>
        <p:spPr>
          <a:xfrm>
            <a:off x="8968611" y="1614552"/>
            <a:ext cx="2504039" cy="4647869"/>
          </a:xfrm>
          <a:prstGeom prst="rect">
            <a:avLst/>
          </a:prstGeom>
        </p:spPr>
      </p:pic>
      <p:sp>
        <p:nvSpPr>
          <p:cNvPr id="8" name="TextBox 7">
            <a:extLst>
              <a:ext uri="{FF2B5EF4-FFF2-40B4-BE49-F238E27FC236}">
                <a16:creationId xmlns:a16="http://schemas.microsoft.com/office/drawing/2014/main" id="{6D9CDCCB-45D1-4BA9-9A7B-05D728BA1681}"/>
              </a:ext>
            </a:extLst>
          </p:cNvPr>
          <p:cNvSpPr txBox="1"/>
          <p:nvPr/>
        </p:nvSpPr>
        <p:spPr>
          <a:xfrm>
            <a:off x="2681207" y="2727501"/>
            <a:ext cx="5796172" cy="548099"/>
          </a:xfrm>
          <a:custGeom>
            <a:avLst/>
            <a:gdLst>
              <a:gd name="connsiteX0" fmla="*/ 0 w 5796172"/>
              <a:gd name="connsiteY0" fmla="*/ 0 h 548099"/>
              <a:gd name="connsiteX1" fmla="*/ 644019 w 5796172"/>
              <a:gd name="connsiteY1" fmla="*/ 0 h 548099"/>
              <a:gd name="connsiteX2" fmla="*/ 1230077 w 5796172"/>
              <a:gd name="connsiteY2" fmla="*/ 0 h 548099"/>
              <a:gd name="connsiteX3" fmla="*/ 1816134 w 5796172"/>
              <a:gd name="connsiteY3" fmla="*/ 0 h 548099"/>
              <a:gd name="connsiteX4" fmla="*/ 2286268 w 5796172"/>
              <a:gd name="connsiteY4" fmla="*/ 0 h 548099"/>
              <a:gd name="connsiteX5" fmla="*/ 2814364 w 5796172"/>
              <a:gd name="connsiteY5" fmla="*/ 0 h 548099"/>
              <a:gd name="connsiteX6" fmla="*/ 3574306 w 5796172"/>
              <a:gd name="connsiteY6" fmla="*/ 0 h 548099"/>
              <a:gd name="connsiteX7" fmla="*/ 4276287 w 5796172"/>
              <a:gd name="connsiteY7" fmla="*/ 0 h 548099"/>
              <a:gd name="connsiteX8" fmla="*/ 4978268 w 5796172"/>
              <a:gd name="connsiteY8" fmla="*/ 0 h 548099"/>
              <a:gd name="connsiteX9" fmla="*/ 5796172 w 5796172"/>
              <a:gd name="connsiteY9" fmla="*/ 0 h 548099"/>
              <a:gd name="connsiteX10" fmla="*/ 5796172 w 5796172"/>
              <a:gd name="connsiteY10" fmla="*/ 548099 h 548099"/>
              <a:gd name="connsiteX11" fmla="*/ 5326038 w 5796172"/>
              <a:gd name="connsiteY11" fmla="*/ 548099 h 548099"/>
              <a:gd name="connsiteX12" fmla="*/ 4739981 w 5796172"/>
              <a:gd name="connsiteY12" fmla="*/ 548099 h 548099"/>
              <a:gd name="connsiteX13" fmla="*/ 4211885 w 5796172"/>
              <a:gd name="connsiteY13" fmla="*/ 548099 h 548099"/>
              <a:gd name="connsiteX14" fmla="*/ 3451942 w 5796172"/>
              <a:gd name="connsiteY14" fmla="*/ 548099 h 548099"/>
              <a:gd name="connsiteX15" fmla="*/ 2865885 w 5796172"/>
              <a:gd name="connsiteY15" fmla="*/ 548099 h 548099"/>
              <a:gd name="connsiteX16" fmla="*/ 2279828 w 5796172"/>
              <a:gd name="connsiteY16" fmla="*/ 548099 h 548099"/>
              <a:gd name="connsiteX17" fmla="*/ 1577847 w 5796172"/>
              <a:gd name="connsiteY17" fmla="*/ 548099 h 548099"/>
              <a:gd name="connsiteX18" fmla="*/ 817904 w 5796172"/>
              <a:gd name="connsiteY18" fmla="*/ 548099 h 548099"/>
              <a:gd name="connsiteX19" fmla="*/ 0 w 5796172"/>
              <a:gd name="connsiteY19" fmla="*/ 548099 h 548099"/>
              <a:gd name="connsiteX20" fmla="*/ 0 w 5796172"/>
              <a:gd name="connsiteY20" fmla="*/ 0 h 54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96172" h="548099" fill="none" extrusionOk="0">
                <a:moveTo>
                  <a:pt x="0" y="0"/>
                </a:moveTo>
                <a:cubicBezTo>
                  <a:pt x="297466" y="-911"/>
                  <a:pt x="324577" y="29012"/>
                  <a:pt x="644019" y="0"/>
                </a:cubicBezTo>
                <a:cubicBezTo>
                  <a:pt x="963461" y="-29012"/>
                  <a:pt x="1075830" y="-14946"/>
                  <a:pt x="1230077" y="0"/>
                </a:cubicBezTo>
                <a:cubicBezTo>
                  <a:pt x="1384324" y="14946"/>
                  <a:pt x="1627404" y="14840"/>
                  <a:pt x="1816134" y="0"/>
                </a:cubicBezTo>
                <a:cubicBezTo>
                  <a:pt x="2004864" y="-14840"/>
                  <a:pt x="2052488" y="20409"/>
                  <a:pt x="2286268" y="0"/>
                </a:cubicBezTo>
                <a:cubicBezTo>
                  <a:pt x="2520048" y="-20409"/>
                  <a:pt x="2551019" y="24196"/>
                  <a:pt x="2814364" y="0"/>
                </a:cubicBezTo>
                <a:cubicBezTo>
                  <a:pt x="3077709" y="-24196"/>
                  <a:pt x="3271889" y="-11222"/>
                  <a:pt x="3574306" y="0"/>
                </a:cubicBezTo>
                <a:cubicBezTo>
                  <a:pt x="3876723" y="11222"/>
                  <a:pt x="4036472" y="-16842"/>
                  <a:pt x="4276287" y="0"/>
                </a:cubicBezTo>
                <a:cubicBezTo>
                  <a:pt x="4516102" y="16842"/>
                  <a:pt x="4825616" y="-30902"/>
                  <a:pt x="4978268" y="0"/>
                </a:cubicBezTo>
                <a:cubicBezTo>
                  <a:pt x="5130920" y="30902"/>
                  <a:pt x="5489983" y="13556"/>
                  <a:pt x="5796172" y="0"/>
                </a:cubicBezTo>
                <a:cubicBezTo>
                  <a:pt x="5776783" y="273186"/>
                  <a:pt x="5778900" y="304118"/>
                  <a:pt x="5796172" y="548099"/>
                </a:cubicBezTo>
                <a:cubicBezTo>
                  <a:pt x="5615373" y="525098"/>
                  <a:pt x="5506350" y="569642"/>
                  <a:pt x="5326038" y="548099"/>
                </a:cubicBezTo>
                <a:cubicBezTo>
                  <a:pt x="5145726" y="526556"/>
                  <a:pt x="4994869" y="543584"/>
                  <a:pt x="4739981" y="548099"/>
                </a:cubicBezTo>
                <a:cubicBezTo>
                  <a:pt x="4485093" y="552614"/>
                  <a:pt x="4420210" y="543627"/>
                  <a:pt x="4211885" y="548099"/>
                </a:cubicBezTo>
                <a:cubicBezTo>
                  <a:pt x="4003560" y="552571"/>
                  <a:pt x="3636839" y="525628"/>
                  <a:pt x="3451942" y="548099"/>
                </a:cubicBezTo>
                <a:cubicBezTo>
                  <a:pt x="3267045" y="570570"/>
                  <a:pt x="3103867" y="555816"/>
                  <a:pt x="2865885" y="548099"/>
                </a:cubicBezTo>
                <a:cubicBezTo>
                  <a:pt x="2627903" y="540382"/>
                  <a:pt x="2517159" y="545589"/>
                  <a:pt x="2279828" y="548099"/>
                </a:cubicBezTo>
                <a:cubicBezTo>
                  <a:pt x="2042497" y="550609"/>
                  <a:pt x="1825593" y="521756"/>
                  <a:pt x="1577847" y="548099"/>
                </a:cubicBezTo>
                <a:cubicBezTo>
                  <a:pt x="1330101" y="574442"/>
                  <a:pt x="994981" y="514161"/>
                  <a:pt x="817904" y="548099"/>
                </a:cubicBezTo>
                <a:cubicBezTo>
                  <a:pt x="640827" y="582037"/>
                  <a:pt x="302858" y="540474"/>
                  <a:pt x="0" y="548099"/>
                </a:cubicBezTo>
                <a:cubicBezTo>
                  <a:pt x="-15912" y="308166"/>
                  <a:pt x="1451" y="162258"/>
                  <a:pt x="0" y="0"/>
                </a:cubicBezTo>
                <a:close/>
              </a:path>
              <a:path w="5796172" h="548099" stroke="0" extrusionOk="0">
                <a:moveTo>
                  <a:pt x="0" y="0"/>
                </a:moveTo>
                <a:cubicBezTo>
                  <a:pt x="297542" y="-2451"/>
                  <a:pt x="397514" y="7055"/>
                  <a:pt x="759943" y="0"/>
                </a:cubicBezTo>
                <a:cubicBezTo>
                  <a:pt x="1122372" y="-7055"/>
                  <a:pt x="1096932" y="-14744"/>
                  <a:pt x="1346000" y="0"/>
                </a:cubicBezTo>
                <a:cubicBezTo>
                  <a:pt x="1595068" y="14744"/>
                  <a:pt x="1676128" y="2869"/>
                  <a:pt x="1816134" y="0"/>
                </a:cubicBezTo>
                <a:cubicBezTo>
                  <a:pt x="1956140" y="-2869"/>
                  <a:pt x="2099414" y="18378"/>
                  <a:pt x="2344230" y="0"/>
                </a:cubicBezTo>
                <a:cubicBezTo>
                  <a:pt x="2589046" y="-18378"/>
                  <a:pt x="2619409" y="-14003"/>
                  <a:pt x="2872325" y="0"/>
                </a:cubicBezTo>
                <a:cubicBezTo>
                  <a:pt x="3125242" y="14003"/>
                  <a:pt x="3318479" y="-24323"/>
                  <a:pt x="3516344" y="0"/>
                </a:cubicBezTo>
                <a:cubicBezTo>
                  <a:pt x="3714209" y="24323"/>
                  <a:pt x="3947066" y="12263"/>
                  <a:pt x="4102402" y="0"/>
                </a:cubicBezTo>
                <a:cubicBezTo>
                  <a:pt x="4257738" y="-12263"/>
                  <a:pt x="4510662" y="8720"/>
                  <a:pt x="4630497" y="0"/>
                </a:cubicBezTo>
                <a:cubicBezTo>
                  <a:pt x="4750333" y="-8720"/>
                  <a:pt x="5515242" y="8332"/>
                  <a:pt x="5796172" y="0"/>
                </a:cubicBezTo>
                <a:cubicBezTo>
                  <a:pt x="5781122" y="152135"/>
                  <a:pt x="5822559" y="283157"/>
                  <a:pt x="5796172" y="548099"/>
                </a:cubicBezTo>
                <a:cubicBezTo>
                  <a:pt x="5460098" y="534331"/>
                  <a:pt x="5290377" y="541279"/>
                  <a:pt x="5036229" y="548099"/>
                </a:cubicBezTo>
                <a:cubicBezTo>
                  <a:pt x="4782081" y="554919"/>
                  <a:pt x="4489882" y="526771"/>
                  <a:pt x="4276287" y="548099"/>
                </a:cubicBezTo>
                <a:cubicBezTo>
                  <a:pt x="4062692" y="569427"/>
                  <a:pt x="4029268" y="569143"/>
                  <a:pt x="3806153" y="548099"/>
                </a:cubicBezTo>
                <a:cubicBezTo>
                  <a:pt x="3583038" y="527055"/>
                  <a:pt x="3483176" y="562864"/>
                  <a:pt x="3220096" y="548099"/>
                </a:cubicBezTo>
                <a:cubicBezTo>
                  <a:pt x="2957016" y="533334"/>
                  <a:pt x="2796369" y="534287"/>
                  <a:pt x="2460153" y="548099"/>
                </a:cubicBezTo>
                <a:cubicBezTo>
                  <a:pt x="2123937" y="561911"/>
                  <a:pt x="2142574" y="524697"/>
                  <a:pt x="1990019" y="548099"/>
                </a:cubicBezTo>
                <a:cubicBezTo>
                  <a:pt x="1837464" y="571501"/>
                  <a:pt x="1443563" y="540787"/>
                  <a:pt x="1230077" y="548099"/>
                </a:cubicBezTo>
                <a:cubicBezTo>
                  <a:pt x="1016591" y="555411"/>
                  <a:pt x="890481" y="578312"/>
                  <a:pt x="586057" y="548099"/>
                </a:cubicBezTo>
                <a:cubicBezTo>
                  <a:pt x="281633" y="517886"/>
                  <a:pt x="284262" y="576034"/>
                  <a:pt x="0" y="548099"/>
                </a:cubicBezTo>
                <a:cubicBezTo>
                  <a:pt x="-1380" y="383375"/>
                  <a:pt x="4453" y="117072"/>
                  <a:pt x="0" y="0"/>
                </a:cubicBezTo>
                <a:close/>
              </a:path>
            </a:pathLst>
          </a:custGeom>
          <a:solidFill>
            <a:srgbClr val="D981B2"/>
          </a:solidFill>
          <a:ln w="28575">
            <a:solidFill>
              <a:schemeClr val="tx1"/>
            </a:solidFill>
            <a:extLst>
              <a:ext uri="{C807C97D-BFC1-408E-A445-0C87EB9F89A2}">
                <ask:lineSketchStyleProps xmlns:ask="http://schemas.microsoft.com/office/drawing/2018/sketchyshapes" sd="26386498">
                  <a:prstGeom prst="rect">
                    <a:avLst/>
                  </a:prstGeom>
                  <ask:type>
                    <ask:lineSketchFreehand/>
                  </ask:type>
                </ask:lineSketchStyleProps>
              </a:ext>
            </a:extLst>
          </a:ln>
        </p:spPr>
        <p:txBody>
          <a:bodyPr wrap="square">
            <a:spAutoFit/>
          </a:bodyPr>
          <a:lstStyle/>
          <a:p>
            <a:pPr marL="0" marR="0" algn="r">
              <a:lnSpc>
                <a:spcPct val="115000"/>
              </a:lnSpc>
              <a:spcBef>
                <a:spcPts val="0"/>
              </a:spcBef>
              <a:spcAft>
                <a:spcPts val="0"/>
              </a:spcAft>
            </a:pPr>
            <a:r>
              <a:rPr lang="en-US" sz="2800">
                <a:effectLst/>
                <a:latin typeface="Times New Roman (Headings)"/>
                <a:ea typeface="Calibri" panose="020F0502020204030204" pitchFamily="34" charset="0"/>
                <a:cs typeface="Times New Roman" panose="02020603050405020304" pitchFamily="18" charset="0"/>
              </a:rPr>
              <a:t>Viết được bài văn tả người hoàn chỉnh.</a:t>
            </a:r>
          </a:p>
        </p:txBody>
      </p:sp>
      <p:sp>
        <p:nvSpPr>
          <p:cNvPr id="10" name="TextBox 9">
            <a:extLst>
              <a:ext uri="{FF2B5EF4-FFF2-40B4-BE49-F238E27FC236}">
                <a16:creationId xmlns:a16="http://schemas.microsoft.com/office/drawing/2014/main" id="{29071B3B-A88B-45E7-83DA-59701381CDCF}"/>
              </a:ext>
            </a:extLst>
          </p:cNvPr>
          <p:cNvSpPr txBox="1"/>
          <p:nvPr/>
        </p:nvSpPr>
        <p:spPr>
          <a:xfrm>
            <a:off x="3438098" y="4094950"/>
            <a:ext cx="5635536" cy="523220"/>
          </a:xfrm>
          <a:custGeom>
            <a:avLst/>
            <a:gdLst>
              <a:gd name="connsiteX0" fmla="*/ 0 w 5635536"/>
              <a:gd name="connsiteY0" fmla="*/ 0 h 523220"/>
              <a:gd name="connsiteX1" fmla="*/ 457105 w 5635536"/>
              <a:gd name="connsiteY1" fmla="*/ 0 h 523220"/>
              <a:gd name="connsiteX2" fmla="*/ 1195986 w 5635536"/>
              <a:gd name="connsiteY2" fmla="*/ 0 h 523220"/>
              <a:gd name="connsiteX3" fmla="*/ 1934867 w 5635536"/>
              <a:gd name="connsiteY3" fmla="*/ 0 h 523220"/>
              <a:gd name="connsiteX4" fmla="*/ 2561038 w 5635536"/>
              <a:gd name="connsiteY4" fmla="*/ 0 h 523220"/>
              <a:gd name="connsiteX5" fmla="*/ 3299919 w 5635536"/>
              <a:gd name="connsiteY5" fmla="*/ 0 h 523220"/>
              <a:gd name="connsiteX6" fmla="*/ 3757024 w 5635536"/>
              <a:gd name="connsiteY6" fmla="*/ 0 h 523220"/>
              <a:gd name="connsiteX7" fmla="*/ 4326839 w 5635536"/>
              <a:gd name="connsiteY7" fmla="*/ 0 h 523220"/>
              <a:gd name="connsiteX8" fmla="*/ 4783944 w 5635536"/>
              <a:gd name="connsiteY8" fmla="*/ 0 h 523220"/>
              <a:gd name="connsiteX9" fmla="*/ 5635536 w 5635536"/>
              <a:gd name="connsiteY9" fmla="*/ 0 h 523220"/>
              <a:gd name="connsiteX10" fmla="*/ 5635536 w 5635536"/>
              <a:gd name="connsiteY10" fmla="*/ 523220 h 523220"/>
              <a:gd name="connsiteX11" fmla="*/ 4896655 w 5635536"/>
              <a:gd name="connsiteY11" fmla="*/ 523220 h 523220"/>
              <a:gd name="connsiteX12" fmla="*/ 4157773 w 5635536"/>
              <a:gd name="connsiteY12" fmla="*/ 523220 h 523220"/>
              <a:gd name="connsiteX13" fmla="*/ 3531603 w 5635536"/>
              <a:gd name="connsiteY13" fmla="*/ 523220 h 523220"/>
              <a:gd name="connsiteX14" fmla="*/ 3018143 w 5635536"/>
              <a:gd name="connsiteY14" fmla="*/ 523220 h 523220"/>
              <a:gd name="connsiteX15" fmla="*/ 2279261 w 5635536"/>
              <a:gd name="connsiteY15" fmla="*/ 523220 h 523220"/>
              <a:gd name="connsiteX16" fmla="*/ 1596735 w 5635536"/>
              <a:gd name="connsiteY16" fmla="*/ 523220 h 523220"/>
              <a:gd name="connsiteX17" fmla="*/ 1026920 w 5635536"/>
              <a:gd name="connsiteY17" fmla="*/ 523220 h 523220"/>
              <a:gd name="connsiteX18" fmla="*/ 0 w 5635536"/>
              <a:gd name="connsiteY18" fmla="*/ 523220 h 523220"/>
              <a:gd name="connsiteX19" fmla="*/ 0 w 5635536"/>
              <a:gd name="connsiteY1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35536" h="523220" fill="none" extrusionOk="0">
                <a:moveTo>
                  <a:pt x="0" y="0"/>
                </a:moveTo>
                <a:cubicBezTo>
                  <a:pt x="156027" y="13772"/>
                  <a:pt x="334966" y="-16871"/>
                  <a:pt x="457105" y="0"/>
                </a:cubicBezTo>
                <a:cubicBezTo>
                  <a:pt x="579244" y="16871"/>
                  <a:pt x="925984" y="14054"/>
                  <a:pt x="1195986" y="0"/>
                </a:cubicBezTo>
                <a:cubicBezTo>
                  <a:pt x="1465988" y="-14054"/>
                  <a:pt x="1782760" y="11176"/>
                  <a:pt x="1934867" y="0"/>
                </a:cubicBezTo>
                <a:cubicBezTo>
                  <a:pt x="2086974" y="-11176"/>
                  <a:pt x="2419606" y="14516"/>
                  <a:pt x="2561038" y="0"/>
                </a:cubicBezTo>
                <a:cubicBezTo>
                  <a:pt x="2702470" y="-14516"/>
                  <a:pt x="3026374" y="-6583"/>
                  <a:pt x="3299919" y="0"/>
                </a:cubicBezTo>
                <a:cubicBezTo>
                  <a:pt x="3573464" y="6583"/>
                  <a:pt x="3587108" y="-6698"/>
                  <a:pt x="3757024" y="0"/>
                </a:cubicBezTo>
                <a:cubicBezTo>
                  <a:pt x="3926941" y="6698"/>
                  <a:pt x="4159770" y="-27354"/>
                  <a:pt x="4326839" y="0"/>
                </a:cubicBezTo>
                <a:cubicBezTo>
                  <a:pt x="4493909" y="27354"/>
                  <a:pt x="4655089" y="3518"/>
                  <a:pt x="4783944" y="0"/>
                </a:cubicBezTo>
                <a:cubicBezTo>
                  <a:pt x="4912799" y="-3518"/>
                  <a:pt x="5435137" y="-1369"/>
                  <a:pt x="5635536" y="0"/>
                </a:cubicBezTo>
                <a:cubicBezTo>
                  <a:pt x="5629666" y="128422"/>
                  <a:pt x="5634433" y="372271"/>
                  <a:pt x="5635536" y="523220"/>
                </a:cubicBezTo>
                <a:cubicBezTo>
                  <a:pt x="5342722" y="496829"/>
                  <a:pt x="5048961" y="536339"/>
                  <a:pt x="4896655" y="523220"/>
                </a:cubicBezTo>
                <a:cubicBezTo>
                  <a:pt x="4744349" y="510101"/>
                  <a:pt x="4394207" y="488401"/>
                  <a:pt x="4157773" y="523220"/>
                </a:cubicBezTo>
                <a:cubicBezTo>
                  <a:pt x="3921339" y="558039"/>
                  <a:pt x="3840184" y="517593"/>
                  <a:pt x="3531603" y="523220"/>
                </a:cubicBezTo>
                <a:cubicBezTo>
                  <a:pt x="3223022" y="528848"/>
                  <a:pt x="3176210" y="508866"/>
                  <a:pt x="3018143" y="523220"/>
                </a:cubicBezTo>
                <a:cubicBezTo>
                  <a:pt x="2860076" y="537574"/>
                  <a:pt x="2627240" y="496680"/>
                  <a:pt x="2279261" y="523220"/>
                </a:cubicBezTo>
                <a:cubicBezTo>
                  <a:pt x="1931282" y="549760"/>
                  <a:pt x="1849907" y="518118"/>
                  <a:pt x="1596735" y="523220"/>
                </a:cubicBezTo>
                <a:cubicBezTo>
                  <a:pt x="1343563" y="528322"/>
                  <a:pt x="1178203" y="534073"/>
                  <a:pt x="1026920" y="523220"/>
                </a:cubicBezTo>
                <a:cubicBezTo>
                  <a:pt x="875638" y="512367"/>
                  <a:pt x="394956" y="543848"/>
                  <a:pt x="0" y="523220"/>
                </a:cubicBezTo>
                <a:cubicBezTo>
                  <a:pt x="-14359" y="314988"/>
                  <a:pt x="-15052" y="178204"/>
                  <a:pt x="0" y="0"/>
                </a:cubicBezTo>
                <a:close/>
              </a:path>
              <a:path w="5635536" h="523220" stroke="0" extrusionOk="0">
                <a:moveTo>
                  <a:pt x="0" y="0"/>
                </a:moveTo>
                <a:cubicBezTo>
                  <a:pt x="119282" y="10049"/>
                  <a:pt x="394374" y="-1057"/>
                  <a:pt x="513460" y="0"/>
                </a:cubicBezTo>
                <a:cubicBezTo>
                  <a:pt x="632546" y="1057"/>
                  <a:pt x="886833" y="11831"/>
                  <a:pt x="1083275" y="0"/>
                </a:cubicBezTo>
                <a:cubicBezTo>
                  <a:pt x="1279717" y="-11831"/>
                  <a:pt x="1405243" y="27061"/>
                  <a:pt x="1709446" y="0"/>
                </a:cubicBezTo>
                <a:cubicBezTo>
                  <a:pt x="2013649" y="-27061"/>
                  <a:pt x="2117873" y="28408"/>
                  <a:pt x="2448327" y="0"/>
                </a:cubicBezTo>
                <a:cubicBezTo>
                  <a:pt x="2778781" y="-28408"/>
                  <a:pt x="2817120" y="5993"/>
                  <a:pt x="2961787" y="0"/>
                </a:cubicBezTo>
                <a:cubicBezTo>
                  <a:pt x="3106454" y="-5993"/>
                  <a:pt x="3347370" y="-28581"/>
                  <a:pt x="3644313" y="0"/>
                </a:cubicBezTo>
                <a:cubicBezTo>
                  <a:pt x="3941256" y="28581"/>
                  <a:pt x="3979557" y="-14866"/>
                  <a:pt x="4214129" y="0"/>
                </a:cubicBezTo>
                <a:cubicBezTo>
                  <a:pt x="4448701" y="14866"/>
                  <a:pt x="4546371" y="-16816"/>
                  <a:pt x="4727589" y="0"/>
                </a:cubicBezTo>
                <a:cubicBezTo>
                  <a:pt x="4908807" y="16816"/>
                  <a:pt x="5299839" y="-26490"/>
                  <a:pt x="5635536" y="0"/>
                </a:cubicBezTo>
                <a:cubicBezTo>
                  <a:pt x="5660332" y="124880"/>
                  <a:pt x="5660448" y="293183"/>
                  <a:pt x="5635536" y="523220"/>
                </a:cubicBezTo>
                <a:cubicBezTo>
                  <a:pt x="5383811" y="519502"/>
                  <a:pt x="5192123" y="508411"/>
                  <a:pt x="5065721" y="523220"/>
                </a:cubicBezTo>
                <a:cubicBezTo>
                  <a:pt x="4939320" y="538029"/>
                  <a:pt x="4630058" y="498055"/>
                  <a:pt x="4495905" y="523220"/>
                </a:cubicBezTo>
                <a:cubicBezTo>
                  <a:pt x="4361752" y="548385"/>
                  <a:pt x="4032427" y="549736"/>
                  <a:pt x="3813379" y="523220"/>
                </a:cubicBezTo>
                <a:cubicBezTo>
                  <a:pt x="3594331" y="496704"/>
                  <a:pt x="3538841" y="516207"/>
                  <a:pt x="3299919" y="523220"/>
                </a:cubicBezTo>
                <a:cubicBezTo>
                  <a:pt x="3060997" y="530233"/>
                  <a:pt x="2965109" y="537291"/>
                  <a:pt x="2673749" y="523220"/>
                </a:cubicBezTo>
                <a:cubicBezTo>
                  <a:pt x="2382389" y="509150"/>
                  <a:pt x="2410755" y="524779"/>
                  <a:pt x="2160289" y="523220"/>
                </a:cubicBezTo>
                <a:cubicBezTo>
                  <a:pt x="1909823" y="521661"/>
                  <a:pt x="1885103" y="521477"/>
                  <a:pt x="1646829" y="523220"/>
                </a:cubicBezTo>
                <a:cubicBezTo>
                  <a:pt x="1408555" y="524963"/>
                  <a:pt x="1294440" y="527672"/>
                  <a:pt x="964303" y="523220"/>
                </a:cubicBezTo>
                <a:cubicBezTo>
                  <a:pt x="634166" y="518768"/>
                  <a:pt x="359237" y="517987"/>
                  <a:pt x="0" y="523220"/>
                </a:cubicBezTo>
                <a:cubicBezTo>
                  <a:pt x="-24853" y="373725"/>
                  <a:pt x="-3362" y="160098"/>
                  <a:pt x="0" y="0"/>
                </a:cubicBezTo>
                <a:close/>
              </a:path>
            </a:pathLst>
          </a:custGeom>
          <a:solidFill>
            <a:srgbClr val="D981B2"/>
          </a:solidFill>
          <a:ln w="28575">
            <a:solidFill>
              <a:schemeClr val="tx1"/>
            </a:solidFill>
            <a:extLst>
              <a:ext uri="{C807C97D-BFC1-408E-A445-0C87EB9F89A2}">
                <ask:lineSketchStyleProps xmlns:ask="http://schemas.microsoft.com/office/drawing/2018/sketchyshapes" sd="4172078370">
                  <a:prstGeom prst="rect">
                    <a:avLst/>
                  </a:prstGeom>
                  <ask:type>
                    <ask:lineSketchFreehand/>
                  </ask:type>
                </ask:lineSketchStyleProps>
              </a:ext>
            </a:extLst>
          </a:ln>
        </p:spPr>
        <p:txBody>
          <a:bodyPr wrap="square">
            <a:spAutoFit/>
          </a:bodyPr>
          <a:lstStyle/>
          <a:p>
            <a:pPr algn="r"/>
            <a:r>
              <a:rPr lang="en-US" sz="2800">
                <a:latin typeface="Times New Roman (Headings)"/>
              </a:rPr>
              <a:t>T</a:t>
            </a:r>
            <a:r>
              <a:rPr lang="vi-VN" sz="2800">
                <a:latin typeface="Times New Roman (Headings)"/>
              </a:rPr>
              <a:t>hể hiện được sự quan sát chân thực</a:t>
            </a:r>
            <a:r>
              <a:rPr lang="en-US" sz="2800">
                <a:latin typeface="Times New Roman (Headings)"/>
              </a:rPr>
              <a:t>.</a:t>
            </a:r>
            <a:endParaRPr lang="vi-VN" sz="2800">
              <a:latin typeface="Times New Roman (Headings)"/>
            </a:endParaRPr>
          </a:p>
        </p:txBody>
      </p:sp>
      <p:sp>
        <p:nvSpPr>
          <p:cNvPr id="12" name="TextBox 11">
            <a:extLst>
              <a:ext uri="{FF2B5EF4-FFF2-40B4-BE49-F238E27FC236}">
                <a16:creationId xmlns:a16="http://schemas.microsoft.com/office/drawing/2014/main" id="{DE487E4E-5F7B-46DB-9E7D-4C4AA7A51974}"/>
              </a:ext>
            </a:extLst>
          </p:cNvPr>
          <p:cNvSpPr txBox="1"/>
          <p:nvPr/>
        </p:nvSpPr>
        <p:spPr>
          <a:xfrm>
            <a:off x="5703376" y="5252310"/>
            <a:ext cx="3019619" cy="523220"/>
          </a:xfrm>
          <a:custGeom>
            <a:avLst/>
            <a:gdLst>
              <a:gd name="connsiteX0" fmla="*/ 0 w 3019619"/>
              <a:gd name="connsiteY0" fmla="*/ 0 h 523220"/>
              <a:gd name="connsiteX1" fmla="*/ 664316 w 3019619"/>
              <a:gd name="connsiteY1" fmla="*/ 0 h 523220"/>
              <a:gd name="connsiteX2" fmla="*/ 1298436 w 3019619"/>
              <a:gd name="connsiteY2" fmla="*/ 0 h 523220"/>
              <a:gd name="connsiteX3" fmla="*/ 1811771 w 3019619"/>
              <a:gd name="connsiteY3" fmla="*/ 0 h 523220"/>
              <a:gd name="connsiteX4" fmla="*/ 2385499 w 3019619"/>
              <a:gd name="connsiteY4" fmla="*/ 0 h 523220"/>
              <a:gd name="connsiteX5" fmla="*/ 3019619 w 3019619"/>
              <a:gd name="connsiteY5" fmla="*/ 0 h 523220"/>
              <a:gd name="connsiteX6" fmla="*/ 3019619 w 3019619"/>
              <a:gd name="connsiteY6" fmla="*/ 523220 h 523220"/>
              <a:gd name="connsiteX7" fmla="*/ 2445891 w 3019619"/>
              <a:gd name="connsiteY7" fmla="*/ 523220 h 523220"/>
              <a:gd name="connsiteX8" fmla="*/ 1902360 w 3019619"/>
              <a:gd name="connsiteY8" fmla="*/ 523220 h 523220"/>
              <a:gd name="connsiteX9" fmla="*/ 1328632 w 3019619"/>
              <a:gd name="connsiteY9" fmla="*/ 523220 h 523220"/>
              <a:gd name="connsiteX10" fmla="*/ 815297 w 3019619"/>
              <a:gd name="connsiteY10" fmla="*/ 523220 h 523220"/>
              <a:gd name="connsiteX11" fmla="*/ 0 w 3019619"/>
              <a:gd name="connsiteY11" fmla="*/ 523220 h 523220"/>
              <a:gd name="connsiteX12" fmla="*/ 0 w 3019619"/>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9619" h="523220" fill="none" extrusionOk="0">
                <a:moveTo>
                  <a:pt x="0" y="0"/>
                </a:moveTo>
                <a:cubicBezTo>
                  <a:pt x="184087" y="22250"/>
                  <a:pt x="381407" y="1514"/>
                  <a:pt x="664316" y="0"/>
                </a:cubicBezTo>
                <a:cubicBezTo>
                  <a:pt x="947225" y="-1514"/>
                  <a:pt x="1056988" y="4545"/>
                  <a:pt x="1298436" y="0"/>
                </a:cubicBezTo>
                <a:cubicBezTo>
                  <a:pt x="1539884" y="-4545"/>
                  <a:pt x="1681392" y="23486"/>
                  <a:pt x="1811771" y="0"/>
                </a:cubicBezTo>
                <a:cubicBezTo>
                  <a:pt x="1942151" y="-23486"/>
                  <a:pt x="2186286" y="17333"/>
                  <a:pt x="2385499" y="0"/>
                </a:cubicBezTo>
                <a:cubicBezTo>
                  <a:pt x="2584712" y="-17333"/>
                  <a:pt x="2868443" y="-8123"/>
                  <a:pt x="3019619" y="0"/>
                </a:cubicBezTo>
                <a:cubicBezTo>
                  <a:pt x="3018640" y="140027"/>
                  <a:pt x="3036031" y="402866"/>
                  <a:pt x="3019619" y="523220"/>
                </a:cubicBezTo>
                <a:cubicBezTo>
                  <a:pt x="2818249" y="503713"/>
                  <a:pt x="2654992" y="511476"/>
                  <a:pt x="2445891" y="523220"/>
                </a:cubicBezTo>
                <a:cubicBezTo>
                  <a:pt x="2236790" y="534964"/>
                  <a:pt x="2024172" y="549361"/>
                  <a:pt x="1902360" y="523220"/>
                </a:cubicBezTo>
                <a:cubicBezTo>
                  <a:pt x="1780548" y="497079"/>
                  <a:pt x="1538190" y="509936"/>
                  <a:pt x="1328632" y="523220"/>
                </a:cubicBezTo>
                <a:cubicBezTo>
                  <a:pt x="1119074" y="536504"/>
                  <a:pt x="1034936" y="518296"/>
                  <a:pt x="815297" y="523220"/>
                </a:cubicBezTo>
                <a:cubicBezTo>
                  <a:pt x="595658" y="528144"/>
                  <a:pt x="383582" y="522210"/>
                  <a:pt x="0" y="523220"/>
                </a:cubicBezTo>
                <a:cubicBezTo>
                  <a:pt x="8489" y="312127"/>
                  <a:pt x="17461" y="142424"/>
                  <a:pt x="0" y="0"/>
                </a:cubicBezTo>
                <a:close/>
              </a:path>
              <a:path w="3019619" h="523220" stroke="0" extrusionOk="0">
                <a:moveTo>
                  <a:pt x="0" y="0"/>
                </a:moveTo>
                <a:cubicBezTo>
                  <a:pt x="177619" y="-17982"/>
                  <a:pt x="363979" y="17232"/>
                  <a:pt x="543531" y="0"/>
                </a:cubicBezTo>
                <a:cubicBezTo>
                  <a:pt x="723083" y="-17232"/>
                  <a:pt x="906736" y="-22641"/>
                  <a:pt x="1147455" y="0"/>
                </a:cubicBezTo>
                <a:cubicBezTo>
                  <a:pt x="1388174" y="22641"/>
                  <a:pt x="1556559" y="-8180"/>
                  <a:pt x="1751379" y="0"/>
                </a:cubicBezTo>
                <a:cubicBezTo>
                  <a:pt x="1946199" y="8180"/>
                  <a:pt x="2085735" y="20888"/>
                  <a:pt x="2264714" y="0"/>
                </a:cubicBezTo>
                <a:cubicBezTo>
                  <a:pt x="2443693" y="-20888"/>
                  <a:pt x="2748805" y="35581"/>
                  <a:pt x="3019619" y="0"/>
                </a:cubicBezTo>
                <a:cubicBezTo>
                  <a:pt x="3038627" y="110866"/>
                  <a:pt x="3040636" y="356087"/>
                  <a:pt x="3019619" y="523220"/>
                </a:cubicBezTo>
                <a:cubicBezTo>
                  <a:pt x="2832293" y="527209"/>
                  <a:pt x="2550753" y="551830"/>
                  <a:pt x="2415695" y="523220"/>
                </a:cubicBezTo>
                <a:cubicBezTo>
                  <a:pt x="2280637" y="494610"/>
                  <a:pt x="1884646" y="537956"/>
                  <a:pt x="1751379" y="523220"/>
                </a:cubicBezTo>
                <a:cubicBezTo>
                  <a:pt x="1618112" y="508484"/>
                  <a:pt x="1334682" y="513268"/>
                  <a:pt x="1177651" y="523220"/>
                </a:cubicBezTo>
                <a:cubicBezTo>
                  <a:pt x="1020620" y="533172"/>
                  <a:pt x="833857" y="500958"/>
                  <a:pt x="664316" y="523220"/>
                </a:cubicBezTo>
                <a:cubicBezTo>
                  <a:pt x="494776" y="545482"/>
                  <a:pt x="268439" y="555466"/>
                  <a:pt x="0" y="523220"/>
                </a:cubicBezTo>
                <a:cubicBezTo>
                  <a:pt x="9674" y="295264"/>
                  <a:pt x="5145" y="154577"/>
                  <a:pt x="0" y="0"/>
                </a:cubicBezTo>
                <a:close/>
              </a:path>
            </a:pathLst>
          </a:custGeom>
          <a:solidFill>
            <a:srgbClr val="D981B2"/>
          </a:solidFill>
          <a:ln w="28575">
            <a:solidFill>
              <a:schemeClr val="tx1"/>
            </a:solidFill>
            <a:extLst>
              <a:ext uri="{C807C97D-BFC1-408E-A445-0C87EB9F89A2}">
                <ask:lineSketchStyleProps xmlns:ask="http://schemas.microsoft.com/office/drawing/2018/sketchyshapes" sd="148422067">
                  <a:prstGeom prst="rect">
                    <a:avLst/>
                  </a:prstGeom>
                  <ask:type>
                    <ask:lineSketchFreehand/>
                  </ask:type>
                </ask:lineSketchStyleProps>
              </a:ext>
            </a:extLst>
          </a:ln>
        </p:spPr>
        <p:txBody>
          <a:bodyPr wrap="square">
            <a:spAutoFit/>
          </a:bodyPr>
          <a:lstStyle/>
          <a:p>
            <a:pPr algn="r"/>
            <a:r>
              <a:rPr lang="en-US" sz="2800">
                <a:latin typeface="Times New Roman (Headings)"/>
              </a:rPr>
              <a:t>D</a:t>
            </a:r>
            <a:r>
              <a:rPr lang="vi-VN" sz="2800">
                <a:latin typeface="Times New Roman (Headings)"/>
              </a:rPr>
              <a:t>iễn đạt trôi chảy</a:t>
            </a:r>
            <a:r>
              <a:rPr lang="en-US" sz="2800">
                <a:latin typeface="Times New Roman (Headings)"/>
              </a:rPr>
              <a:t>.</a:t>
            </a:r>
            <a:r>
              <a:rPr lang="vi-VN" sz="2800">
                <a:latin typeface="Times New Roman (Headings)"/>
              </a:rPr>
              <a:t> </a:t>
            </a:r>
          </a:p>
        </p:txBody>
      </p:sp>
      <p:pic>
        <p:nvPicPr>
          <p:cNvPr id="17" name="Picture 16">
            <a:extLst>
              <a:ext uri="{FF2B5EF4-FFF2-40B4-BE49-F238E27FC236}">
                <a16:creationId xmlns:a16="http://schemas.microsoft.com/office/drawing/2014/main" id="{F3C5DA45-D784-4135-92CA-C38CADB63CDE}"/>
              </a:ext>
            </a:extLst>
          </p:cNvPr>
          <p:cNvPicPr>
            <a:picLocks noChangeAspect="1"/>
          </p:cNvPicPr>
          <p:nvPr/>
        </p:nvPicPr>
        <p:blipFill>
          <a:blip r:embed="rId4"/>
          <a:stretch>
            <a:fillRect/>
          </a:stretch>
        </p:blipFill>
        <p:spPr>
          <a:xfrm>
            <a:off x="4189693" y="711020"/>
            <a:ext cx="4291956" cy="1609483"/>
          </a:xfrm>
          <a:prstGeom prst="rect">
            <a:avLst/>
          </a:prstGeom>
        </p:spPr>
      </p:pic>
      <p:pic>
        <p:nvPicPr>
          <p:cNvPr id="18" name="图片 17">
            <a:extLst>
              <a:ext uri="{FF2B5EF4-FFF2-40B4-BE49-F238E27FC236}">
                <a16:creationId xmlns:a16="http://schemas.microsoft.com/office/drawing/2014/main" id="{3933BC79-9A99-46B5-90CD-5A134BE89E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55162" y="2137725"/>
            <a:ext cx="1667222" cy="1446264"/>
          </a:xfrm>
          <a:prstGeom prst="rect">
            <a:avLst/>
          </a:prstGeom>
        </p:spPr>
      </p:pic>
      <p:pic>
        <p:nvPicPr>
          <p:cNvPr id="19" name="图片 17">
            <a:extLst>
              <a:ext uri="{FF2B5EF4-FFF2-40B4-BE49-F238E27FC236}">
                <a16:creationId xmlns:a16="http://schemas.microsoft.com/office/drawing/2014/main" id="{2D14E16B-37A6-4D84-ACFB-49D1D10D71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88773" y="3682598"/>
            <a:ext cx="1667222" cy="1446264"/>
          </a:xfrm>
          <a:prstGeom prst="rect">
            <a:avLst/>
          </a:prstGeom>
        </p:spPr>
      </p:pic>
      <p:pic>
        <p:nvPicPr>
          <p:cNvPr id="20" name="图片 17">
            <a:extLst>
              <a:ext uri="{FF2B5EF4-FFF2-40B4-BE49-F238E27FC236}">
                <a16:creationId xmlns:a16="http://schemas.microsoft.com/office/drawing/2014/main" id="{E852F325-8D9F-4F80-9D1C-2218C37AD2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348230" y="4717259"/>
            <a:ext cx="1667222" cy="1446264"/>
          </a:xfrm>
          <a:prstGeom prst="rect">
            <a:avLst/>
          </a:prstGeom>
        </p:spPr>
      </p:pic>
    </p:spTree>
    <p:extLst>
      <p:ext uri="{BB962C8B-B14F-4D97-AF65-F5344CB8AC3E}">
        <p14:creationId xmlns:p14="http://schemas.microsoft.com/office/powerpoint/2010/main" val="3292573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644577" y="411476"/>
            <a:ext cx="10762667" cy="6093976"/>
          </a:xfrm>
          <a:prstGeom prst="rect">
            <a:avLst/>
          </a:prstGeom>
          <a:noFill/>
        </p:spPr>
        <p:txBody>
          <a:bodyPr wrap="square">
            <a:spAutoFit/>
          </a:bodyPr>
          <a:lstStyle/>
          <a:p>
            <a:r>
              <a:rPr lang="vi-VN" sz="3000" b="1">
                <a:highlight>
                  <a:srgbClr val="FFFF00"/>
                </a:highlight>
                <a:latin typeface="+mj-lt"/>
              </a:rPr>
              <a:t>II. Thân bài</a:t>
            </a:r>
          </a:p>
          <a:p>
            <a:r>
              <a:rPr lang="en-US" sz="3000" b="1" i="1">
                <a:solidFill>
                  <a:srgbClr val="FF0000"/>
                </a:solidFill>
                <a:latin typeface="Times New Roman" panose="02020603050405020304" pitchFamily="18" charset="0"/>
                <a:cs typeface="Times New Roman" panose="02020603050405020304" pitchFamily="18" charset="0"/>
              </a:rPr>
              <a:t>1) </a:t>
            </a:r>
            <a:r>
              <a:rPr lang="vi-VN" sz="3000" b="1" i="1">
                <a:solidFill>
                  <a:srgbClr val="FF0000"/>
                </a:solidFill>
                <a:latin typeface="Times New Roman" panose="02020603050405020304" pitchFamily="18" charset="0"/>
                <a:cs typeface="Times New Roman" panose="02020603050405020304" pitchFamily="18" charset="0"/>
              </a:rPr>
              <a:t>Miêu</a:t>
            </a:r>
            <a:r>
              <a:rPr lang="en-US" sz="3000" b="1" i="1">
                <a:solidFill>
                  <a:srgbClr val="FF0000"/>
                </a:solidFill>
                <a:latin typeface="Times New Roman" panose="02020603050405020304" pitchFamily="18" charset="0"/>
                <a:cs typeface="Times New Roman" panose="02020603050405020304" pitchFamily="18" charset="0"/>
              </a:rPr>
              <a:t> tả ngoại hình của mẹ</a:t>
            </a:r>
            <a:r>
              <a:rPr lang="vi-VN" sz="3000" b="1" i="1">
                <a:solidFill>
                  <a:srgbClr val="FF0000"/>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Dáng mẹ gầy, mẹ em đã lo lắng và vất vả, lo toan để nuôi nấng em mỗi ngày.</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Đôi mắt rất nhiều cảm xúc từ lo lắng, đến vui vẻ.</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Dáng đi của mẹ linh hoạt uyển chuyển.</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Khuôn mặt mẹ không được trắng trẻo như người khác mà pha vào đó những vất vả, lo toan cuộc sống.</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Sống mũi mẹ không cao nhưng rất hài hòa với khuôn mặt cân đối.</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Nụ cười tươi của mẹ luôn nở trên môi, hạnh phúc vì mọi ngày em được điểm cao.</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Mái tóc dài thấp thoáng đã thấy những sợi bạc.</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Mẹ ăn mặc giản dị nhưng cũng toát lên sự cao quý bên trong.</a:t>
            </a:r>
            <a:endParaRPr lang="en-US" sz="3000" b="1">
              <a:latin typeface="+mj-lt"/>
            </a:endParaRPr>
          </a:p>
        </p:txBody>
      </p:sp>
    </p:spTree>
    <p:extLst>
      <p:ext uri="{BB962C8B-B14F-4D97-AF65-F5344CB8AC3E}">
        <p14:creationId xmlns:p14="http://schemas.microsoft.com/office/powerpoint/2010/main" val="7474934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811821" y="844471"/>
            <a:ext cx="10310881" cy="5170646"/>
          </a:xfrm>
          <a:prstGeom prst="rect">
            <a:avLst/>
          </a:prstGeom>
          <a:noFill/>
        </p:spPr>
        <p:txBody>
          <a:bodyPr wrap="square">
            <a:spAutoFit/>
          </a:bodyPr>
          <a:lstStyle/>
          <a:p>
            <a:r>
              <a:rPr lang="vi-VN" sz="3000" b="1">
                <a:highlight>
                  <a:srgbClr val="FFFF00"/>
                </a:highlight>
                <a:latin typeface="Times New Roman (Headings)"/>
              </a:rPr>
              <a:t>II. Thân bài</a:t>
            </a:r>
          </a:p>
          <a:p>
            <a:r>
              <a:rPr lang="en-US" sz="3000" b="1" i="1">
                <a:solidFill>
                  <a:srgbClr val="FF0000"/>
                </a:solidFill>
                <a:latin typeface="Times New Roman (Headings)"/>
              </a:rPr>
              <a:t>2) </a:t>
            </a:r>
            <a:r>
              <a:rPr lang="vi-VN" sz="3000" b="1" i="1">
                <a:solidFill>
                  <a:srgbClr val="FF0000"/>
                </a:solidFill>
                <a:latin typeface="Times New Roman (Headings)"/>
              </a:rPr>
              <a:t>Tả về tính cách</a:t>
            </a:r>
            <a:r>
              <a:rPr lang="en-US" sz="3000" b="1" i="1">
                <a:solidFill>
                  <a:srgbClr val="FF0000"/>
                </a:solidFill>
                <a:latin typeface="Times New Roman (Headings)"/>
              </a:rPr>
              <a:t> </a:t>
            </a:r>
            <a:r>
              <a:rPr lang="vi-VN" sz="3000" b="1" i="1">
                <a:solidFill>
                  <a:srgbClr val="FF0000"/>
                </a:solidFill>
                <a:latin typeface="Times New Roman (Headings)"/>
              </a:rPr>
              <a:t>của </a:t>
            </a:r>
            <a:r>
              <a:rPr lang="en-US" sz="3000" b="1" i="1">
                <a:solidFill>
                  <a:srgbClr val="FF0000"/>
                </a:solidFill>
                <a:latin typeface="Times New Roman (Headings)"/>
              </a:rPr>
              <a:t>mẹ</a:t>
            </a:r>
            <a:r>
              <a:rPr lang="vi-VN" sz="3000" b="1" i="1">
                <a:solidFill>
                  <a:srgbClr val="FF0000"/>
                </a:solidFill>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Mẹ em là giáo viên cố gắng hoàn thành công việc. Những đêm khuya khi em đã ngủ mẹ vẫn miệt mài bên bàn làm việc chấm bài kiểm tra cho học sinh. Mẹ cẩn thận sửa từng lỗi nhỏ cho các em dù đã khuya.</a:t>
            </a:r>
          </a:p>
          <a:p>
            <a:pPr marL="285750" indent="-285750">
              <a:buFont typeface="Wingdings" panose="05000000000000000000" pitchFamily="2" charset="2"/>
              <a:buChar char="ü"/>
            </a:pPr>
            <a:r>
              <a:rPr lang="vi-VN" sz="3000">
                <a:latin typeface="Times New Roman (Headings)"/>
              </a:rPr>
              <a:t>Công việc gia đình mẹ luôn chu toàn mọi việc, chăm sóc cho cả nhà, hoàn thành trách nhiệm của người mẹ người vợ với cuộc sống gia đình.</a:t>
            </a:r>
          </a:p>
          <a:p>
            <a:pPr marL="285750" indent="-285750">
              <a:buFont typeface="Wingdings" panose="05000000000000000000" pitchFamily="2" charset="2"/>
              <a:buChar char="ü"/>
            </a:pPr>
            <a:r>
              <a:rPr lang="vi-VN" sz="3000">
                <a:latin typeface="Times New Roman (Headings)"/>
              </a:rPr>
              <a:t>Mẹ là người vợ hiền, một người dâu thảo, chăm sóc hiếu thảo với ông bà.</a:t>
            </a:r>
            <a:endParaRPr lang="en-US" sz="3000" b="1">
              <a:latin typeface="Times New Roman (Headings)"/>
            </a:endParaRPr>
          </a:p>
        </p:txBody>
      </p:sp>
    </p:spTree>
    <p:extLst>
      <p:ext uri="{BB962C8B-B14F-4D97-AF65-F5344CB8AC3E}">
        <p14:creationId xmlns:p14="http://schemas.microsoft.com/office/powerpoint/2010/main" val="238963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CF53D8-6AD0-488E-B13E-244B00C2106D}"/>
              </a:ext>
            </a:extLst>
          </p:cNvPr>
          <p:cNvSpPr txBox="1"/>
          <p:nvPr/>
        </p:nvSpPr>
        <p:spPr>
          <a:xfrm>
            <a:off x="7644984" y="1069348"/>
            <a:ext cx="3210139" cy="1938992"/>
          </a:xfrm>
          <a:prstGeom prst="rect">
            <a:avLst/>
          </a:prstGeom>
          <a:noFill/>
        </p:spPr>
        <p:txBody>
          <a:bodyPr wrap="square">
            <a:spAutoFit/>
          </a:bodyPr>
          <a:lstStyle/>
          <a:p>
            <a:r>
              <a:rPr lang="en-US" sz="3000" b="1">
                <a:highlight>
                  <a:srgbClr val="FFFF00"/>
                </a:highlight>
                <a:latin typeface="Times New Roman (Headings)"/>
              </a:rPr>
              <a:t>III. Kết </a:t>
            </a:r>
            <a:r>
              <a:rPr lang="vi-VN" sz="3000" b="1">
                <a:highlight>
                  <a:srgbClr val="FFFF00"/>
                </a:highlight>
                <a:latin typeface="Times New Roman (Headings)"/>
              </a:rPr>
              <a:t>bài</a:t>
            </a:r>
          </a:p>
          <a:p>
            <a:pPr marL="457200" indent="-457200" algn="just">
              <a:buFont typeface="Wingdings" panose="05000000000000000000" pitchFamily="2" charset="2"/>
              <a:buChar char="ü"/>
            </a:pPr>
            <a:r>
              <a:rPr lang="en-US" sz="3000">
                <a:latin typeface="Times New Roman (Headings)"/>
              </a:rPr>
              <a:t>Cảm nghĩ</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Mong muốn</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Lời hứa</a:t>
            </a:r>
            <a:endParaRPr lang="vi-VN" sz="3000">
              <a:latin typeface="Times New Roman (Headings)"/>
              <a:cs typeface="Times New Roman" panose="02020603050405020304" pitchFamily="18" charset="0"/>
            </a:endParaRPr>
          </a:p>
        </p:txBody>
      </p:sp>
      <p:pic>
        <p:nvPicPr>
          <p:cNvPr id="4" name="Picture 2">
            <a:extLst>
              <a:ext uri="{FF2B5EF4-FFF2-40B4-BE49-F238E27FC236}">
                <a16:creationId xmlns:a16="http://schemas.microsoft.com/office/drawing/2014/main" id="{0F2D2BDB-1EBA-47E3-B046-9F7F444DC9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1301" y="987058"/>
            <a:ext cx="6553683" cy="4885472"/>
          </a:xfrm>
          <a:prstGeom prst="rect">
            <a:avLst/>
          </a:prstGeom>
        </p:spPr>
      </p:pic>
    </p:spTree>
    <p:extLst>
      <p:ext uri="{BB962C8B-B14F-4D97-AF65-F5344CB8AC3E}">
        <p14:creationId xmlns:p14="http://schemas.microsoft.com/office/powerpoint/2010/main" val="3827258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7116CD-737B-47E8-8C8A-EA5F1A6198C8}"/>
              </a:ext>
            </a:extLst>
          </p:cNvPr>
          <p:cNvSpPr txBox="1"/>
          <p:nvPr/>
        </p:nvSpPr>
        <p:spPr>
          <a:xfrm>
            <a:off x="199338" y="1590112"/>
            <a:ext cx="5895868" cy="3297506"/>
          </a:xfrm>
          <a:custGeom>
            <a:avLst/>
            <a:gdLst>
              <a:gd name="connsiteX0" fmla="*/ 0 w 5895868"/>
              <a:gd name="connsiteY0" fmla="*/ 0 h 3297506"/>
              <a:gd name="connsiteX1" fmla="*/ 471669 w 5895868"/>
              <a:gd name="connsiteY1" fmla="*/ 0 h 3297506"/>
              <a:gd name="connsiteX2" fmla="*/ 884380 w 5895868"/>
              <a:gd name="connsiteY2" fmla="*/ 0 h 3297506"/>
              <a:gd name="connsiteX3" fmla="*/ 1591884 w 5895868"/>
              <a:gd name="connsiteY3" fmla="*/ 0 h 3297506"/>
              <a:gd name="connsiteX4" fmla="*/ 2004595 w 5895868"/>
              <a:gd name="connsiteY4" fmla="*/ 0 h 3297506"/>
              <a:gd name="connsiteX5" fmla="*/ 2712099 w 5895868"/>
              <a:gd name="connsiteY5" fmla="*/ 0 h 3297506"/>
              <a:gd name="connsiteX6" fmla="*/ 3183769 w 5895868"/>
              <a:gd name="connsiteY6" fmla="*/ 0 h 3297506"/>
              <a:gd name="connsiteX7" fmla="*/ 3714397 w 5895868"/>
              <a:gd name="connsiteY7" fmla="*/ 0 h 3297506"/>
              <a:gd name="connsiteX8" fmla="*/ 4186066 w 5895868"/>
              <a:gd name="connsiteY8" fmla="*/ 0 h 3297506"/>
              <a:gd name="connsiteX9" fmla="*/ 4893570 w 5895868"/>
              <a:gd name="connsiteY9" fmla="*/ 0 h 3297506"/>
              <a:gd name="connsiteX10" fmla="*/ 5306281 w 5895868"/>
              <a:gd name="connsiteY10" fmla="*/ 0 h 3297506"/>
              <a:gd name="connsiteX11" fmla="*/ 5895868 w 5895868"/>
              <a:gd name="connsiteY11" fmla="*/ 0 h 3297506"/>
              <a:gd name="connsiteX12" fmla="*/ 5895868 w 5895868"/>
              <a:gd name="connsiteY12" fmla="*/ 615534 h 3297506"/>
              <a:gd name="connsiteX13" fmla="*/ 5895868 w 5895868"/>
              <a:gd name="connsiteY13" fmla="*/ 1066194 h 3297506"/>
              <a:gd name="connsiteX14" fmla="*/ 5895868 w 5895868"/>
              <a:gd name="connsiteY14" fmla="*/ 1615778 h 3297506"/>
              <a:gd name="connsiteX15" fmla="*/ 5895868 w 5895868"/>
              <a:gd name="connsiteY15" fmla="*/ 2165362 h 3297506"/>
              <a:gd name="connsiteX16" fmla="*/ 5895868 w 5895868"/>
              <a:gd name="connsiteY16" fmla="*/ 2714947 h 3297506"/>
              <a:gd name="connsiteX17" fmla="*/ 5895868 w 5895868"/>
              <a:gd name="connsiteY17" fmla="*/ 3297506 h 3297506"/>
              <a:gd name="connsiteX18" fmla="*/ 5306281 w 5895868"/>
              <a:gd name="connsiteY18" fmla="*/ 3297506 h 3297506"/>
              <a:gd name="connsiteX19" fmla="*/ 4657736 w 5895868"/>
              <a:gd name="connsiteY19" fmla="*/ 3297506 h 3297506"/>
              <a:gd name="connsiteX20" fmla="*/ 4068149 w 5895868"/>
              <a:gd name="connsiteY20" fmla="*/ 3297506 h 3297506"/>
              <a:gd name="connsiteX21" fmla="*/ 3655438 w 5895868"/>
              <a:gd name="connsiteY21" fmla="*/ 3297506 h 3297506"/>
              <a:gd name="connsiteX22" fmla="*/ 3124810 w 5895868"/>
              <a:gd name="connsiteY22" fmla="*/ 3297506 h 3297506"/>
              <a:gd name="connsiteX23" fmla="*/ 2594182 w 5895868"/>
              <a:gd name="connsiteY23" fmla="*/ 3297506 h 3297506"/>
              <a:gd name="connsiteX24" fmla="*/ 1886678 w 5895868"/>
              <a:gd name="connsiteY24" fmla="*/ 3297506 h 3297506"/>
              <a:gd name="connsiteX25" fmla="*/ 1179174 w 5895868"/>
              <a:gd name="connsiteY25" fmla="*/ 3297506 h 3297506"/>
              <a:gd name="connsiteX26" fmla="*/ 766463 w 5895868"/>
              <a:gd name="connsiteY26" fmla="*/ 3297506 h 3297506"/>
              <a:gd name="connsiteX27" fmla="*/ 0 w 5895868"/>
              <a:gd name="connsiteY27" fmla="*/ 3297506 h 3297506"/>
              <a:gd name="connsiteX28" fmla="*/ 0 w 5895868"/>
              <a:gd name="connsiteY28" fmla="*/ 2747922 h 3297506"/>
              <a:gd name="connsiteX29" fmla="*/ 0 w 5895868"/>
              <a:gd name="connsiteY29" fmla="*/ 2297263 h 3297506"/>
              <a:gd name="connsiteX30" fmla="*/ 0 w 5895868"/>
              <a:gd name="connsiteY30" fmla="*/ 1846603 h 3297506"/>
              <a:gd name="connsiteX31" fmla="*/ 0 w 5895868"/>
              <a:gd name="connsiteY31" fmla="*/ 1297019 h 3297506"/>
              <a:gd name="connsiteX32" fmla="*/ 0 w 5895868"/>
              <a:gd name="connsiteY32" fmla="*/ 846360 h 3297506"/>
              <a:gd name="connsiteX33" fmla="*/ 0 w 5895868"/>
              <a:gd name="connsiteY33" fmla="*/ 0 h 329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95868" h="3297506" fill="none" extrusionOk="0">
                <a:moveTo>
                  <a:pt x="0" y="0"/>
                </a:moveTo>
                <a:cubicBezTo>
                  <a:pt x="145089" y="-39104"/>
                  <a:pt x="322121" y="31012"/>
                  <a:pt x="471669" y="0"/>
                </a:cubicBezTo>
                <a:cubicBezTo>
                  <a:pt x="621217" y="-31012"/>
                  <a:pt x="705558" y="20484"/>
                  <a:pt x="884380" y="0"/>
                </a:cubicBezTo>
                <a:cubicBezTo>
                  <a:pt x="1063202" y="-20484"/>
                  <a:pt x="1271461" y="19493"/>
                  <a:pt x="1591884" y="0"/>
                </a:cubicBezTo>
                <a:cubicBezTo>
                  <a:pt x="1912307" y="-19493"/>
                  <a:pt x="1916427" y="18487"/>
                  <a:pt x="2004595" y="0"/>
                </a:cubicBezTo>
                <a:cubicBezTo>
                  <a:pt x="2092763" y="-18487"/>
                  <a:pt x="2432795" y="16717"/>
                  <a:pt x="2712099" y="0"/>
                </a:cubicBezTo>
                <a:cubicBezTo>
                  <a:pt x="2991403" y="-16717"/>
                  <a:pt x="2970199" y="54248"/>
                  <a:pt x="3183769" y="0"/>
                </a:cubicBezTo>
                <a:cubicBezTo>
                  <a:pt x="3397339" y="-54248"/>
                  <a:pt x="3466802" y="42696"/>
                  <a:pt x="3714397" y="0"/>
                </a:cubicBezTo>
                <a:cubicBezTo>
                  <a:pt x="3961992" y="-42696"/>
                  <a:pt x="3975930" y="9681"/>
                  <a:pt x="4186066" y="0"/>
                </a:cubicBezTo>
                <a:cubicBezTo>
                  <a:pt x="4396202" y="-9681"/>
                  <a:pt x="4672897" y="26323"/>
                  <a:pt x="4893570" y="0"/>
                </a:cubicBezTo>
                <a:cubicBezTo>
                  <a:pt x="5114243" y="-26323"/>
                  <a:pt x="5205991" y="27915"/>
                  <a:pt x="5306281" y="0"/>
                </a:cubicBezTo>
                <a:cubicBezTo>
                  <a:pt x="5406571" y="-27915"/>
                  <a:pt x="5680853" y="60524"/>
                  <a:pt x="5895868" y="0"/>
                </a:cubicBezTo>
                <a:cubicBezTo>
                  <a:pt x="5967266" y="251675"/>
                  <a:pt x="5839666" y="376176"/>
                  <a:pt x="5895868" y="615534"/>
                </a:cubicBezTo>
                <a:cubicBezTo>
                  <a:pt x="5952070" y="854892"/>
                  <a:pt x="5844452" y="924358"/>
                  <a:pt x="5895868" y="1066194"/>
                </a:cubicBezTo>
                <a:cubicBezTo>
                  <a:pt x="5947284" y="1208030"/>
                  <a:pt x="5842496" y="1347392"/>
                  <a:pt x="5895868" y="1615778"/>
                </a:cubicBezTo>
                <a:cubicBezTo>
                  <a:pt x="5949240" y="1884164"/>
                  <a:pt x="5869372" y="1903240"/>
                  <a:pt x="5895868" y="2165362"/>
                </a:cubicBezTo>
                <a:cubicBezTo>
                  <a:pt x="5922364" y="2427484"/>
                  <a:pt x="5864972" y="2505241"/>
                  <a:pt x="5895868" y="2714947"/>
                </a:cubicBezTo>
                <a:cubicBezTo>
                  <a:pt x="5926764" y="2924653"/>
                  <a:pt x="5827429" y="3129035"/>
                  <a:pt x="5895868" y="3297506"/>
                </a:cubicBezTo>
                <a:cubicBezTo>
                  <a:pt x="5730182" y="3316505"/>
                  <a:pt x="5600429" y="3285186"/>
                  <a:pt x="5306281" y="3297506"/>
                </a:cubicBezTo>
                <a:cubicBezTo>
                  <a:pt x="5012133" y="3309826"/>
                  <a:pt x="4866582" y="3276137"/>
                  <a:pt x="4657736" y="3297506"/>
                </a:cubicBezTo>
                <a:cubicBezTo>
                  <a:pt x="4448890" y="3318875"/>
                  <a:pt x="4232760" y="3273582"/>
                  <a:pt x="4068149" y="3297506"/>
                </a:cubicBezTo>
                <a:cubicBezTo>
                  <a:pt x="3903538" y="3321430"/>
                  <a:pt x="3757698" y="3262560"/>
                  <a:pt x="3655438" y="3297506"/>
                </a:cubicBezTo>
                <a:cubicBezTo>
                  <a:pt x="3553178" y="3332452"/>
                  <a:pt x="3244789" y="3250210"/>
                  <a:pt x="3124810" y="3297506"/>
                </a:cubicBezTo>
                <a:cubicBezTo>
                  <a:pt x="3004831" y="3344802"/>
                  <a:pt x="2819702" y="3263829"/>
                  <a:pt x="2594182" y="3297506"/>
                </a:cubicBezTo>
                <a:cubicBezTo>
                  <a:pt x="2368662" y="3331183"/>
                  <a:pt x="2228332" y="3282220"/>
                  <a:pt x="1886678" y="3297506"/>
                </a:cubicBezTo>
                <a:cubicBezTo>
                  <a:pt x="1545024" y="3312792"/>
                  <a:pt x="1324018" y="3278045"/>
                  <a:pt x="1179174" y="3297506"/>
                </a:cubicBezTo>
                <a:cubicBezTo>
                  <a:pt x="1034330" y="3316967"/>
                  <a:pt x="947567" y="3261518"/>
                  <a:pt x="766463" y="3297506"/>
                </a:cubicBezTo>
                <a:cubicBezTo>
                  <a:pt x="585359" y="3333494"/>
                  <a:pt x="329650" y="3252411"/>
                  <a:pt x="0" y="3297506"/>
                </a:cubicBezTo>
                <a:cubicBezTo>
                  <a:pt x="-13130" y="3118949"/>
                  <a:pt x="2801" y="3000789"/>
                  <a:pt x="0" y="2747922"/>
                </a:cubicBezTo>
                <a:cubicBezTo>
                  <a:pt x="-2801" y="2495055"/>
                  <a:pt x="266" y="2394573"/>
                  <a:pt x="0" y="2297263"/>
                </a:cubicBezTo>
                <a:cubicBezTo>
                  <a:pt x="-266" y="2199953"/>
                  <a:pt x="23770" y="2024045"/>
                  <a:pt x="0" y="1846603"/>
                </a:cubicBezTo>
                <a:cubicBezTo>
                  <a:pt x="-23770" y="1669161"/>
                  <a:pt x="49371" y="1526069"/>
                  <a:pt x="0" y="1297019"/>
                </a:cubicBezTo>
                <a:cubicBezTo>
                  <a:pt x="-49371" y="1067969"/>
                  <a:pt x="21587" y="997290"/>
                  <a:pt x="0" y="846360"/>
                </a:cubicBezTo>
                <a:cubicBezTo>
                  <a:pt x="-21587" y="695430"/>
                  <a:pt x="18420" y="308226"/>
                  <a:pt x="0" y="0"/>
                </a:cubicBezTo>
                <a:close/>
              </a:path>
              <a:path w="5895868" h="3297506" stroke="0" extrusionOk="0">
                <a:moveTo>
                  <a:pt x="0" y="0"/>
                </a:moveTo>
                <a:cubicBezTo>
                  <a:pt x="224936" y="-70158"/>
                  <a:pt x="416111" y="58684"/>
                  <a:pt x="648545" y="0"/>
                </a:cubicBezTo>
                <a:cubicBezTo>
                  <a:pt x="880979" y="-58684"/>
                  <a:pt x="1056048" y="57573"/>
                  <a:pt x="1179174" y="0"/>
                </a:cubicBezTo>
                <a:cubicBezTo>
                  <a:pt x="1302300" y="-57573"/>
                  <a:pt x="1565254" y="63227"/>
                  <a:pt x="1768760" y="0"/>
                </a:cubicBezTo>
                <a:cubicBezTo>
                  <a:pt x="1972266" y="-63227"/>
                  <a:pt x="2151398" y="28178"/>
                  <a:pt x="2299389" y="0"/>
                </a:cubicBezTo>
                <a:cubicBezTo>
                  <a:pt x="2447380" y="-28178"/>
                  <a:pt x="2735291" y="32035"/>
                  <a:pt x="2888975" y="0"/>
                </a:cubicBezTo>
                <a:cubicBezTo>
                  <a:pt x="3042659" y="-32035"/>
                  <a:pt x="3124340" y="8030"/>
                  <a:pt x="3301686" y="0"/>
                </a:cubicBezTo>
                <a:cubicBezTo>
                  <a:pt x="3479032" y="-8030"/>
                  <a:pt x="3581039" y="10438"/>
                  <a:pt x="3773356" y="0"/>
                </a:cubicBezTo>
                <a:cubicBezTo>
                  <a:pt x="3965673" y="-10438"/>
                  <a:pt x="4146100" y="4729"/>
                  <a:pt x="4245025" y="0"/>
                </a:cubicBezTo>
                <a:cubicBezTo>
                  <a:pt x="4343950" y="-4729"/>
                  <a:pt x="4698472" y="26291"/>
                  <a:pt x="4893570" y="0"/>
                </a:cubicBezTo>
                <a:cubicBezTo>
                  <a:pt x="5088668" y="-26291"/>
                  <a:pt x="5537933" y="57175"/>
                  <a:pt x="5895868" y="0"/>
                </a:cubicBezTo>
                <a:cubicBezTo>
                  <a:pt x="5915432" y="178827"/>
                  <a:pt x="5845726" y="330652"/>
                  <a:pt x="5895868" y="483634"/>
                </a:cubicBezTo>
                <a:cubicBezTo>
                  <a:pt x="5946010" y="636616"/>
                  <a:pt x="5870419" y="837052"/>
                  <a:pt x="5895868" y="934293"/>
                </a:cubicBezTo>
                <a:cubicBezTo>
                  <a:pt x="5921317" y="1031534"/>
                  <a:pt x="5893583" y="1269711"/>
                  <a:pt x="5895868" y="1450903"/>
                </a:cubicBezTo>
                <a:cubicBezTo>
                  <a:pt x="5898153" y="1632095"/>
                  <a:pt x="5855957" y="1709155"/>
                  <a:pt x="5895868" y="1901562"/>
                </a:cubicBezTo>
                <a:cubicBezTo>
                  <a:pt x="5935779" y="2093969"/>
                  <a:pt x="5866907" y="2207467"/>
                  <a:pt x="5895868" y="2451146"/>
                </a:cubicBezTo>
                <a:cubicBezTo>
                  <a:pt x="5924829" y="2694825"/>
                  <a:pt x="5887220" y="3060296"/>
                  <a:pt x="5895868" y="3297506"/>
                </a:cubicBezTo>
                <a:cubicBezTo>
                  <a:pt x="5625196" y="3300848"/>
                  <a:pt x="5539454" y="3235848"/>
                  <a:pt x="5306281" y="3297506"/>
                </a:cubicBezTo>
                <a:cubicBezTo>
                  <a:pt x="5073108" y="3359164"/>
                  <a:pt x="4906703" y="3263966"/>
                  <a:pt x="4716694" y="3297506"/>
                </a:cubicBezTo>
                <a:cubicBezTo>
                  <a:pt x="4526685" y="3331046"/>
                  <a:pt x="4501347" y="3257521"/>
                  <a:pt x="4303984" y="3297506"/>
                </a:cubicBezTo>
                <a:cubicBezTo>
                  <a:pt x="4106621" y="3337491"/>
                  <a:pt x="3807261" y="3264240"/>
                  <a:pt x="3596479" y="3297506"/>
                </a:cubicBezTo>
                <a:cubicBezTo>
                  <a:pt x="3385698" y="3330772"/>
                  <a:pt x="3113880" y="3239055"/>
                  <a:pt x="2947934" y="3297506"/>
                </a:cubicBezTo>
                <a:cubicBezTo>
                  <a:pt x="2781988" y="3355957"/>
                  <a:pt x="2537420" y="3243843"/>
                  <a:pt x="2417306" y="3297506"/>
                </a:cubicBezTo>
                <a:cubicBezTo>
                  <a:pt x="2297192" y="3351169"/>
                  <a:pt x="2199157" y="3265905"/>
                  <a:pt x="2004595" y="3297506"/>
                </a:cubicBezTo>
                <a:cubicBezTo>
                  <a:pt x="1810033" y="3329107"/>
                  <a:pt x="1708103" y="3229450"/>
                  <a:pt x="1415008" y="3297506"/>
                </a:cubicBezTo>
                <a:cubicBezTo>
                  <a:pt x="1121913" y="3365562"/>
                  <a:pt x="1078621" y="3296574"/>
                  <a:pt x="766463" y="3297506"/>
                </a:cubicBezTo>
                <a:cubicBezTo>
                  <a:pt x="454305" y="3298438"/>
                  <a:pt x="209012" y="3225086"/>
                  <a:pt x="0" y="3297506"/>
                </a:cubicBezTo>
                <a:cubicBezTo>
                  <a:pt x="-39209" y="3199261"/>
                  <a:pt x="21059" y="3039713"/>
                  <a:pt x="0" y="2846847"/>
                </a:cubicBezTo>
                <a:cubicBezTo>
                  <a:pt x="-21059" y="2653981"/>
                  <a:pt x="65265" y="2527364"/>
                  <a:pt x="0" y="2264287"/>
                </a:cubicBezTo>
                <a:cubicBezTo>
                  <a:pt x="-65265" y="2001210"/>
                  <a:pt x="8117" y="1936405"/>
                  <a:pt x="0" y="1648753"/>
                </a:cubicBezTo>
                <a:cubicBezTo>
                  <a:pt x="-8117" y="1361101"/>
                  <a:pt x="46872" y="1384344"/>
                  <a:pt x="0" y="1165119"/>
                </a:cubicBezTo>
                <a:cubicBezTo>
                  <a:pt x="-46872" y="945894"/>
                  <a:pt x="56805" y="838742"/>
                  <a:pt x="0" y="615534"/>
                </a:cubicBezTo>
                <a:cubicBezTo>
                  <a:pt x="-56805" y="392326"/>
                  <a:pt x="19819" y="244155"/>
                  <a:pt x="0" y="0"/>
                </a:cubicBezTo>
                <a:close/>
              </a:path>
            </a:pathLst>
          </a:custGeom>
          <a:solidFill>
            <a:srgbClr val="FFFF00"/>
          </a:solidFill>
          <a:ln w="28575">
            <a:solidFill>
              <a:schemeClr val="tx1"/>
            </a:solidFill>
            <a:extLst>
              <a:ext uri="{C807C97D-BFC1-408E-A445-0C87EB9F89A2}">
                <ask:lineSketchStyleProps xmlns:ask="http://schemas.microsoft.com/office/drawing/2018/sketchyshapes" sd="3328319740">
                  <a:prstGeom prst="rect">
                    <a:avLst/>
                  </a:prstGeom>
                  <ask:type>
                    <ask:lineSketchScribble/>
                  </ask:type>
                </ask:lineSketchStyleProps>
              </a:ext>
            </a:extLst>
          </a:ln>
        </p:spPr>
        <p:txBody>
          <a:bodyPr wrap="square">
            <a:spAutoFit/>
          </a:bodyPr>
          <a:lstStyle/>
          <a:p>
            <a:pPr algn="just">
              <a:lnSpc>
                <a:spcPct val="115000"/>
              </a:lnSpc>
              <a:spcBef>
                <a:spcPts val="800"/>
              </a:spcBef>
              <a:spcAft>
                <a:spcPts val="1333"/>
              </a:spcAft>
            </a:pPr>
            <a:r>
              <a:rPr lang="en-US" sz="3600">
                <a:latin typeface="Times New Roman (Headings)"/>
                <a:ea typeface="Cambria" panose="02040503050406030204" pitchFamily="18" charset="0"/>
                <a:cs typeface="Times New Roman" panose="02020603050405020304" pitchFamily="18" charset="0"/>
              </a:rPr>
              <a:t>	</a:t>
            </a:r>
            <a:r>
              <a:rPr lang="en-US" sz="4000" b="1">
                <a:latin typeface="Cambria" panose="02040503050406030204" pitchFamily="18" charset="0"/>
                <a:ea typeface="Cambria" panose="02040503050406030204" pitchFamily="18" charset="0"/>
                <a:cs typeface="Times New Roman" panose="02020603050405020304" pitchFamily="18" charset="0"/>
              </a:rPr>
              <a:t> VD1: </a:t>
            </a:r>
            <a:r>
              <a:rPr lang="en-US" sz="3600">
                <a:latin typeface="Times New Roman (Headings)"/>
                <a:ea typeface="Cambria" panose="02040503050406030204" pitchFamily="18" charset="0"/>
                <a:cs typeface="Times New Roman" panose="02020603050405020304" pitchFamily="18" charset="0"/>
              </a:rPr>
              <a:t>Các </a:t>
            </a:r>
            <a:r>
              <a:rPr lang="en-US" sz="3600" dirty="0" err="1">
                <a:latin typeface="Times New Roman (Headings)"/>
                <a:ea typeface="Cambria" panose="02040503050406030204" pitchFamily="18" charset="0"/>
                <a:cs typeface="Times New Roman" panose="02020603050405020304" pitchFamily="18" charset="0"/>
              </a:rPr>
              <a:t>bạn</a:t>
            </a:r>
            <a:r>
              <a:rPr lang="en-US" sz="3600" dirty="0">
                <a:latin typeface="Times New Roman (Headings)"/>
                <a:ea typeface="Cambria" panose="02040503050406030204" pitchFamily="18" charset="0"/>
                <a:cs typeface="Times New Roman" panose="02020603050405020304" pitchFamily="18" charset="0"/>
              </a:rPr>
              <a:t> ở </a:t>
            </a:r>
            <a:r>
              <a:rPr lang="en-US" sz="3600" dirty="0" err="1">
                <a:latin typeface="Times New Roman (Headings)"/>
                <a:ea typeface="Cambria" panose="02040503050406030204" pitchFamily="18" charset="0"/>
                <a:cs typeface="Times New Roman" panose="02020603050405020304" pitchFamily="18" charset="0"/>
              </a:rPr>
              <a:t>lớp</a:t>
            </a:r>
            <a:r>
              <a:rPr lang="en-US" sz="3600" dirty="0">
                <a:latin typeface="Times New Roman (Headings)"/>
                <a:ea typeface="Cambria" panose="02040503050406030204" pitchFamily="18" charset="0"/>
                <a:cs typeface="Times New Roman" panose="02020603050405020304" pitchFamily="18" charset="0"/>
              </a:rPr>
              <a:t> ai </a:t>
            </a:r>
            <a:r>
              <a:rPr lang="en-US" sz="3600" dirty="0" err="1">
                <a:latin typeface="Times New Roman (Headings)"/>
                <a:ea typeface="Cambria" panose="02040503050406030204" pitchFamily="18" charset="0"/>
                <a:cs typeface="Times New Roman" panose="02020603050405020304" pitchFamily="18" charset="0"/>
              </a:rPr>
              <a:t>cũng</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nói</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em</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thật</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hạnh</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phúc</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khi</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có</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một</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người</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mẹ</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như</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vậy</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Em</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rất</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vui</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và</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sẽ</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cố</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gắng</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học</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tập</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tốt</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để</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mẹ</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vui</a:t>
            </a:r>
            <a:r>
              <a:rPr lang="en-US" sz="3600" dirty="0">
                <a:latin typeface="Times New Roman (Headings)"/>
                <a:ea typeface="Cambria" panose="02040503050406030204" pitchFamily="18" charset="0"/>
                <a:cs typeface="Times New Roman" panose="02020603050405020304" pitchFamily="18" charset="0"/>
              </a:rPr>
              <a:t> </a:t>
            </a:r>
            <a:r>
              <a:rPr lang="en-US" sz="3600" dirty="0" err="1">
                <a:latin typeface="Times New Roman (Headings)"/>
                <a:ea typeface="Cambria" panose="02040503050406030204" pitchFamily="18" charset="0"/>
                <a:cs typeface="Times New Roman" panose="02020603050405020304" pitchFamily="18" charset="0"/>
              </a:rPr>
              <a:t>lòng</a:t>
            </a:r>
            <a:r>
              <a:rPr lang="en-US" sz="3600" dirty="0">
                <a:latin typeface="Times New Roman (Headings)"/>
                <a:ea typeface="Cambria" panose="02040503050406030204" pitchFamily="18" charset="0"/>
                <a:cs typeface="Times New Roman" panose="02020603050405020304" pitchFamily="18" charset="0"/>
              </a:rPr>
              <a:t>.</a:t>
            </a:r>
          </a:p>
        </p:txBody>
      </p:sp>
      <p:pic>
        <p:nvPicPr>
          <p:cNvPr id="2052" name="Picture 4" descr="Index">
            <a:extLst>
              <a:ext uri="{FF2B5EF4-FFF2-40B4-BE49-F238E27FC236}">
                <a16:creationId xmlns:a16="http://schemas.microsoft.com/office/drawing/2014/main" id="{655506E0-74F4-4BA1-872A-1E34F015EB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59914" y="244383"/>
            <a:ext cx="5212491" cy="637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7557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7116CD-737B-47E8-8C8A-EA5F1A6198C8}"/>
              </a:ext>
            </a:extLst>
          </p:cNvPr>
          <p:cNvSpPr txBox="1"/>
          <p:nvPr/>
        </p:nvSpPr>
        <p:spPr>
          <a:xfrm>
            <a:off x="1268463" y="347879"/>
            <a:ext cx="9969780" cy="5590441"/>
          </a:xfrm>
          <a:prstGeom prst="rect">
            <a:avLst/>
          </a:prstGeom>
          <a:noFill/>
        </p:spPr>
        <p:txBody>
          <a:bodyPr wrap="square">
            <a:spAutoFit/>
          </a:bodyPr>
          <a:lstStyle/>
          <a:p>
            <a:pPr algn="just">
              <a:lnSpc>
                <a:spcPct val="115000"/>
              </a:lnSpc>
              <a:spcBef>
                <a:spcPts val="800"/>
              </a:spcBef>
              <a:spcAft>
                <a:spcPts val="1333"/>
              </a:spcAft>
            </a:pPr>
            <a:r>
              <a:rPr lang="en-US" sz="3733" b="1">
                <a:latin typeface="Cambria" panose="02040503050406030204" pitchFamily="18" charset="0"/>
                <a:ea typeface="Cambria" panose="02040503050406030204" pitchFamily="18" charset="0"/>
                <a:cs typeface="Times New Roman" panose="02020603050405020304" pitchFamily="18" charset="0"/>
              </a:rPr>
              <a:t>VD2: </a:t>
            </a:r>
            <a:r>
              <a:rPr lang="en-US" sz="3733" b="1" i="1">
                <a:latin typeface="Cambria" panose="02040503050406030204" pitchFamily="18" charset="0"/>
                <a:ea typeface="Cambria" panose="02040503050406030204" pitchFamily="18" charset="0"/>
                <a:cs typeface="Times New Roman" panose="02020603050405020304" pitchFamily="18" charset="0"/>
              </a:rPr>
              <a:t>(</a:t>
            </a:r>
            <a:r>
              <a:rPr lang="en-US" sz="3733" b="1" i="1" dirty="0" err="1">
                <a:latin typeface="Cambria" panose="02040503050406030204" pitchFamily="18" charset="0"/>
                <a:ea typeface="Cambria" panose="02040503050406030204" pitchFamily="18" charset="0"/>
                <a:cs typeface="Times New Roman" panose="02020603050405020304" pitchFamily="18" charset="0"/>
              </a:rPr>
              <a:t>Sử</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dụng</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khi</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mở</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bài</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bằng</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câu</a:t>
            </a:r>
            <a:r>
              <a:rPr lang="en-US" sz="3733" b="1" i="1" dirty="0">
                <a:latin typeface="Cambria" panose="02040503050406030204" pitchFamily="18" charset="0"/>
                <a:ea typeface="Cambria" panose="02040503050406030204" pitchFamily="18" charset="0"/>
                <a:cs typeface="Times New Roman" panose="02020603050405020304" pitchFamily="18" charset="0"/>
              </a:rPr>
              <a:t> </a:t>
            </a:r>
            <a:r>
              <a:rPr lang="en-US" sz="3733" b="1" i="1" dirty="0" err="1">
                <a:latin typeface="Cambria" panose="02040503050406030204" pitchFamily="18" charset="0"/>
                <a:ea typeface="Cambria" panose="02040503050406030204" pitchFamily="18" charset="0"/>
                <a:cs typeface="Times New Roman" panose="02020603050405020304" pitchFamily="18" charset="0"/>
              </a:rPr>
              <a:t>hát</a:t>
            </a:r>
            <a:r>
              <a:rPr lang="en-US" sz="3733" b="1" i="1" dirty="0">
                <a:latin typeface="Cambria" panose="02040503050406030204" pitchFamily="18" charset="0"/>
                <a:ea typeface="Cambria" panose="02040503050406030204" pitchFamily="18" charset="0"/>
                <a:cs typeface="Times New Roman" panose="02020603050405020304" pitchFamily="18" charset="0"/>
              </a:rPr>
              <a:t>)</a:t>
            </a:r>
            <a:endParaRPr lang="en-US" sz="3733" dirty="0">
              <a:latin typeface="Cambria" panose="02040503050406030204" pitchFamily="18" charset="0"/>
              <a:ea typeface="Cambria" panose="02040503050406030204" pitchFamily="18" charset="0"/>
              <a:cs typeface="Times New Roman" panose="02020603050405020304" pitchFamily="18" charset="0"/>
            </a:endParaRPr>
          </a:p>
          <a:p>
            <a:pPr indent="609539" algn="just">
              <a:lnSpc>
                <a:spcPct val="115000"/>
              </a:lnSpc>
              <a:spcBef>
                <a:spcPts val="800"/>
              </a:spcBef>
              <a:spcAft>
                <a:spcPts val="1333"/>
              </a:spcAft>
            </a:pPr>
            <a:r>
              <a:rPr lang="en-US" sz="3733" dirty="0" err="1">
                <a:latin typeface="Cambria" panose="02040503050406030204" pitchFamily="18" charset="0"/>
                <a:ea typeface="Cambria" panose="02040503050406030204" pitchFamily="18" charset="0"/>
                <a:cs typeface="Times New Roman" panose="02020603050405020304" pitchFamily="18" charset="0"/>
              </a:rPr>
              <a:t>Lời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bài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hát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đã</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khép</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lại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từ</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lâu</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nhưng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dư</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âm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của</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nó</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vẫn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còn</a:t>
            </a:r>
            <a:r>
              <a:rPr lang="en-US" sz="3733" dirty="0">
                <a:latin typeface="Cambria" panose="02040503050406030204" pitchFamily="18" charset="0"/>
                <a:ea typeface="Cambria" panose="02040503050406030204" pitchFamily="18" charset="0"/>
                <a:cs typeface="Times New Roman" panose="02020603050405020304" pitchFamily="18" charset="0"/>
              </a:rPr>
              <a:t> vang </a:t>
            </a:r>
            <a:r>
              <a:rPr lang="en-US" sz="3733" dirty="0" err="1">
                <a:latin typeface="Cambria" panose="02040503050406030204" pitchFamily="18" charset="0"/>
                <a:ea typeface="Cambria" panose="02040503050406030204" pitchFamily="18" charset="0"/>
                <a:cs typeface="Times New Roman" panose="02020603050405020304" pitchFamily="18" charset="0"/>
              </a:rPr>
              <a:t>vọng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mãi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như</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muốn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nhắc</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nhở</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hãy</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luôn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nhớ</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đến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công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ơn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của</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mong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luôn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mạnh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khoẻ</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Tự</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sâu</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thẳm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trong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trái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tim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mình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thầm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hứa</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phải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chăm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ngoan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học</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giỏi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để</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không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phụ</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lòng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mong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mỏi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và</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tình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yêu</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thương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dành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cho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925628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87116CD-737B-47E8-8C8A-EA5F1A6198C8}"/>
              </a:ext>
            </a:extLst>
          </p:cNvPr>
          <p:cNvSpPr txBox="1"/>
          <p:nvPr/>
        </p:nvSpPr>
        <p:spPr>
          <a:xfrm>
            <a:off x="1268462" y="1084286"/>
            <a:ext cx="9900591" cy="4660507"/>
          </a:xfrm>
          <a:prstGeom prst="rect">
            <a:avLst/>
          </a:prstGeom>
          <a:noFill/>
        </p:spPr>
        <p:txBody>
          <a:bodyPr wrap="square">
            <a:spAutoFit/>
          </a:bodyPr>
          <a:lstStyle/>
          <a:p>
            <a:pPr algn="just">
              <a:lnSpc>
                <a:spcPct val="115000"/>
              </a:lnSpc>
              <a:spcBef>
                <a:spcPts val="800"/>
              </a:spcBef>
              <a:spcAft>
                <a:spcPts val="1333"/>
              </a:spcAft>
            </a:pPr>
            <a:r>
              <a:rPr lang="en-US" sz="3733" b="1">
                <a:latin typeface="Cambria" panose="02040503050406030204" pitchFamily="18" charset="0"/>
                <a:ea typeface="Cambria" panose="02040503050406030204" pitchFamily="18" charset="0"/>
                <a:cs typeface="Times New Roman" panose="02020603050405020304" pitchFamily="18" charset="0"/>
              </a:rPr>
              <a:t>	VD3: </a:t>
            </a:r>
            <a:r>
              <a:rPr lang="en-US" sz="3733">
                <a:latin typeface="Cambria" panose="02040503050406030204" pitchFamily="18" charset="0"/>
                <a:ea typeface="Cambria" panose="02040503050406030204" pitchFamily="18" charset="0"/>
                <a:cs typeface="Times New Roman" panose="02020603050405020304" pitchFamily="18" charset="0"/>
              </a:rPr>
              <a:t>Mỗi </a:t>
            </a:r>
            <a:r>
              <a:rPr lang="en-US" sz="3733" dirty="0" err="1">
                <a:latin typeface="Cambria" panose="02040503050406030204" pitchFamily="18" charset="0"/>
                <a:ea typeface="Cambria" panose="02040503050406030204" pitchFamily="18" charset="0"/>
                <a:cs typeface="Times New Roman" panose="02020603050405020304" pitchFamily="18" charset="0"/>
              </a:rPr>
              <a:t>lần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nhắc</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đến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lòng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lại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dạt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dào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những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tình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cảm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thiêng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liêng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nhất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thầm</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nhủ</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Mình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phải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cố</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gắng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học</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thật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giỏi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và</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không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ngừng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rèn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luyện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để</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trở</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thành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người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có</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ích</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cho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xã</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hội</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Đó</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cũng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là</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nguyện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vọng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lớn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lao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nhất</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mà</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hằng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ngày</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mẹ</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vẫn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thường</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nhắn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nhủ</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và</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khuyên</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bảo</a:t>
            </a:r>
            <a:r>
              <a:rPr lang="en-US" sz="3733" dirty="0">
                <a:latin typeface="Cambria" panose="02040503050406030204" pitchFamily="18" charset="0"/>
                <a:ea typeface="Cambria" panose="02040503050406030204" pitchFamily="18" charset="0"/>
                <a:cs typeface="Times New Roman" panose="02020603050405020304" pitchFamily="18" charset="0"/>
              </a:rPr>
              <a:t> </a:t>
            </a:r>
            <a:r>
              <a:rPr lang="en-US" sz="3733" dirty="0" err="1">
                <a:latin typeface="Cambria" panose="02040503050406030204" pitchFamily="18" charset="0"/>
                <a:ea typeface="Cambria" panose="02040503050406030204" pitchFamily="18" charset="0"/>
                <a:cs typeface="Times New Roman" panose="02020603050405020304" pitchFamily="18" charset="0"/>
              </a:rPr>
              <a:t>em</a:t>
            </a:r>
            <a:r>
              <a:rPr lang="en-US" sz="3733" dirty="0">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06884620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D36FCE8C-CCF7-4B8B-81E2-D16C775D8F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3209" y="2381043"/>
            <a:ext cx="7423994" cy="3719594"/>
          </a:xfrm>
          <a:prstGeom prst="rect">
            <a:avLst/>
          </a:prstGeom>
        </p:spPr>
      </p:pic>
      <p:sp>
        <p:nvSpPr>
          <p:cNvPr id="3" name="梯形 2"/>
          <p:cNvSpPr/>
          <p:nvPr/>
        </p:nvSpPr>
        <p:spPr>
          <a:xfrm rot="10800000">
            <a:off x="5178192" y="1110781"/>
            <a:ext cx="1834028" cy="1160430"/>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4" name="矩形 3"/>
          <p:cNvSpPr/>
          <p:nvPr/>
        </p:nvSpPr>
        <p:spPr>
          <a:xfrm>
            <a:off x="5015386" y="116569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latin typeface="Source Han Sans CN Medium" panose="020B0500000000000000" pitchFamily="34" charset="-128"/>
                <a:ea typeface="Source Han Sans CN Medium" panose="020B0500000000000000" pitchFamily="34" charset="-128"/>
              </a:rPr>
              <a:t>03</a:t>
            </a:r>
            <a:endParaRPr lang="zh-CN" altLang="en-US" sz="6000" b="1"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矩形 24">
            <a:extLst>
              <a:ext uri="{FF2B5EF4-FFF2-40B4-BE49-F238E27FC236}">
                <a16:creationId xmlns:a16="http://schemas.microsoft.com/office/drawing/2014/main" id="{AF5BBE6B-A586-4760-BA19-902C49DE262E}"/>
              </a:ext>
            </a:extLst>
          </p:cNvPr>
          <p:cNvSpPr/>
          <p:nvPr/>
        </p:nvSpPr>
        <p:spPr>
          <a:xfrm>
            <a:off x="3579389" y="3637523"/>
            <a:ext cx="5338114" cy="1446550"/>
          </a:xfrm>
          <a:prstGeom prst="rect">
            <a:avLst/>
          </a:prstGeom>
          <a:noFill/>
        </p:spPr>
        <p:txBody>
          <a:bodyPr wrap="square">
            <a:spAutoFit/>
          </a:bodyPr>
          <a:lstStyle/>
          <a:p>
            <a:pPr algn="ctr"/>
            <a:r>
              <a:rPr lang="vi-VN" sz="44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Tả một bạn học</a:t>
            </a:r>
            <a:endParaRPr lang="en-US" sz="44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vi-VN" sz="44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của em.</a:t>
            </a:r>
          </a:p>
        </p:txBody>
      </p:sp>
      <p:pic>
        <p:nvPicPr>
          <p:cNvPr id="11" name="Picture 2">
            <a:extLst>
              <a:ext uri="{FF2B5EF4-FFF2-40B4-BE49-F238E27FC236}">
                <a16:creationId xmlns:a16="http://schemas.microsoft.com/office/drawing/2014/main" id="{FEA621C5-FAD4-4326-9287-97DA7150CA90}"/>
              </a:ext>
            </a:extLst>
          </p:cNvPr>
          <p:cNvPicPr>
            <a:picLocks noChangeAspect="1"/>
          </p:cNvPicPr>
          <p:nvPr/>
        </p:nvPicPr>
        <p:blipFill>
          <a:blip r:embed="rId4"/>
          <a:srcRect/>
          <a:stretch>
            <a:fillRect/>
          </a:stretch>
        </p:blipFill>
        <p:spPr>
          <a:xfrm>
            <a:off x="261043" y="1358983"/>
            <a:ext cx="3843169" cy="5184714"/>
          </a:xfrm>
          <a:prstGeom prst="rect">
            <a:avLst/>
          </a:prstGeom>
        </p:spPr>
      </p:pic>
      <p:pic>
        <p:nvPicPr>
          <p:cNvPr id="12" name="Picture 10">
            <a:extLst>
              <a:ext uri="{FF2B5EF4-FFF2-40B4-BE49-F238E27FC236}">
                <a16:creationId xmlns:a16="http://schemas.microsoft.com/office/drawing/2014/main" id="{5D61B602-7921-40E1-83DD-4AD9770FF1F3}"/>
              </a:ext>
            </a:extLst>
          </p:cNvPr>
          <p:cNvPicPr>
            <a:picLocks noChangeAspect="1"/>
          </p:cNvPicPr>
          <p:nvPr/>
        </p:nvPicPr>
        <p:blipFill>
          <a:blip r:embed="rId5"/>
          <a:srcRect/>
          <a:stretch>
            <a:fillRect/>
          </a:stretch>
        </p:blipFill>
        <p:spPr>
          <a:xfrm>
            <a:off x="8392679" y="1358983"/>
            <a:ext cx="1917875" cy="2223623"/>
          </a:xfrm>
          <a:prstGeom prst="rect">
            <a:avLst/>
          </a:prstGeom>
        </p:spPr>
      </p:pic>
    </p:spTree>
    <p:extLst>
      <p:ext uri="{BB962C8B-B14F-4D97-AF65-F5344CB8AC3E}">
        <p14:creationId xmlns:p14="http://schemas.microsoft.com/office/powerpoint/2010/main" val="197971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C1BDD-C5D9-47D8-9D43-FEC5902ADD4B}"/>
              </a:ext>
            </a:extLst>
          </p:cNvPr>
          <p:cNvSpPr txBox="1"/>
          <p:nvPr/>
        </p:nvSpPr>
        <p:spPr>
          <a:xfrm>
            <a:off x="922140" y="1061625"/>
            <a:ext cx="10245531" cy="1938992"/>
          </a:xfrm>
          <a:prstGeom prst="rect">
            <a:avLst/>
          </a:prstGeom>
          <a:noFill/>
        </p:spPr>
        <p:txBody>
          <a:bodyPr wrap="square">
            <a:spAutoFit/>
          </a:bodyPr>
          <a:lstStyle/>
          <a:p>
            <a:pPr algn="just"/>
            <a:r>
              <a:rPr lang="vi-VN" sz="3000" b="1" i="0">
                <a:solidFill>
                  <a:srgbClr val="333333"/>
                </a:solidFill>
                <a:effectLst/>
                <a:highlight>
                  <a:srgbClr val="FFFF00"/>
                </a:highlight>
                <a:latin typeface="+mj-lt"/>
              </a:rPr>
              <a:t>I.</a:t>
            </a:r>
            <a:r>
              <a:rPr lang="en-US" sz="3000" b="1" i="0">
                <a:solidFill>
                  <a:srgbClr val="333333"/>
                </a:solidFill>
                <a:effectLst/>
                <a:highlight>
                  <a:srgbClr val="FFFF00"/>
                </a:highlight>
                <a:latin typeface="+mj-lt"/>
              </a:rPr>
              <a:t> </a:t>
            </a:r>
            <a:r>
              <a:rPr lang="vi-VN" sz="3000" b="1" i="0">
                <a:solidFill>
                  <a:srgbClr val="333333"/>
                </a:solidFill>
                <a:effectLst/>
                <a:highlight>
                  <a:srgbClr val="FFFF00"/>
                </a:highlight>
                <a:latin typeface="+mj-lt"/>
              </a:rPr>
              <a:t>Mở bài</a:t>
            </a:r>
            <a:r>
              <a:rPr lang="en-US" sz="3000" b="1" i="0">
                <a:solidFill>
                  <a:srgbClr val="333333"/>
                </a:solidFill>
                <a:effectLst/>
                <a:highlight>
                  <a:srgbClr val="FFFF00"/>
                </a:highlight>
                <a:latin typeface="+mj-lt"/>
              </a:rPr>
              <a:t>: </a:t>
            </a:r>
            <a:r>
              <a:rPr lang="vi-VN" sz="3000">
                <a:latin typeface="Times New Roman (Headings)"/>
              </a:rPr>
              <a:t>Giới thiệu </a:t>
            </a:r>
            <a:r>
              <a:rPr lang="en-US" sz="3000">
                <a:latin typeface="Times New Roman (Headings)"/>
              </a:rPr>
              <a:t>người bạn </a:t>
            </a:r>
            <a:r>
              <a:rPr lang="vi-VN" sz="3000">
                <a:latin typeface="+mj-lt"/>
              </a:rPr>
              <a:t>định tả </a:t>
            </a:r>
            <a:endParaRPr lang="en-US" sz="3000">
              <a:latin typeface="+mj-lt"/>
            </a:endParaRPr>
          </a:p>
          <a:p>
            <a:pPr algn="just"/>
            <a:r>
              <a:rPr lang="en-US" sz="3000">
                <a:latin typeface="+mj-lt"/>
              </a:rPr>
              <a:t>	</a:t>
            </a:r>
            <a:r>
              <a:rPr lang="vi-VN" sz="3000">
                <a:latin typeface="+mj-lt"/>
              </a:rPr>
              <a:t>Ví dụ: </a:t>
            </a:r>
            <a:r>
              <a:rPr lang="en-US" sz="3000">
                <a:latin typeface="+mj-lt"/>
              </a:rPr>
              <a:t>E</a:t>
            </a:r>
            <a:r>
              <a:rPr lang="vi-VN" sz="3000">
                <a:latin typeface="+mj-lt"/>
              </a:rPr>
              <a:t>m có rất nhiều bạn, nhưng em chỉ chơi thân với Nam. Nam là người bạn rất thân cùng em, chúng em cùng nhau đi học, ăn ngủ và làm mọi điều cùng nhau.</a:t>
            </a:r>
            <a:endParaRPr lang="vi-VN" sz="3000" i="0">
              <a:solidFill>
                <a:srgbClr val="333333"/>
              </a:solidFill>
              <a:effectLst/>
              <a:latin typeface="+mj-lt"/>
            </a:endParaRPr>
          </a:p>
        </p:txBody>
      </p:sp>
      <p:pic>
        <p:nvPicPr>
          <p:cNvPr id="4098" name="Picture 2" descr="Lợi ích của việc cùng học tiếng Nhật theo học nhóm">
            <a:extLst>
              <a:ext uri="{FF2B5EF4-FFF2-40B4-BE49-F238E27FC236}">
                <a16:creationId xmlns:a16="http://schemas.microsoft.com/office/drawing/2014/main" id="{52FE4398-A21D-44BB-ABF5-A3D05D421C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344"/>
          <a:stretch/>
        </p:blipFill>
        <p:spPr bwMode="auto">
          <a:xfrm>
            <a:off x="2599259" y="3000617"/>
            <a:ext cx="6991894" cy="326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98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1772250" y="770011"/>
            <a:ext cx="10762667" cy="5170646"/>
          </a:xfrm>
          <a:prstGeom prst="rect">
            <a:avLst/>
          </a:prstGeom>
          <a:noFill/>
        </p:spPr>
        <p:txBody>
          <a:bodyPr wrap="square">
            <a:spAutoFit/>
          </a:bodyPr>
          <a:lstStyle/>
          <a:p>
            <a:r>
              <a:rPr lang="vi-VN" sz="3000" b="1">
                <a:highlight>
                  <a:srgbClr val="FFFF00"/>
                </a:highlight>
                <a:latin typeface="+mj-lt"/>
              </a:rPr>
              <a:t>II. Thân bài</a:t>
            </a:r>
          </a:p>
          <a:p>
            <a:r>
              <a:rPr lang="en-US" sz="3000" b="1" i="1">
                <a:solidFill>
                  <a:srgbClr val="FF0000"/>
                </a:solidFill>
                <a:latin typeface="Times New Roman" panose="02020603050405020304" pitchFamily="18" charset="0"/>
                <a:cs typeface="Times New Roman" panose="02020603050405020304" pitchFamily="18" charset="0"/>
              </a:rPr>
              <a:t>1) </a:t>
            </a:r>
            <a:r>
              <a:rPr lang="vi-VN" sz="3000" b="1" i="1">
                <a:solidFill>
                  <a:srgbClr val="FF0000"/>
                </a:solidFill>
                <a:latin typeface="Times New Roman" panose="02020603050405020304" pitchFamily="18" charset="0"/>
                <a:cs typeface="Times New Roman" panose="02020603050405020304" pitchFamily="18" charset="0"/>
              </a:rPr>
              <a:t>Miêu</a:t>
            </a:r>
            <a:r>
              <a:rPr lang="en-US" sz="3000" b="1" i="1">
                <a:solidFill>
                  <a:srgbClr val="FF0000"/>
                </a:solidFill>
                <a:latin typeface="Times New Roman" panose="02020603050405020304" pitchFamily="18" charset="0"/>
                <a:cs typeface="Times New Roman" panose="02020603050405020304" pitchFamily="18" charset="0"/>
              </a:rPr>
              <a:t> tả ngoại hình của bạn</a:t>
            </a:r>
            <a:endParaRPr lang="vi-VN" sz="300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Nam rất cao, bạn ấy cao hơn</a:t>
            </a:r>
            <a:endParaRPr lang="en-US" sz="3000">
              <a:latin typeface="Times New Roman" panose="02020603050405020304" pitchFamily="18" charset="0"/>
              <a:cs typeface="Times New Roman" panose="02020603050405020304" pitchFamily="18" charset="0"/>
            </a:endParaRPr>
          </a:p>
          <a:p>
            <a:r>
              <a:rPr lang="vi-VN" sz="3000">
                <a:latin typeface="Times New Roman" panose="02020603050405020304" pitchFamily="18" charset="0"/>
                <a:cs typeface="Times New Roman" panose="02020603050405020304" pitchFamily="18" charset="0"/>
              </a:rPr>
              <a:t> em rất nhiều</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Dáng người bạn ấy cân đối</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Bạn ấy rất đẹp trai</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Nam có khuôn mặt dễ nhìn</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Đôi mắt Nam long lánh</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Vầng trán Nam rất cao</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Mũi của Nam hơi thấp</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Miệng Nam hay cười chúm chím</a:t>
            </a:r>
            <a:endParaRPr lang="en-US" sz="3000" b="1">
              <a:latin typeface="+mj-lt"/>
            </a:endParaRPr>
          </a:p>
        </p:txBody>
      </p:sp>
      <p:pic>
        <p:nvPicPr>
          <p:cNvPr id="3074" name="Picture 2" descr="Hình ảnh Học Sinh Hoạt Hình, Học Sinh Hoạt Hình, Cậu Bé Hoạt Hình, Cậu Bé  Vector miễn phí tải tập tin PNG PSDComment và Vector">
            <a:extLst>
              <a:ext uri="{FF2B5EF4-FFF2-40B4-BE49-F238E27FC236}">
                <a16:creationId xmlns:a16="http://schemas.microsoft.com/office/drawing/2014/main" id="{1F5A4B08-713D-45E3-8FE5-68D22F2B56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4" r="20876"/>
          <a:stretch/>
        </p:blipFill>
        <p:spPr bwMode="auto">
          <a:xfrm>
            <a:off x="7567777" y="640592"/>
            <a:ext cx="3045259" cy="5578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91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811821" y="589638"/>
            <a:ext cx="11029065" cy="6093976"/>
          </a:xfrm>
          <a:prstGeom prst="rect">
            <a:avLst/>
          </a:prstGeom>
          <a:noFill/>
        </p:spPr>
        <p:txBody>
          <a:bodyPr wrap="square">
            <a:spAutoFit/>
          </a:bodyPr>
          <a:lstStyle/>
          <a:p>
            <a:r>
              <a:rPr lang="vi-VN" sz="3000" b="1">
                <a:highlight>
                  <a:srgbClr val="FFFF00"/>
                </a:highlight>
                <a:latin typeface="Times New Roman (Headings)"/>
              </a:rPr>
              <a:t>II. Thân bài</a:t>
            </a:r>
          </a:p>
          <a:p>
            <a:r>
              <a:rPr lang="en-US" sz="3000" b="1" i="1">
                <a:solidFill>
                  <a:srgbClr val="FF0000"/>
                </a:solidFill>
                <a:latin typeface="Times New Roman (Headings)"/>
              </a:rPr>
              <a:t>2) </a:t>
            </a:r>
            <a:r>
              <a:rPr lang="vi-VN" sz="3000" b="1" i="1">
                <a:solidFill>
                  <a:srgbClr val="FF0000"/>
                </a:solidFill>
                <a:latin typeface="Times New Roman (Headings)"/>
              </a:rPr>
              <a:t>Tả </a:t>
            </a:r>
            <a:r>
              <a:rPr lang="en-US" sz="3000" b="1" i="1">
                <a:solidFill>
                  <a:srgbClr val="FF0000"/>
                </a:solidFill>
                <a:latin typeface="Times New Roman (Headings)"/>
              </a:rPr>
              <a:t>tính tình/</a:t>
            </a:r>
            <a:r>
              <a:rPr lang="vi-VN" sz="3000" b="1" i="1">
                <a:solidFill>
                  <a:srgbClr val="FF0000"/>
                </a:solidFill>
                <a:latin typeface="Times New Roman (Headings)"/>
              </a:rPr>
              <a:t>hoạt động của </a:t>
            </a:r>
            <a:r>
              <a:rPr lang="en-US" sz="3000" b="1" i="1">
                <a:solidFill>
                  <a:srgbClr val="FF0000"/>
                </a:solidFill>
                <a:latin typeface="Times New Roman (Headings)"/>
              </a:rPr>
              <a:t>bạn:</a:t>
            </a:r>
          </a:p>
          <a:p>
            <a:r>
              <a:rPr lang="en-US" sz="3000" b="1" i="1">
                <a:latin typeface="Times New Roman (Headings)"/>
              </a:rPr>
              <a:t>a) </a:t>
            </a:r>
            <a:r>
              <a:rPr lang="vi-VN" sz="3000" b="1" i="1">
                <a:latin typeface="Times New Roman (Headings)"/>
              </a:rPr>
              <a:t>Tả </a:t>
            </a:r>
            <a:r>
              <a:rPr lang="en-US" sz="3000" b="1" i="1">
                <a:latin typeface="Times New Roman (Headings)"/>
              </a:rPr>
              <a:t>tính tình</a:t>
            </a:r>
            <a:r>
              <a:rPr lang="vi-VN" sz="3000" b="1" i="1">
                <a:latin typeface="Times New Roman (Headings)"/>
              </a:rPr>
              <a:t>:</a:t>
            </a:r>
          </a:p>
          <a:p>
            <a:pPr marL="285750" indent="-285750">
              <a:buFont typeface="Wingdings" panose="05000000000000000000" pitchFamily="2" charset="2"/>
              <a:buChar char="ü"/>
            </a:pPr>
            <a:r>
              <a:rPr lang="vi-VN" sz="3000">
                <a:latin typeface="Times New Roman (Headings)"/>
              </a:rPr>
              <a:t>Nam rất thân thiện</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Nam luôn giúp đỡ mọi người trong học tập cũng như cuộc sống</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Nam rất thích chơi game, bạn ấy chơi rất giỏi</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Ngoài chơi game Nam còn thích đọc truyện</a:t>
            </a:r>
            <a:r>
              <a:rPr lang="en-US" sz="3000">
                <a:latin typeface="Times New Roman (Headings)"/>
              </a:rPr>
              <a:t>.</a:t>
            </a:r>
          </a:p>
          <a:p>
            <a:r>
              <a:rPr lang="en-US" sz="3000" b="1" i="1">
                <a:latin typeface="Times New Roman (Headings)"/>
              </a:rPr>
              <a:t>b) </a:t>
            </a:r>
            <a:r>
              <a:rPr lang="vi-VN" sz="3000" b="1" i="1">
                <a:latin typeface="Times New Roman (Headings)"/>
              </a:rPr>
              <a:t>Tả hoạt động:</a:t>
            </a:r>
          </a:p>
          <a:p>
            <a:pPr marL="285750" indent="-285750">
              <a:buFont typeface="Wingdings" panose="05000000000000000000" pitchFamily="2" charset="2"/>
              <a:buChar char="ü"/>
            </a:pPr>
            <a:r>
              <a:rPr lang="vi-VN" sz="3000">
                <a:latin typeface="Times New Roman (Headings)"/>
              </a:rPr>
              <a:t>Sau giờ học Nam thường giúp ông bà tưới nước cho hoa trong vườn</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Nam còn giúp mẹ nấu ăn</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Bạn ấy học rất giỏi nhờ sự siêng năng</a:t>
            </a:r>
            <a:r>
              <a:rPr lang="en-US" sz="3000">
                <a:latin typeface="Times New Roman (Headings)"/>
              </a:rPr>
              <a:t>.</a:t>
            </a:r>
            <a:endParaRPr lang="vi-VN" sz="3000">
              <a:latin typeface="Times New Roman (Headings)"/>
            </a:endParaRPr>
          </a:p>
          <a:p>
            <a:pPr marL="285750" indent="-285750">
              <a:buFont typeface="Wingdings" panose="05000000000000000000" pitchFamily="2" charset="2"/>
              <a:buChar char="ü"/>
            </a:pPr>
            <a:r>
              <a:rPr lang="vi-VN" sz="3000">
                <a:latin typeface="Times New Roman (Headings)"/>
              </a:rPr>
              <a:t>Bạn ấy thường giúp em học bài</a:t>
            </a:r>
            <a:r>
              <a:rPr lang="en-US" sz="3000">
                <a:latin typeface="Times New Roman (Headings)"/>
              </a:rPr>
              <a:t>.</a:t>
            </a:r>
          </a:p>
          <a:p>
            <a:pPr marL="285750" indent="-285750">
              <a:buFont typeface="Wingdings" panose="05000000000000000000" pitchFamily="2" charset="2"/>
              <a:buChar char="ü"/>
            </a:pPr>
            <a:endParaRPr lang="en-US" sz="3000" b="1">
              <a:latin typeface="Times New Roman (Headings)"/>
            </a:endParaRPr>
          </a:p>
        </p:txBody>
      </p:sp>
    </p:spTree>
    <p:extLst>
      <p:ext uri="{BB962C8B-B14F-4D97-AF65-F5344CB8AC3E}">
        <p14:creationId xmlns:p14="http://schemas.microsoft.com/office/powerpoint/2010/main" val="2666778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821;p6">
            <a:extLst>
              <a:ext uri="{FF2B5EF4-FFF2-40B4-BE49-F238E27FC236}">
                <a16:creationId xmlns:a16="http://schemas.microsoft.com/office/drawing/2014/main" id="{A5F04D85-822E-404B-A94A-CF876B4FF525}"/>
              </a:ext>
            </a:extLst>
          </p:cNvPr>
          <p:cNvGrpSpPr/>
          <p:nvPr/>
        </p:nvGrpSpPr>
        <p:grpSpPr>
          <a:xfrm>
            <a:off x="4350144" y="1457438"/>
            <a:ext cx="7255319" cy="2353697"/>
            <a:chOff x="356200" y="736275"/>
            <a:chExt cx="6801063" cy="1048263"/>
          </a:xfrm>
        </p:grpSpPr>
        <p:grpSp>
          <p:nvGrpSpPr>
            <p:cNvPr id="9" name="Google Shape;822;p6">
              <a:extLst>
                <a:ext uri="{FF2B5EF4-FFF2-40B4-BE49-F238E27FC236}">
                  <a16:creationId xmlns:a16="http://schemas.microsoft.com/office/drawing/2014/main" id="{587DC4D4-0817-415E-9351-C5F11BE1FEFB}"/>
                </a:ext>
              </a:extLst>
            </p:cNvPr>
            <p:cNvGrpSpPr/>
            <p:nvPr/>
          </p:nvGrpSpPr>
          <p:grpSpPr>
            <a:xfrm>
              <a:off x="356200" y="894387"/>
              <a:ext cx="6801063" cy="890151"/>
              <a:chOff x="356200" y="894387"/>
              <a:chExt cx="6801063" cy="890151"/>
            </a:xfrm>
          </p:grpSpPr>
          <p:sp>
            <p:nvSpPr>
              <p:cNvPr id="11" name="Google Shape;823;p6">
                <a:extLst>
                  <a:ext uri="{FF2B5EF4-FFF2-40B4-BE49-F238E27FC236}">
                    <a16:creationId xmlns:a16="http://schemas.microsoft.com/office/drawing/2014/main" id="{627FEA0B-822F-42EC-877D-4F081F0E5681}"/>
                  </a:ext>
                </a:extLst>
              </p:cNvPr>
              <p:cNvSpPr/>
              <p:nvPr/>
            </p:nvSpPr>
            <p:spPr>
              <a:xfrm rot="10800000" flipH="1">
                <a:off x="6453163"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824;p6">
                <a:extLst>
                  <a:ext uri="{FF2B5EF4-FFF2-40B4-BE49-F238E27FC236}">
                    <a16:creationId xmlns:a16="http://schemas.microsoft.com/office/drawing/2014/main" id="{2E4C7FBA-93E7-4926-9B4F-84A5EA4E138C}"/>
                  </a:ext>
                </a:extLst>
              </p:cNvPr>
              <p:cNvSpPr/>
              <p:nvPr/>
            </p:nvSpPr>
            <p:spPr>
              <a:xfrm>
                <a:off x="6453163"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825;p6">
                <a:extLst>
                  <a:ext uri="{FF2B5EF4-FFF2-40B4-BE49-F238E27FC236}">
                    <a16:creationId xmlns:a16="http://schemas.microsoft.com/office/drawing/2014/main" id="{73E0AFF7-DD6E-40E2-AFD5-605923E6913E}"/>
                  </a:ext>
                </a:extLst>
              </p:cNvPr>
              <p:cNvSpPr/>
              <p:nvPr/>
            </p:nvSpPr>
            <p:spPr>
              <a:xfrm flipH="1">
                <a:off x="5512938"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826;p6">
                <a:extLst>
                  <a:ext uri="{FF2B5EF4-FFF2-40B4-BE49-F238E27FC236}">
                    <a16:creationId xmlns:a16="http://schemas.microsoft.com/office/drawing/2014/main" id="{5DD1125F-2348-415C-B113-C30C47F0B3D7}"/>
                  </a:ext>
                </a:extLst>
              </p:cNvPr>
              <p:cNvSpPr/>
              <p:nvPr/>
            </p:nvSpPr>
            <p:spPr>
              <a:xfrm rot="10800000">
                <a:off x="356200"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827;p6">
                <a:extLst>
                  <a:ext uri="{FF2B5EF4-FFF2-40B4-BE49-F238E27FC236}">
                    <a16:creationId xmlns:a16="http://schemas.microsoft.com/office/drawing/2014/main" id="{850884D3-E64F-4F10-A8A4-4B9545EBC662}"/>
                  </a:ext>
                </a:extLst>
              </p:cNvPr>
              <p:cNvSpPr/>
              <p:nvPr/>
            </p:nvSpPr>
            <p:spPr>
              <a:xfrm flipH="1">
                <a:off x="356200"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Google Shape;828;p6">
                <a:extLst>
                  <a:ext uri="{FF2B5EF4-FFF2-40B4-BE49-F238E27FC236}">
                    <a16:creationId xmlns:a16="http://schemas.microsoft.com/office/drawing/2014/main" id="{C1CFE57B-B632-40BB-BF73-60EFB0DDD3CB}"/>
                  </a:ext>
                </a:extLst>
              </p:cNvPr>
              <p:cNvSpPr/>
              <p:nvPr/>
            </p:nvSpPr>
            <p:spPr>
              <a:xfrm>
                <a:off x="939125"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829;p6">
              <a:extLst>
                <a:ext uri="{FF2B5EF4-FFF2-40B4-BE49-F238E27FC236}">
                  <a16:creationId xmlns:a16="http://schemas.microsoft.com/office/drawing/2014/main" id="{763CAF54-8785-4531-91CD-CEDED62077DA}"/>
                </a:ext>
              </a:extLst>
            </p:cNvPr>
            <p:cNvSpPr/>
            <p:nvPr/>
          </p:nvSpPr>
          <p:spPr>
            <a:xfrm>
              <a:off x="1060301" y="736275"/>
              <a:ext cx="5364600" cy="890100"/>
            </a:xfrm>
            <a:prstGeom prst="roundRect">
              <a:avLst>
                <a:gd name="adj" fmla="val 16667"/>
              </a:avLst>
            </a:prstGeom>
            <a:solidFill>
              <a:srgbClr val="FA93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14892A15-7220-46D2-B8DA-01B8E021ABBA}"/>
              </a:ext>
            </a:extLst>
          </p:cNvPr>
          <p:cNvSpPr txBox="1"/>
          <p:nvPr/>
        </p:nvSpPr>
        <p:spPr>
          <a:xfrm>
            <a:off x="5202941" y="1943524"/>
            <a:ext cx="5549726" cy="1077218"/>
          </a:xfrm>
          <a:prstGeom prst="rect">
            <a:avLst/>
          </a:prstGeom>
          <a:noFill/>
        </p:spPr>
        <p:txBody>
          <a:bodyPr wrap="square">
            <a:spAutoFit/>
          </a:bodyPr>
          <a:lstStyle/>
          <a:p>
            <a:pPr algn="ctr"/>
            <a:r>
              <a:rPr lang="en-US" sz="3200">
                <a:latin typeface="Times New Roman (Headings)"/>
              </a:rPr>
              <a:t>Với 10 giây, b</a:t>
            </a:r>
            <a:r>
              <a:rPr lang="vi-VN" sz="3200">
                <a:latin typeface="Times New Roman (Headings)"/>
              </a:rPr>
              <a:t>ạn hãy </a:t>
            </a:r>
            <a:r>
              <a:rPr lang="en-US" sz="3200">
                <a:latin typeface="Times New Roman (Headings)"/>
              </a:rPr>
              <a:t>nhớ lại</a:t>
            </a:r>
            <a:r>
              <a:rPr lang="vi-VN" sz="3200">
                <a:latin typeface="Times New Roman (Headings)"/>
              </a:rPr>
              <a:t> </a:t>
            </a:r>
            <a:r>
              <a:rPr lang="en-US" sz="3200">
                <a:latin typeface="Times New Roman (Headings)"/>
              </a:rPr>
              <a:t>cấu tạo của bài văn tả người nhé!</a:t>
            </a:r>
            <a:endParaRPr lang="vi-VN" sz="3200">
              <a:latin typeface="Times New Roman (Headings)"/>
            </a:endParaRPr>
          </a:p>
        </p:txBody>
      </p:sp>
      <p:pic>
        <p:nvPicPr>
          <p:cNvPr id="2" name="đồng hồ đếm giờ2">
            <a:hlinkClick r:id="" action="ppaction://media"/>
            <a:extLst>
              <a:ext uri="{FF2B5EF4-FFF2-40B4-BE49-F238E27FC236}">
                <a16:creationId xmlns:a16="http://schemas.microsoft.com/office/drawing/2014/main" id="{775F7F17-0A6A-453D-958D-B89035923A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347" t="4737" r="28322" b="10018"/>
          <a:stretch/>
        </p:blipFill>
        <p:spPr>
          <a:xfrm>
            <a:off x="7459171" y="3506581"/>
            <a:ext cx="1716566" cy="1738859"/>
          </a:xfrm>
          <a:prstGeom prst="rect">
            <a:avLst/>
          </a:prstGeom>
        </p:spPr>
      </p:pic>
      <p:pic>
        <p:nvPicPr>
          <p:cNvPr id="17" name="Picture 10">
            <a:extLst>
              <a:ext uri="{FF2B5EF4-FFF2-40B4-BE49-F238E27FC236}">
                <a16:creationId xmlns:a16="http://schemas.microsoft.com/office/drawing/2014/main" id="{44195223-4A03-4841-A91D-62968554FFAA}"/>
              </a:ext>
            </a:extLst>
          </p:cNvPr>
          <p:cNvPicPr>
            <a:picLocks noChangeAspect="1"/>
          </p:cNvPicPr>
          <p:nvPr/>
        </p:nvPicPr>
        <p:blipFill>
          <a:blip r:embed="rId5"/>
          <a:srcRect/>
          <a:stretch>
            <a:fillRect/>
          </a:stretch>
        </p:blipFill>
        <p:spPr>
          <a:xfrm>
            <a:off x="49058" y="1457438"/>
            <a:ext cx="4527255" cy="5108254"/>
          </a:xfrm>
          <a:prstGeom prst="rect">
            <a:avLst/>
          </a:prstGeom>
        </p:spPr>
      </p:pic>
    </p:spTree>
    <p:extLst>
      <p:ext uri="{BB962C8B-B14F-4D97-AF65-F5344CB8AC3E}">
        <p14:creationId xmlns:p14="http://schemas.microsoft.com/office/powerpoint/2010/main" val="4292212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CF53D8-6AD0-488E-B13E-244B00C2106D}"/>
              </a:ext>
            </a:extLst>
          </p:cNvPr>
          <p:cNvSpPr txBox="1"/>
          <p:nvPr/>
        </p:nvSpPr>
        <p:spPr>
          <a:xfrm>
            <a:off x="5201588" y="1075303"/>
            <a:ext cx="5456419" cy="4708981"/>
          </a:xfrm>
          <a:prstGeom prst="rect">
            <a:avLst/>
          </a:prstGeom>
          <a:noFill/>
        </p:spPr>
        <p:txBody>
          <a:bodyPr wrap="square">
            <a:spAutoFit/>
          </a:bodyPr>
          <a:lstStyle/>
          <a:p>
            <a:r>
              <a:rPr lang="en-US" sz="3000" b="1">
                <a:highlight>
                  <a:srgbClr val="FFFF00"/>
                </a:highlight>
                <a:latin typeface="Times New Roman (Headings)"/>
              </a:rPr>
              <a:t>III. Kết </a:t>
            </a:r>
            <a:r>
              <a:rPr lang="vi-VN" sz="3000" b="1">
                <a:highlight>
                  <a:srgbClr val="FFFF00"/>
                </a:highlight>
                <a:latin typeface="Times New Roman (Headings)"/>
              </a:rPr>
              <a:t>bài</a:t>
            </a:r>
          </a:p>
          <a:p>
            <a:pPr marL="457200" indent="-457200" algn="just">
              <a:buFont typeface="Wingdings" panose="05000000000000000000" pitchFamily="2" charset="2"/>
              <a:buChar char="ü"/>
            </a:pPr>
            <a:r>
              <a:rPr lang="en-US" sz="3000">
                <a:latin typeface="Times New Roman (Headings)"/>
              </a:rPr>
              <a:t>Cảm nghĩ</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Mong muốn</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Lời hứa</a:t>
            </a:r>
          </a:p>
          <a:p>
            <a:r>
              <a:rPr lang="vi-VN" sz="3000">
                <a:latin typeface="+mj-lt"/>
              </a:rPr>
              <a:t>Ví </a:t>
            </a:r>
            <a:r>
              <a:rPr lang="vi-VN" sz="3000">
                <a:latin typeface="Times New Roman (Headings)"/>
              </a:rPr>
              <a:t>dụ: </a:t>
            </a:r>
            <a:r>
              <a:rPr lang="en-US" sz="3000">
                <a:latin typeface="Times New Roman (Headings)"/>
              </a:rPr>
              <a:t>E</a:t>
            </a:r>
            <a:r>
              <a:rPr lang="vi-VN" sz="3000">
                <a:latin typeface="Times New Roman (Headings)"/>
              </a:rPr>
              <a:t>m rất </a:t>
            </a:r>
            <a:r>
              <a:rPr lang="vi-VN" sz="3000">
                <a:latin typeface="+mj-lt"/>
              </a:rPr>
              <a:t>quý mến Nam. Em và Nam sẽ mãi mãi là bạn thân của nhau. Dù sau này mỗi đứa đi mỗi phương thì em vẫn sẽ nhớ về </a:t>
            </a:r>
            <a:r>
              <a:rPr lang="en-US" sz="3000">
                <a:latin typeface="Times New Roman" panose="02020603050405020304" pitchFamily="18" charset="0"/>
                <a:cs typeface="Times New Roman" panose="02020603050405020304" pitchFamily="18" charset="0"/>
              </a:rPr>
              <a:t>bạn</a:t>
            </a:r>
            <a:r>
              <a:rPr lang="vi-VN" sz="300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endParaRPr lang="vi-VN" sz="3000">
              <a:latin typeface="Times New Roman (Headings)"/>
              <a:cs typeface="Times New Roman" panose="02020603050405020304" pitchFamily="18" charset="0"/>
            </a:endParaRPr>
          </a:p>
        </p:txBody>
      </p:sp>
      <p:pic>
        <p:nvPicPr>
          <p:cNvPr id="4" name="Picture 2" descr="Hình ảnh Học Sinh Hoạt Hình, Học Sinh Hoạt Hình, Cậu Bé Hoạt Hình, Cậu Bé  Vector miễn phí tải tập tin PNG PSDComment và Vector">
            <a:extLst>
              <a:ext uri="{FF2B5EF4-FFF2-40B4-BE49-F238E27FC236}">
                <a16:creationId xmlns:a16="http://schemas.microsoft.com/office/drawing/2014/main" id="{41A75C92-BB08-4D6D-83A3-73DF45E96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34" r="20876" b="38123"/>
          <a:stretch/>
        </p:blipFill>
        <p:spPr bwMode="auto">
          <a:xfrm>
            <a:off x="1009080" y="1075303"/>
            <a:ext cx="4072585" cy="4616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27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D36FCE8C-CCF7-4B8B-81E2-D16C775D8F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3208" y="2133070"/>
            <a:ext cx="8512099" cy="4159242"/>
          </a:xfrm>
          <a:prstGeom prst="rect">
            <a:avLst/>
          </a:prstGeom>
        </p:spPr>
      </p:pic>
      <p:sp>
        <p:nvSpPr>
          <p:cNvPr id="3" name="梯形 2"/>
          <p:cNvSpPr/>
          <p:nvPr/>
        </p:nvSpPr>
        <p:spPr>
          <a:xfrm rot="10800000">
            <a:off x="5178192" y="1110781"/>
            <a:ext cx="1834028" cy="1160430"/>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4" name="矩形 3"/>
          <p:cNvSpPr/>
          <p:nvPr/>
        </p:nvSpPr>
        <p:spPr>
          <a:xfrm>
            <a:off x="5015386" y="116569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chemeClr val="bg1"/>
                </a:solidFill>
                <a:latin typeface="Source Han Sans CN Medium" panose="020B0500000000000000" pitchFamily="34" charset="-128"/>
                <a:ea typeface="Source Han Sans CN Medium" panose="020B0500000000000000" pitchFamily="34" charset="-128"/>
              </a:rPr>
              <a:t>04</a:t>
            </a:r>
            <a:endParaRPr lang="zh-CN" altLang="en-US" sz="6000" b="1"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矩形 24">
            <a:extLst>
              <a:ext uri="{FF2B5EF4-FFF2-40B4-BE49-F238E27FC236}">
                <a16:creationId xmlns:a16="http://schemas.microsoft.com/office/drawing/2014/main" id="{AF5BBE6B-A586-4760-BA19-902C49DE262E}"/>
              </a:ext>
            </a:extLst>
          </p:cNvPr>
          <p:cNvSpPr/>
          <p:nvPr/>
        </p:nvSpPr>
        <p:spPr>
          <a:xfrm>
            <a:off x="3275129" y="3139346"/>
            <a:ext cx="6532076" cy="2554545"/>
          </a:xfrm>
          <a:prstGeom prst="rect">
            <a:avLst/>
          </a:prstGeom>
          <a:noFill/>
        </p:spPr>
        <p:txBody>
          <a:bodyPr wrap="square">
            <a:spAutoFit/>
          </a:bodyPr>
          <a:lstStyle/>
          <a:p>
            <a:pPr algn="ctr"/>
            <a:r>
              <a:rPr lang="vi-VN" sz="40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Tả một người lao động (công nhân, nông dân, thơ thủ công, bác sĩ, y tá, cô giáo, thầy giáo,… ) đang làm việc.</a:t>
            </a:r>
          </a:p>
        </p:txBody>
      </p:sp>
      <p:pic>
        <p:nvPicPr>
          <p:cNvPr id="11" name="Picture 2">
            <a:extLst>
              <a:ext uri="{FF2B5EF4-FFF2-40B4-BE49-F238E27FC236}">
                <a16:creationId xmlns:a16="http://schemas.microsoft.com/office/drawing/2014/main" id="{FEA621C5-FAD4-4326-9287-97DA7150CA90}"/>
              </a:ext>
            </a:extLst>
          </p:cNvPr>
          <p:cNvPicPr>
            <a:picLocks noChangeAspect="1"/>
          </p:cNvPicPr>
          <p:nvPr/>
        </p:nvPicPr>
        <p:blipFill>
          <a:blip r:embed="rId4"/>
          <a:srcRect/>
          <a:stretch>
            <a:fillRect/>
          </a:stretch>
        </p:blipFill>
        <p:spPr>
          <a:xfrm>
            <a:off x="261043" y="1358983"/>
            <a:ext cx="3843169" cy="5184714"/>
          </a:xfrm>
          <a:prstGeom prst="rect">
            <a:avLst/>
          </a:prstGeom>
        </p:spPr>
      </p:pic>
      <p:pic>
        <p:nvPicPr>
          <p:cNvPr id="12" name="Picture 10">
            <a:extLst>
              <a:ext uri="{FF2B5EF4-FFF2-40B4-BE49-F238E27FC236}">
                <a16:creationId xmlns:a16="http://schemas.microsoft.com/office/drawing/2014/main" id="{5D61B602-7921-40E1-83DD-4AD9770FF1F3}"/>
              </a:ext>
            </a:extLst>
          </p:cNvPr>
          <p:cNvPicPr>
            <a:picLocks noChangeAspect="1"/>
          </p:cNvPicPr>
          <p:nvPr/>
        </p:nvPicPr>
        <p:blipFill>
          <a:blip r:embed="rId5"/>
          <a:srcRect/>
          <a:stretch>
            <a:fillRect/>
          </a:stretch>
        </p:blipFill>
        <p:spPr>
          <a:xfrm>
            <a:off x="9276082" y="1358983"/>
            <a:ext cx="1917875" cy="2223623"/>
          </a:xfrm>
          <a:prstGeom prst="rect">
            <a:avLst/>
          </a:prstGeom>
        </p:spPr>
      </p:pic>
    </p:spTree>
    <p:extLst>
      <p:ext uri="{BB962C8B-B14F-4D97-AF65-F5344CB8AC3E}">
        <p14:creationId xmlns:p14="http://schemas.microsoft.com/office/powerpoint/2010/main" val="3415488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C1BDD-C5D9-47D8-9D43-FEC5902ADD4B}"/>
              </a:ext>
            </a:extLst>
          </p:cNvPr>
          <p:cNvSpPr txBox="1"/>
          <p:nvPr/>
        </p:nvSpPr>
        <p:spPr>
          <a:xfrm>
            <a:off x="4633050" y="1619564"/>
            <a:ext cx="4888167" cy="1015663"/>
          </a:xfrm>
          <a:prstGeom prst="rect">
            <a:avLst/>
          </a:prstGeom>
          <a:noFill/>
        </p:spPr>
        <p:txBody>
          <a:bodyPr wrap="square">
            <a:spAutoFit/>
          </a:bodyPr>
          <a:lstStyle/>
          <a:p>
            <a:pPr algn="just"/>
            <a:r>
              <a:rPr lang="vi-VN" sz="3000" b="1" i="0">
                <a:solidFill>
                  <a:srgbClr val="333333"/>
                </a:solidFill>
                <a:effectLst/>
                <a:highlight>
                  <a:srgbClr val="FFFF00"/>
                </a:highlight>
                <a:latin typeface="+mj-lt"/>
              </a:rPr>
              <a:t>I.</a:t>
            </a:r>
            <a:r>
              <a:rPr lang="en-US" sz="3000" b="1" i="0">
                <a:solidFill>
                  <a:srgbClr val="333333"/>
                </a:solidFill>
                <a:effectLst/>
                <a:highlight>
                  <a:srgbClr val="FFFF00"/>
                </a:highlight>
                <a:latin typeface="+mj-lt"/>
              </a:rPr>
              <a:t> </a:t>
            </a:r>
            <a:r>
              <a:rPr lang="vi-VN" sz="3000" b="1" i="0">
                <a:solidFill>
                  <a:srgbClr val="333333"/>
                </a:solidFill>
                <a:effectLst/>
                <a:highlight>
                  <a:srgbClr val="FFFF00"/>
                </a:highlight>
                <a:latin typeface="+mj-lt"/>
              </a:rPr>
              <a:t>Mở bài</a:t>
            </a:r>
            <a:r>
              <a:rPr lang="en-US" sz="3000" b="1" i="0">
                <a:solidFill>
                  <a:srgbClr val="333333"/>
                </a:solidFill>
                <a:effectLst/>
                <a:highlight>
                  <a:srgbClr val="FFFF00"/>
                </a:highlight>
                <a:latin typeface="+mj-lt"/>
              </a:rPr>
              <a:t>: </a:t>
            </a:r>
            <a:r>
              <a:rPr lang="vi-VN" sz="3000">
                <a:latin typeface="Times New Roman (Headings)"/>
              </a:rPr>
              <a:t>Giới thiệu </a:t>
            </a:r>
            <a:r>
              <a:rPr lang="en-US" sz="3000">
                <a:latin typeface="Times New Roman (Headings)"/>
              </a:rPr>
              <a:t>chú công an đang làm nhiệm vụ.</a:t>
            </a:r>
            <a:endParaRPr lang="vi-VN" sz="3000" i="0">
              <a:solidFill>
                <a:srgbClr val="333333"/>
              </a:solidFill>
              <a:effectLst/>
              <a:latin typeface="+mj-lt"/>
            </a:endParaRPr>
          </a:p>
        </p:txBody>
      </p:sp>
      <p:pic>
        <p:nvPicPr>
          <p:cNvPr id="8196" name="Picture 4" descr="giao lưu tìm hiểu an toàn giao thông | TaigameIOline">
            <a:extLst>
              <a:ext uri="{FF2B5EF4-FFF2-40B4-BE49-F238E27FC236}">
                <a16:creationId xmlns:a16="http://schemas.microsoft.com/office/drawing/2014/main" id="{B28F094F-3A3A-4583-ADFF-ECB0150C6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30" r="37785"/>
          <a:stretch/>
        </p:blipFill>
        <p:spPr bwMode="auto">
          <a:xfrm>
            <a:off x="728419" y="436617"/>
            <a:ext cx="3177153" cy="599959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IAO LƯU TÌM HIỂU AN TOÀN GIAO THÔNG GIÁO VIÊN">
            <a:extLst>
              <a:ext uri="{FF2B5EF4-FFF2-40B4-BE49-F238E27FC236}">
                <a16:creationId xmlns:a16="http://schemas.microsoft.com/office/drawing/2014/main" id="{5113A28E-9A36-46D6-994D-47910D344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860" y="3031282"/>
            <a:ext cx="5587583" cy="340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69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49A2C-11AF-44DC-B2AD-619D3FFAAF11}"/>
              </a:ext>
            </a:extLst>
          </p:cNvPr>
          <p:cNvSpPr txBox="1"/>
          <p:nvPr/>
        </p:nvSpPr>
        <p:spPr>
          <a:xfrm>
            <a:off x="1022742" y="844471"/>
            <a:ext cx="6157547" cy="5170646"/>
          </a:xfrm>
          <a:prstGeom prst="rect">
            <a:avLst/>
          </a:prstGeom>
          <a:noFill/>
        </p:spPr>
        <p:txBody>
          <a:bodyPr wrap="square">
            <a:spAutoFit/>
          </a:bodyPr>
          <a:lstStyle/>
          <a:p>
            <a:r>
              <a:rPr lang="vi-VN" sz="3000" b="1">
                <a:highlight>
                  <a:srgbClr val="FFFF00"/>
                </a:highlight>
                <a:latin typeface="+mj-lt"/>
              </a:rPr>
              <a:t>II. Thân bài</a:t>
            </a:r>
          </a:p>
          <a:p>
            <a:r>
              <a:rPr lang="en-US" sz="3000" b="1" i="1">
                <a:solidFill>
                  <a:srgbClr val="FF0000"/>
                </a:solidFill>
                <a:latin typeface="Times New Roman" panose="02020603050405020304" pitchFamily="18" charset="0"/>
                <a:cs typeface="Times New Roman" panose="02020603050405020304" pitchFamily="18" charset="0"/>
              </a:rPr>
              <a:t>1) </a:t>
            </a:r>
            <a:r>
              <a:rPr lang="vi-VN" sz="3000" b="1" i="1">
                <a:solidFill>
                  <a:srgbClr val="FF0000"/>
                </a:solidFill>
                <a:latin typeface="Times New Roman" panose="02020603050405020304" pitchFamily="18" charset="0"/>
                <a:cs typeface="Times New Roman" panose="02020603050405020304" pitchFamily="18" charset="0"/>
              </a:rPr>
              <a:t>Miêu</a:t>
            </a:r>
            <a:r>
              <a:rPr lang="en-US" sz="3000" b="1" i="1">
                <a:solidFill>
                  <a:srgbClr val="FF0000"/>
                </a:solidFill>
                <a:latin typeface="Times New Roman" panose="02020603050405020304" pitchFamily="18" charset="0"/>
                <a:cs typeface="Times New Roman" panose="02020603050405020304" pitchFamily="18" charset="0"/>
              </a:rPr>
              <a:t> tả ngoại hình </a:t>
            </a:r>
            <a:endParaRPr lang="vi-VN" sz="300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Vóc dáng người: dong dỏng cao, hơi gầy, rắn rỏi với nước da ngăm ngăm đen.</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Khuôn mặt: mặt chữ điền, cương nghị, mắt to, nhìn thẳng, ánh mắt sáng, giọng nói rõ ràng, khúc chiết.</a:t>
            </a:r>
          </a:p>
          <a:p>
            <a:pPr marL="285750" indent="-285750">
              <a:buFont typeface="Wingdings" panose="05000000000000000000" pitchFamily="2" charset="2"/>
              <a:buChar char="ü"/>
            </a:pPr>
            <a:r>
              <a:rPr lang="vi-VN" sz="3000">
                <a:latin typeface="Times New Roman" panose="02020603050405020304" pitchFamily="18" charset="0"/>
                <a:cs typeface="Times New Roman" panose="02020603050405020304" pitchFamily="18" charset="0"/>
              </a:rPr>
              <a:t>Phục sức: chú công an mặc đồng phục màu vàng kem, đội mũ lưỡi trai quân phục cùng màu với áo quần.</a:t>
            </a:r>
            <a:endParaRPr lang="en-US" sz="3000" b="1">
              <a:latin typeface="+mj-lt"/>
            </a:endParaRPr>
          </a:p>
        </p:txBody>
      </p:sp>
    </p:spTree>
    <p:extLst>
      <p:ext uri="{BB962C8B-B14F-4D97-AF65-F5344CB8AC3E}">
        <p14:creationId xmlns:p14="http://schemas.microsoft.com/office/powerpoint/2010/main" val="3119651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ời hạn tạm giữ xe khi xảy ra tai nạn giao thông - Luật Hành chính">
            <a:extLst>
              <a:ext uri="{FF2B5EF4-FFF2-40B4-BE49-F238E27FC236}">
                <a16:creationId xmlns:a16="http://schemas.microsoft.com/office/drawing/2014/main" id="{5AFF9EBF-F35C-4BCC-B6B4-1C7BC0175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542" y="2693144"/>
            <a:ext cx="6730047" cy="3785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E49A2C-11AF-44DC-B2AD-619D3FFAAF11}"/>
              </a:ext>
            </a:extLst>
          </p:cNvPr>
          <p:cNvSpPr txBox="1"/>
          <p:nvPr/>
        </p:nvSpPr>
        <p:spPr>
          <a:xfrm>
            <a:off x="811822" y="589638"/>
            <a:ext cx="10370840" cy="4708981"/>
          </a:xfrm>
          <a:prstGeom prst="rect">
            <a:avLst/>
          </a:prstGeom>
          <a:noFill/>
        </p:spPr>
        <p:txBody>
          <a:bodyPr wrap="square">
            <a:spAutoFit/>
          </a:bodyPr>
          <a:lstStyle/>
          <a:p>
            <a:r>
              <a:rPr lang="vi-VN" sz="3000" b="1">
                <a:highlight>
                  <a:srgbClr val="FFFF00"/>
                </a:highlight>
                <a:latin typeface="Times New Roman (Headings)"/>
              </a:rPr>
              <a:t>II. Thân bài</a:t>
            </a:r>
          </a:p>
          <a:p>
            <a:r>
              <a:rPr lang="en-US" sz="3000" b="1" i="1">
                <a:solidFill>
                  <a:srgbClr val="FF0000"/>
                </a:solidFill>
                <a:latin typeface="Times New Roman (Headings)"/>
              </a:rPr>
              <a:t>2) </a:t>
            </a:r>
            <a:r>
              <a:rPr lang="vi-VN" sz="3000" b="1" i="1">
                <a:solidFill>
                  <a:srgbClr val="FF0000"/>
                </a:solidFill>
                <a:latin typeface="Times New Roman (Headings)"/>
              </a:rPr>
              <a:t>Tả </a:t>
            </a:r>
            <a:r>
              <a:rPr lang="en-US" sz="3000" b="1" i="1">
                <a:solidFill>
                  <a:srgbClr val="FF0000"/>
                </a:solidFill>
                <a:latin typeface="Times New Roman (Headings)"/>
              </a:rPr>
              <a:t>tính tình/</a:t>
            </a:r>
            <a:r>
              <a:rPr lang="vi-VN" sz="3000" b="1" i="1">
                <a:solidFill>
                  <a:srgbClr val="FF0000"/>
                </a:solidFill>
                <a:latin typeface="Times New Roman (Headings)"/>
              </a:rPr>
              <a:t>hoạt động</a:t>
            </a:r>
            <a:r>
              <a:rPr lang="en-US" sz="3000" b="1" i="1">
                <a:solidFill>
                  <a:srgbClr val="FF0000"/>
                </a:solidFill>
                <a:latin typeface="Times New Roman (Headings)"/>
              </a:rPr>
              <a:t>:</a:t>
            </a:r>
          </a:p>
          <a:p>
            <a:pPr marL="457200" indent="-457200">
              <a:buFont typeface="Wingdings" panose="05000000000000000000" pitchFamily="2" charset="2"/>
              <a:buChar char="ü"/>
            </a:pPr>
            <a:r>
              <a:rPr lang="vi-VN" sz="3000">
                <a:latin typeface="Times New Roman (Headings)"/>
              </a:rPr>
              <a:t>Chú công an giao thông gác đường ở ngã tư. </a:t>
            </a:r>
            <a:endParaRPr lang="en-US" sz="3000">
              <a:latin typeface="Times New Roman (Headings)"/>
            </a:endParaRPr>
          </a:p>
          <a:p>
            <a:pPr marL="457200" indent="-457200">
              <a:buFont typeface="Wingdings" panose="05000000000000000000" pitchFamily="2" charset="2"/>
              <a:buChar char="ü"/>
            </a:pPr>
            <a:r>
              <a:rPr lang="vi-VN" sz="3000">
                <a:latin typeface="Times New Roman (Headings)"/>
              </a:rPr>
              <a:t>Tay chú cầm gậy ngắn sơn hai màu trắng đen và dùng gậy ra hiệu cho xe chạy qua hay dừng lại theo hiệu lệnh của màu đèn.</a:t>
            </a:r>
          </a:p>
          <a:p>
            <a:pPr marL="457200" indent="-457200">
              <a:buFont typeface="Wingdings" panose="05000000000000000000" pitchFamily="2" charset="2"/>
              <a:buChar char="ü"/>
            </a:pPr>
            <a:r>
              <a:rPr lang="vi-VN" sz="3000">
                <a:latin typeface="Times New Roman (Headings)"/>
              </a:rPr>
              <a:t>Chú thổi còi khi có người lái xe vi phạm luật.</a:t>
            </a:r>
          </a:p>
          <a:p>
            <a:pPr marL="457200" indent="-457200">
              <a:buFont typeface="Wingdings" panose="05000000000000000000" pitchFamily="2" charset="2"/>
              <a:buChar char="ü"/>
            </a:pPr>
            <a:r>
              <a:rPr lang="vi-VN" sz="3000">
                <a:latin typeface="Times New Roman (Headings)"/>
              </a:rPr>
              <a:t>Nhờ chú công an, trật</a:t>
            </a:r>
            <a:endParaRPr lang="en-US" sz="3000">
              <a:latin typeface="Times New Roman (Headings)"/>
            </a:endParaRPr>
          </a:p>
          <a:p>
            <a:r>
              <a:rPr lang="vi-VN" sz="3000">
                <a:latin typeface="Times New Roman (Headings)"/>
              </a:rPr>
              <a:t> tự được tái lập, xe cộ khắc</a:t>
            </a:r>
            <a:endParaRPr lang="en-US" sz="3000">
              <a:latin typeface="Times New Roman (Headings)"/>
            </a:endParaRPr>
          </a:p>
          <a:p>
            <a:r>
              <a:rPr lang="vi-VN" sz="3000">
                <a:latin typeface="Times New Roman (Headings)"/>
              </a:rPr>
              <a:t>phục được tình trạng ùn </a:t>
            </a:r>
            <a:endParaRPr lang="en-US" sz="3000">
              <a:latin typeface="Times New Roman (Headings)"/>
            </a:endParaRPr>
          </a:p>
          <a:p>
            <a:r>
              <a:rPr lang="vi-VN" sz="3000">
                <a:latin typeface="Times New Roman (Headings)"/>
              </a:rPr>
              <a:t>tắc giao thông.</a:t>
            </a:r>
            <a:endParaRPr lang="en-US" sz="3000">
              <a:latin typeface="Times New Roman (Headings)"/>
            </a:endParaRPr>
          </a:p>
        </p:txBody>
      </p:sp>
    </p:spTree>
    <p:extLst>
      <p:ext uri="{BB962C8B-B14F-4D97-AF65-F5344CB8AC3E}">
        <p14:creationId xmlns:p14="http://schemas.microsoft.com/office/powerpoint/2010/main" val="2340240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fographics] Phân quyền xử lý vi phạm của cảnh sát giao thông trên các  tuyến đường">
            <a:extLst>
              <a:ext uri="{FF2B5EF4-FFF2-40B4-BE49-F238E27FC236}">
                <a16:creationId xmlns:a16="http://schemas.microsoft.com/office/drawing/2014/main" id="{5CC2D36A-1D3D-487E-BB10-91E6F4D5C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836" y="858044"/>
            <a:ext cx="810967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CF53D8-6AD0-488E-B13E-244B00C2106D}"/>
              </a:ext>
            </a:extLst>
          </p:cNvPr>
          <p:cNvSpPr txBox="1"/>
          <p:nvPr/>
        </p:nvSpPr>
        <p:spPr>
          <a:xfrm>
            <a:off x="782898" y="2229465"/>
            <a:ext cx="5456419" cy="2400657"/>
          </a:xfrm>
          <a:prstGeom prst="rect">
            <a:avLst/>
          </a:prstGeom>
          <a:noFill/>
        </p:spPr>
        <p:txBody>
          <a:bodyPr wrap="square">
            <a:spAutoFit/>
          </a:bodyPr>
          <a:lstStyle/>
          <a:p>
            <a:r>
              <a:rPr lang="en-US" sz="3000" b="1">
                <a:highlight>
                  <a:srgbClr val="FFFF00"/>
                </a:highlight>
                <a:latin typeface="Times New Roman (Headings)"/>
              </a:rPr>
              <a:t>III. Kết </a:t>
            </a:r>
            <a:r>
              <a:rPr lang="vi-VN" sz="3000" b="1">
                <a:highlight>
                  <a:srgbClr val="FFFF00"/>
                </a:highlight>
                <a:latin typeface="Times New Roman (Headings)"/>
              </a:rPr>
              <a:t>bài</a:t>
            </a:r>
          </a:p>
          <a:p>
            <a:pPr marL="457200" indent="-457200" algn="just">
              <a:buFont typeface="Wingdings" panose="05000000000000000000" pitchFamily="2" charset="2"/>
              <a:buChar char="ü"/>
            </a:pPr>
            <a:r>
              <a:rPr lang="en-US" sz="3000">
                <a:latin typeface="Times New Roman (Headings)"/>
              </a:rPr>
              <a:t>Cảm nghĩ</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Mong muốn</a:t>
            </a:r>
          </a:p>
          <a:p>
            <a:pPr marL="457200" indent="-457200" algn="just">
              <a:buFont typeface="Wingdings" panose="05000000000000000000" pitchFamily="2" charset="2"/>
              <a:buChar char="ü"/>
            </a:pPr>
            <a:r>
              <a:rPr lang="en-US" sz="3000">
                <a:latin typeface="Times New Roman (Headings)"/>
                <a:cs typeface="Times New Roman" panose="02020603050405020304" pitchFamily="18" charset="0"/>
              </a:rPr>
              <a:t>Lời hứa</a:t>
            </a:r>
          </a:p>
          <a:p>
            <a:pPr algn="just"/>
            <a:endParaRPr lang="vi-VN" sz="3000">
              <a:latin typeface="Times New Roman (Headings)"/>
              <a:cs typeface="Times New Roman" panose="02020603050405020304" pitchFamily="18" charset="0"/>
            </a:endParaRPr>
          </a:p>
        </p:txBody>
      </p:sp>
    </p:spTree>
    <p:extLst>
      <p:ext uri="{BB962C8B-B14F-4D97-AF65-F5344CB8AC3E}">
        <p14:creationId xmlns:p14="http://schemas.microsoft.com/office/powerpoint/2010/main" val="448812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7671A-D676-4013-A996-62D951F098C1}"/>
              </a:ext>
            </a:extLst>
          </p:cNvPr>
          <p:cNvPicPr>
            <a:picLocks noChangeAspect="1"/>
          </p:cNvPicPr>
          <p:nvPr/>
        </p:nvPicPr>
        <p:blipFill>
          <a:blip r:embed="rId2"/>
          <a:stretch>
            <a:fillRect/>
          </a:stretch>
        </p:blipFill>
        <p:spPr>
          <a:xfrm>
            <a:off x="2919959" y="1200515"/>
            <a:ext cx="6893173" cy="1765843"/>
          </a:xfrm>
          <a:prstGeom prst="rect">
            <a:avLst/>
          </a:prstGeom>
        </p:spPr>
      </p:pic>
      <p:pic>
        <p:nvPicPr>
          <p:cNvPr id="4" name="Picture 5">
            <a:extLst>
              <a:ext uri="{FF2B5EF4-FFF2-40B4-BE49-F238E27FC236}">
                <a16:creationId xmlns:a16="http://schemas.microsoft.com/office/drawing/2014/main" id="{6AADD446-4FD6-4816-8E09-AA41494373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00460" y="121093"/>
            <a:ext cx="1353016" cy="1325155"/>
          </a:xfrm>
          <a:prstGeom prst="rect">
            <a:avLst/>
          </a:prstGeom>
        </p:spPr>
      </p:pic>
      <p:pic>
        <p:nvPicPr>
          <p:cNvPr id="6" name="Picture 2">
            <a:extLst>
              <a:ext uri="{FF2B5EF4-FFF2-40B4-BE49-F238E27FC236}">
                <a16:creationId xmlns:a16="http://schemas.microsoft.com/office/drawing/2014/main" id="{6B28EDA2-EB90-4261-9A1A-A19008FCC4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8532" y="4894575"/>
            <a:ext cx="2551363" cy="1829663"/>
          </a:xfrm>
          <a:prstGeom prst="rect">
            <a:avLst/>
          </a:prstGeom>
        </p:spPr>
      </p:pic>
      <p:pic>
        <p:nvPicPr>
          <p:cNvPr id="8" name="Picture 3">
            <a:extLst>
              <a:ext uri="{FF2B5EF4-FFF2-40B4-BE49-F238E27FC236}">
                <a16:creationId xmlns:a16="http://schemas.microsoft.com/office/drawing/2014/main" id="{BA2CDDFC-001A-46C6-B976-052E777AB7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24299" y="2542049"/>
            <a:ext cx="2941813" cy="2702363"/>
          </a:xfrm>
          <a:prstGeom prst="rect">
            <a:avLst/>
          </a:prstGeom>
        </p:spPr>
      </p:pic>
    </p:spTree>
    <p:extLst>
      <p:ext uri="{BB962C8B-B14F-4D97-AF65-F5344CB8AC3E}">
        <p14:creationId xmlns:p14="http://schemas.microsoft.com/office/powerpoint/2010/main" val="357777596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38"/>
          <p:cNvGrpSpPr/>
          <p:nvPr/>
        </p:nvGrpSpPr>
        <p:grpSpPr>
          <a:xfrm flipV="1">
            <a:off x="10224749" y="5817862"/>
            <a:ext cx="1097982" cy="112096"/>
            <a:chOff x="5548426" y="3343939"/>
            <a:chExt cx="833173" cy="85061"/>
          </a:xfrm>
          <a:solidFill>
            <a:srgbClr val="87B6E0"/>
          </a:solidFill>
        </p:grpSpPr>
        <p:sp>
          <p:nvSpPr>
            <p:cNvPr id="54"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55"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56"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57"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58"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sp>
          <p:nvSpPr>
            <p:cNvPr id="59"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Han Sans CN Medium" panose="020B0500000000000000" pitchFamily="34" charset="-128"/>
              </a:endParaRPr>
            </a:p>
          </p:txBody>
        </p:sp>
      </p:grpSp>
      <p:sp>
        <p:nvSpPr>
          <p:cNvPr id="24" name="等腰三角形 10">
            <a:extLst>
              <a:ext uri="{FF2B5EF4-FFF2-40B4-BE49-F238E27FC236}">
                <a16:creationId xmlns:a16="http://schemas.microsoft.com/office/drawing/2014/main" id="{DE1ACB12-CFD9-D442-B2BB-2C164E9C0F45}"/>
              </a:ext>
            </a:extLst>
          </p:cNvPr>
          <p:cNvSpPr/>
          <p:nvPr/>
        </p:nvSpPr>
        <p:spPr>
          <a:xfrm flipV="1">
            <a:off x="5708983" y="2290762"/>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25" name="矩形 13">
            <a:extLst>
              <a:ext uri="{FF2B5EF4-FFF2-40B4-BE49-F238E27FC236}">
                <a16:creationId xmlns:a16="http://schemas.microsoft.com/office/drawing/2014/main" id="{5F26A5BC-4D43-A74F-B115-76D7ED1F6B36}"/>
              </a:ext>
            </a:extLst>
          </p:cNvPr>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26" name="矩形 12">
            <a:extLst>
              <a:ext uri="{FF2B5EF4-FFF2-40B4-BE49-F238E27FC236}">
                <a16:creationId xmlns:a16="http://schemas.microsoft.com/office/drawing/2014/main" id="{7BE51052-C291-9645-A755-D6A34F77304A}"/>
              </a:ext>
            </a:extLst>
          </p:cNvPr>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29" name="矩形 9">
            <a:extLst>
              <a:ext uri="{FF2B5EF4-FFF2-40B4-BE49-F238E27FC236}">
                <a16:creationId xmlns:a16="http://schemas.microsoft.com/office/drawing/2014/main" id="{36913DCE-047B-1D43-93D8-FFC25BD26207}"/>
              </a:ext>
            </a:extLst>
          </p:cNvPr>
          <p:cNvSpPr/>
          <p:nvPr/>
        </p:nvSpPr>
        <p:spPr>
          <a:xfrm>
            <a:off x="3142001" y="2344397"/>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27" name="Title 1">
            <a:extLst>
              <a:ext uri="{FF2B5EF4-FFF2-40B4-BE49-F238E27FC236}">
                <a16:creationId xmlns:a16="http://schemas.microsoft.com/office/drawing/2014/main" id="{E6103F33-26CE-494B-9DF9-10568A466474}"/>
              </a:ext>
            </a:extLst>
          </p:cNvPr>
          <p:cNvSpPr txBox="1">
            <a:spLocks/>
          </p:cNvSpPr>
          <p:nvPr/>
        </p:nvSpPr>
        <p:spPr>
          <a:xfrm>
            <a:off x="2025244" y="2418084"/>
            <a:ext cx="8139924" cy="1538868"/>
          </a:xfrm>
          <a:prstGeom prst="rect">
            <a:avLst/>
          </a:prstGeom>
        </p:spPr>
        <p:txBody>
          <a:bodyPr vert="horz" lIns="0" tIns="0" rIns="0" bIns="0" rtlCol="0" anchor="ctr">
            <a:norm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8800" b="1" dirty="0">
                <a:solidFill>
                  <a:schemeClr val="tx2">
                    <a:lumMod val="50000"/>
                  </a:schemeClr>
                </a:solidFill>
                <a:latin typeface="Source Han Sans CN Heavy" panose="020B0500000000000000" pitchFamily="34" charset="-128"/>
                <a:ea typeface="Source Han Sans CN Heavy" panose="020B0500000000000000" pitchFamily="34" charset="-128"/>
              </a:rPr>
              <a:t>Thank You</a:t>
            </a:r>
            <a:endParaRPr lang="id-ID" sz="8800" b="1" dirty="0">
              <a:solidFill>
                <a:schemeClr val="tx2">
                  <a:lumMod val="50000"/>
                </a:schemeClr>
              </a:solidFill>
              <a:latin typeface="Source Han Sans CN Heavy" panose="020B0500000000000000" pitchFamily="34" charset="-128"/>
              <a:ea typeface="Source Han Sans CN Heavy" panose="020B0500000000000000" pitchFamily="34" charset="-128"/>
            </a:endParaRPr>
          </a:p>
        </p:txBody>
      </p:sp>
      <p:pic>
        <p:nvPicPr>
          <p:cNvPr id="28" name="图片 4">
            <a:extLst>
              <a:ext uri="{FF2B5EF4-FFF2-40B4-BE49-F238E27FC236}">
                <a16:creationId xmlns:a16="http://schemas.microsoft.com/office/drawing/2014/main" id="{AC69A14E-355E-3E4E-B314-03A8AFF6A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354" y="2286084"/>
            <a:ext cx="693489" cy="546168"/>
          </a:xfrm>
          <a:prstGeom prst="rect">
            <a:avLst/>
          </a:prstGeom>
        </p:spPr>
      </p:pic>
      <p:pic>
        <p:nvPicPr>
          <p:cNvPr id="2" name="Picture 1">
            <a:extLst>
              <a:ext uri="{FF2B5EF4-FFF2-40B4-BE49-F238E27FC236}">
                <a16:creationId xmlns:a16="http://schemas.microsoft.com/office/drawing/2014/main" id="{222C68CE-EFDA-4C6A-ADBC-805C9D4EA4A4}"/>
              </a:ext>
            </a:extLst>
          </p:cNvPr>
          <p:cNvPicPr>
            <a:picLocks noChangeAspect="1"/>
          </p:cNvPicPr>
          <p:nvPr/>
        </p:nvPicPr>
        <p:blipFill>
          <a:blip r:embed="rId4"/>
          <a:stretch>
            <a:fillRect/>
          </a:stretch>
        </p:blipFill>
        <p:spPr>
          <a:xfrm>
            <a:off x="1847423" y="3804747"/>
            <a:ext cx="7206097" cy="859611"/>
          </a:xfrm>
          <a:prstGeom prst="rect">
            <a:avLst/>
          </a:prstGeom>
        </p:spPr>
      </p:pic>
      <p:pic>
        <p:nvPicPr>
          <p:cNvPr id="17" name="Picture 4">
            <a:extLst>
              <a:ext uri="{FF2B5EF4-FFF2-40B4-BE49-F238E27FC236}">
                <a16:creationId xmlns:a16="http://schemas.microsoft.com/office/drawing/2014/main" id="{144B225B-D9ED-4456-88CE-055E9EF42BC8}"/>
              </a:ext>
            </a:extLst>
          </p:cNvPr>
          <p:cNvPicPr>
            <a:picLocks noChangeAspect="1"/>
          </p:cNvPicPr>
          <p:nvPr/>
        </p:nvPicPr>
        <p:blipFill>
          <a:blip r:embed="rId5">
            <a:alphaModFix amt="82000"/>
          </a:blip>
          <a:srcRect/>
          <a:stretch>
            <a:fillRect/>
          </a:stretch>
        </p:blipFill>
        <p:spPr>
          <a:xfrm rot="2571248">
            <a:off x="-646521" y="166349"/>
            <a:ext cx="3103717" cy="4356095"/>
          </a:xfrm>
          <a:prstGeom prst="rect">
            <a:avLst/>
          </a:prstGeom>
        </p:spPr>
      </p:pic>
      <p:pic>
        <p:nvPicPr>
          <p:cNvPr id="20" name="Picture 3">
            <a:extLst>
              <a:ext uri="{FF2B5EF4-FFF2-40B4-BE49-F238E27FC236}">
                <a16:creationId xmlns:a16="http://schemas.microsoft.com/office/drawing/2014/main" id="{865DF3B3-0ED4-4A0A-948A-13D2635446A2}"/>
              </a:ext>
            </a:extLst>
          </p:cNvPr>
          <p:cNvPicPr>
            <a:picLocks noChangeAspect="1"/>
          </p:cNvPicPr>
          <p:nvPr/>
        </p:nvPicPr>
        <p:blipFill>
          <a:blip r:embed="rId6"/>
          <a:srcRect/>
          <a:stretch>
            <a:fillRect/>
          </a:stretch>
        </p:blipFill>
        <p:spPr>
          <a:xfrm>
            <a:off x="8635438" y="2286084"/>
            <a:ext cx="3003031" cy="4360119"/>
          </a:xfrm>
          <a:prstGeom prst="rect">
            <a:avLst/>
          </a:prstGeom>
        </p:spPr>
      </p:pic>
      <p:pic>
        <p:nvPicPr>
          <p:cNvPr id="21" name="Picture 4">
            <a:extLst>
              <a:ext uri="{FF2B5EF4-FFF2-40B4-BE49-F238E27FC236}">
                <a16:creationId xmlns:a16="http://schemas.microsoft.com/office/drawing/2014/main" id="{EFDE73AE-31C7-4C9E-AD2A-4B95A1FAE972}"/>
              </a:ext>
            </a:extLst>
          </p:cNvPr>
          <p:cNvPicPr>
            <a:picLocks noChangeAspect="1"/>
          </p:cNvPicPr>
          <p:nvPr/>
        </p:nvPicPr>
        <p:blipFill>
          <a:blip r:embed="rId7"/>
          <a:srcRect/>
          <a:stretch>
            <a:fillRect/>
          </a:stretch>
        </p:blipFill>
        <p:spPr>
          <a:xfrm>
            <a:off x="509506" y="3204683"/>
            <a:ext cx="1970386" cy="3361001"/>
          </a:xfrm>
          <a:prstGeom prst="rect">
            <a:avLst/>
          </a:prstGeom>
        </p:spPr>
      </p:pic>
    </p:spTree>
    <p:extLst>
      <p:ext uri="{BB962C8B-B14F-4D97-AF65-F5344CB8AC3E}">
        <p14:creationId xmlns:p14="http://schemas.microsoft.com/office/powerpoint/2010/main" val="3892404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anim calcmode="lin" valueType="num">
                                      <p:cBhvr>
                                        <p:cTn id="8" dur="750" fill="hold"/>
                                        <p:tgtEl>
                                          <p:spTgt spid="53"/>
                                        </p:tgtEl>
                                        <p:attrNameLst>
                                          <p:attrName>ppt_x</p:attrName>
                                        </p:attrNameLst>
                                      </p:cBhvr>
                                      <p:tavLst>
                                        <p:tav tm="0">
                                          <p:val>
                                            <p:strVal val="#ppt_x"/>
                                          </p:val>
                                        </p:tav>
                                        <p:tav tm="100000">
                                          <p:val>
                                            <p:strVal val="#ppt_x"/>
                                          </p:val>
                                        </p:tav>
                                      </p:tavLst>
                                    </p:anim>
                                    <p:anim calcmode="lin" valueType="num">
                                      <p:cBhvr>
                                        <p:cTn id="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D2F03-FDC1-4893-B23F-08BC4E4388EA}"/>
              </a:ext>
            </a:extLst>
          </p:cNvPr>
          <p:cNvPicPr>
            <a:picLocks noChangeAspect="1"/>
          </p:cNvPicPr>
          <p:nvPr/>
        </p:nvPicPr>
        <p:blipFill>
          <a:blip r:embed="rId2"/>
          <a:stretch>
            <a:fillRect/>
          </a:stretch>
        </p:blipFill>
        <p:spPr>
          <a:xfrm>
            <a:off x="-1" y="0"/>
            <a:ext cx="12200777" cy="6859588"/>
          </a:xfrm>
          <a:prstGeom prst="rect">
            <a:avLst/>
          </a:prstGeom>
        </p:spPr>
      </p:pic>
    </p:spTree>
    <p:extLst>
      <p:ext uri="{BB962C8B-B14F-4D97-AF65-F5344CB8AC3E}">
        <p14:creationId xmlns:p14="http://schemas.microsoft.com/office/powerpoint/2010/main" val="327819438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70189" y="2311703"/>
            <a:ext cx="624684" cy="600549"/>
            <a:chOff x="2215144" y="982844"/>
            <a:chExt cx="1120898" cy="842780"/>
          </a:xfrm>
          <a:solidFill>
            <a:srgbClr val="87B6E0"/>
          </a:solidFill>
        </p:grpSpPr>
        <p:sp>
          <p:nvSpPr>
            <p:cNvPr id="10" name="平行四边形 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tx1"/>
                </a:solidFill>
                <a:latin typeface="Source Han Sans CN Medium" panose="020B0500000000000000" pitchFamily="34" charset="-128"/>
                <a:ea typeface="Source Han Sans CN Medium" panose="020B0500000000000000" pitchFamily="34" charset="-128"/>
              </a:endParaRPr>
            </a:p>
          </p:txBody>
        </p:sp>
        <p:sp>
          <p:nvSpPr>
            <p:cNvPr id="11" name="文本框 9"/>
            <p:cNvSpPr txBox="1"/>
            <p:nvPr/>
          </p:nvSpPr>
          <p:spPr>
            <a:xfrm>
              <a:off x="2245058" y="1046848"/>
              <a:ext cx="1066799" cy="734260"/>
            </a:xfrm>
            <a:prstGeom prst="rect">
              <a:avLst/>
            </a:prstGeom>
            <a:grpFill/>
            <a:ln>
              <a:noFill/>
            </a:ln>
          </p:spPr>
          <p:txBody>
            <a:bodyPr wrap="square" rtlCol="0">
              <a:spAutoFit/>
            </a:bodyPr>
            <a:lstStyle/>
            <a:p>
              <a:pPr algn="ctr"/>
              <a:r>
                <a:rPr lang="en-US" altLang="zh-CN" sz="2800" b="1">
                  <a:latin typeface="Source Han Sans CN Medium" panose="020B0500000000000000" pitchFamily="34" charset="-128"/>
                  <a:ea typeface="Source Han Sans CN Medium" panose="020B0500000000000000" pitchFamily="34" charset="-128"/>
                </a:rPr>
                <a:t>01</a:t>
              </a:r>
              <a:endParaRPr lang="zh-CN" altLang="en-US" sz="2800" b="1" dirty="0">
                <a:latin typeface="Source Han Sans CN Medium" panose="020B0500000000000000" pitchFamily="34" charset="-128"/>
                <a:ea typeface="Source Han Sans CN Medium" panose="020B0500000000000000" pitchFamily="34" charset="-128"/>
              </a:endParaRPr>
            </a:p>
          </p:txBody>
        </p:sp>
      </p:grpSp>
      <p:sp>
        <p:nvSpPr>
          <p:cNvPr id="28" name="梯形 27"/>
          <p:cNvSpPr/>
          <p:nvPr/>
        </p:nvSpPr>
        <p:spPr>
          <a:xfrm rot="10800000">
            <a:off x="4475853" y="554942"/>
            <a:ext cx="3421208" cy="126569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pic>
        <p:nvPicPr>
          <p:cNvPr id="2" name="Picture 1">
            <a:extLst>
              <a:ext uri="{FF2B5EF4-FFF2-40B4-BE49-F238E27FC236}">
                <a16:creationId xmlns:a16="http://schemas.microsoft.com/office/drawing/2014/main" id="{A93578CD-DA59-413C-B8FE-4B0C14A6A097}"/>
              </a:ext>
            </a:extLst>
          </p:cNvPr>
          <p:cNvPicPr>
            <a:picLocks noChangeAspect="1"/>
          </p:cNvPicPr>
          <p:nvPr/>
        </p:nvPicPr>
        <p:blipFill>
          <a:blip r:embed="rId3"/>
          <a:stretch>
            <a:fillRect/>
          </a:stretch>
        </p:blipFill>
        <p:spPr>
          <a:xfrm>
            <a:off x="4186992" y="385200"/>
            <a:ext cx="3816427" cy="1926503"/>
          </a:xfrm>
          <a:prstGeom prst="rect">
            <a:avLst/>
          </a:prstGeom>
        </p:spPr>
      </p:pic>
      <p:sp>
        <p:nvSpPr>
          <p:cNvPr id="19" name="Rectangle: Rounded Corners 18">
            <a:extLst>
              <a:ext uri="{FF2B5EF4-FFF2-40B4-BE49-F238E27FC236}">
                <a16:creationId xmlns:a16="http://schemas.microsoft.com/office/drawing/2014/main" id="{2555ACC9-4E92-4EE8-AFED-B5B5DCE8E5EB}"/>
              </a:ext>
            </a:extLst>
          </p:cNvPr>
          <p:cNvSpPr/>
          <p:nvPr/>
        </p:nvSpPr>
        <p:spPr>
          <a:xfrm>
            <a:off x="1900603" y="2200758"/>
            <a:ext cx="9134190" cy="767361"/>
          </a:xfrm>
          <a:custGeom>
            <a:avLst/>
            <a:gdLst>
              <a:gd name="connsiteX0" fmla="*/ 0 w 9134190"/>
              <a:gd name="connsiteY0" fmla="*/ 127896 h 767361"/>
              <a:gd name="connsiteX1" fmla="*/ 127896 w 9134190"/>
              <a:gd name="connsiteY1" fmla="*/ 0 h 767361"/>
              <a:gd name="connsiteX2" fmla="*/ 633282 w 9134190"/>
              <a:gd name="connsiteY2" fmla="*/ 0 h 767361"/>
              <a:gd name="connsiteX3" fmla="*/ 1049883 w 9134190"/>
              <a:gd name="connsiteY3" fmla="*/ 0 h 767361"/>
              <a:gd name="connsiteX4" fmla="*/ 1555269 w 9134190"/>
              <a:gd name="connsiteY4" fmla="*/ 0 h 767361"/>
              <a:gd name="connsiteX5" fmla="*/ 2149439 w 9134190"/>
              <a:gd name="connsiteY5" fmla="*/ 0 h 767361"/>
              <a:gd name="connsiteX6" fmla="*/ 2832393 w 9134190"/>
              <a:gd name="connsiteY6" fmla="*/ 0 h 767361"/>
              <a:gd name="connsiteX7" fmla="*/ 3337778 w 9134190"/>
              <a:gd name="connsiteY7" fmla="*/ 0 h 767361"/>
              <a:gd name="connsiteX8" fmla="*/ 4198300 w 9134190"/>
              <a:gd name="connsiteY8" fmla="*/ 0 h 767361"/>
              <a:gd name="connsiteX9" fmla="*/ 4881254 w 9134190"/>
              <a:gd name="connsiteY9" fmla="*/ 0 h 767361"/>
              <a:gd name="connsiteX10" fmla="*/ 5741775 w 9134190"/>
              <a:gd name="connsiteY10" fmla="*/ 0 h 767361"/>
              <a:gd name="connsiteX11" fmla="*/ 6513513 w 9134190"/>
              <a:gd name="connsiteY11" fmla="*/ 0 h 767361"/>
              <a:gd name="connsiteX12" fmla="*/ 7107683 w 9134190"/>
              <a:gd name="connsiteY12" fmla="*/ 0 h 767361"/>
              <a:gd name="connsiteX13" fmla="*/ 7879420 w 9134190"/>
              <a:gd name="connsiteY13" fmla="*/ 0 h 767361"/>
              <a:gd name="connsiteX14" fmla="*/ 8384806 w 9134190"/>
              <a:gd name="connsiteY14" fmla="*/ 0 h 767361"/>
              <a:gd name="connsiteX15" fmla="*/ 9006294 w 9134190"/>
              <a:gd name="connsiteY15" fmla="*/ 0 h 767361"/>
              <a:gd name="connsiteX16" fmla="*/ 9134190 w 9134190"/>
              <a:gd name="connsiteY16" fmla="*/ 127896 h 767361"/>
              <a:gd name="connsiteX17" fmla="*/ 9134190 w 9134190"/>
              <a:gd name="connsiteY17" fmla="*/ 639465 h 767361"/>
              <a:gd name="connsiteX18" fmla="*/ 9006294 w 9134190"/>
              <a:gd name="connsiteY18" fmla="*/ 767361 h 767361"/>
              <a:gd name="connsiteX19" fmla="*/ 8323340 w 9134190"/>
              <a:gd name="connsiteY19" fmla="*/ 767361 h 767361"/>
              <a:gd name="connsiteX20" fmla="*/ 7640387 w 9134190"/>
              <a:gd name="connsiteY20" fmla="*/ 767361 h 767361"/>
              <a:gd name="connsiteX21" fmla="*/ 6868649 w 9134190"/>
              <a:gd name="connsiteY21" fmla="*/ 767361 h 767361"/>
              <a:gd name="connsiteX22" fmla="*/ 6008127 w 9134190"/>
              <a:gd name="connsiteY22" fmla="*/ 767361 h 767361"/>
              <a:gd name="connsiteX23" fmla="*/ 5236390 w 9134190"/>
              <a:gd name="connsiteY23" fmla="*/ 767361 h 767361"/>
              <a:gd name="connsiteX24" fmla="*/ 4375868 w 9134190"/>
              <a:gd name="connsiteY24" fmla="*/ 767361 h 767361"/>
              <a:gd name="connsiteX25" fmla="*/ 3604130 w 9134190"/>
              <a:gd name="connsiteY25" fmla="*/ 767361 h 767361"/>
              <a:gd name="connsiteX26" fmla="*/ 3098745 w 9134190"/>
              <a:gd name="connsiteY26" fmla="*/ 767361 h 767361"/>
              <a:gd name="connsiteX27" fmla="*/ 2327007 w 9134190"/>
              <a:gd name="connsiteY27" fmla="*/ 767361 h 767361"/>
              <a:gd name="connsiteX28" fmla="*/ 1732837 w 9134190"/>
              <a:gd name="connsiteY28" fmla="*/ 767361 h 767361"/>
              <a:gd name="connsiteX29" fmla="*/ 1227451 w 9134190"/>
              <a:gd name="connsiteY29" fmla="*/ 767361 h 767361"/>
              <a:gd name="connsiteX30" fmla="*/ 810850 w 9134190"/>
              <a:gd name="connsiteY30" fmla="*/ 767361 h 767361"/>
              <a:gd name="connsiteX31" fmla="*/ 127896 w 9134190"/>
              <a:gd name="connsiteY31" fmla="*/ 767361 h 767361"/>
              <a:gd name="connsiteX32" fmla="*/ 0 w 9134190"/>
              <a:gd name="connsiteY32" fmla="*/ 639465 h 767361"/>
              <a:gd name="connsiteX33" fmla="*/ 0 w 9134190"/>
              <a:gd name="connsiteY33" fmla="*/ 127896 h 7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34190" h="767361" fill="none" extrusionOk="0">
                <a:moveTo>
                  <a:pt x="0" y="127896"/>
                </a:moveTo>
                <a:cubicBezTo>
                  <a:pt x="3034" y="44020"/>
                  <a:pt x="49998" y="-234"/>
                  <a:pt x="127896" y="0"/>
                </a:cubicBezTo>
                <a:cubicBezTo>
                  <a:pt x="317527" y="18121"/>
                  <a:pt x="429648" y="-10952"/>
                  <a:pt x="633282" y="0"/>
                </a:cubicBezTo>
                <a:cubicBezTo>
                  <a:pt x="836916" y="10952"/>
                  <a:pt x="936257" y="3271"/>
                  <a:pt x="1049883" y="0"/>
                </a:cubicBezTo>
                <a:cubicBezTo>
                  <a:pt x="1163509" y="-3271"/>
                  <a:pt x="1370797" y="-23844"/>
                  <a:pt x="1555269" y="0"/>
                </a:cubicBezTo>
                <a:cubicBezTo>
                  <a:pt x="1739741" y="23844"/>
                  <a:pt x="1863898" y="1561"/>
                  <a:pt x="2149439" y="0"/>
                </a:cubicBezTo>
                <a:cubicBezTo>
                  <a:pt x="2434980" y="-1561"/>
                  <a:pt x="2647442" y="-20785"/>
                  <a:pt x="2832393" y="0"/>
                </a:cubicBezTo>
                <a:cubicBezTo>
                  <a:pt x="3017344" y="20785"/>
                  <a:pt x="3173683" y="-13907"/>
                  <a:pt x="3337778" y="0"/>
                </a:cubicBezTo>
                <a:cubicBezTo>
                  <a:pt x="3501874" y="13907"/>
                  <a:pt x="4022876" y="-29079"/>
                  <a:pt x="4198300" y="0"/>
                </a:cubicBezTo>
                <a:cubicBezTo>
                  <a:pt x="4373724" y="29079"/>
                  <a:pt x="4551662" y="-31733"/>
                  <a:pt x="4881254" y="0"/>
                </a:cubicBezTo>
                <a:cubicBezTo>
                  <a:pt x="5210846" y="31733"/>
                  <a:pt x="5559938" y="27620"/>
                  <a:pt x="5741775" y="0"/>
                </a:cubicBezTo>
                <a:cubicBezTo>
                  <a:pt x="5923612" y="-27620"/>
                  <a:pt x="6239439" y="8622"/>
                  <a:pt x="6513513" y="0"/>
                </a:cubicBezTo>
                <a:cubicBezTo>
                  <a:pt x="6787587" y="-8622"/>
                  <a:pt x="6824613" y="1822"/>
                  <a:pt x="7107683" y="0"/>
                </a:cubicBezTo>
                <a:cubicBezTo>
                  <a:pt x="7390753" y="-1822"/>
                  <a:pt x="7527874" y="8044"/>
                  <a:pt x="7879420" y="0"/>
                </a:cubicBezTo>
                <a:cubicBezTo>
                  <a:pt x="8230966" y="-8044"/>
                  <a:pt x="8226799" y="6861"/>
                  <a:pt x="8384806" y="0"/>
                </a:cubicBezTo>
                <a:cubicBezTo>
                  <a:pt x="8542813" y="-6861"/>
                  <a:pt x="8852186" y="-16387"/>
                  <a:pt x="9006294" y="0"/>
                </a:cubicBezTo>
                <a:cubicBezTo>
                  <a:pt x="9092917" y="5485"/>
                  <a:pt x="9126343" y="41688"/>
                  <a:pt x="9134190" y="127896"/>
                </a:cubicBezTo>
                <a:cubicBezTo>
                  <a:pt x="9120675" y="294036"/>
                  <a:pt x="9138890" y="423525"/>
                  <a:pt x="9134190" y="639465"/>
                </a:cubicBezTo>
                <a:cubicBezTo>
                  <a:pt x="9136003" y="703083"/>
                  <a:pt x="9077742" y="764308"/>
                  <a:pt x="9006294" y="767361"/>
                </a:cubicBezTo>
                <a:cubicBezTo>
                  <a:pt x="8810257" y="779347"/>
                  <a:pt x="8504587" y="733719"/>
                  <a:pt x="8323340" y="767361"/>
                </a:cubicBezTo>
                <a:cubicBezTo>
                  <a:pt x="8142093" y="801003"/>
                  <a:pt x="7780138" y="787577"/>
                  <a:pt x="7640387" y="767361"/>
                </a:cubicBezTo>
                <a:cubicBezTo>
                  <a:pt x="7500636" y="747145"/>
                  <a:pt x="7026937" y="787832"/>
                  <a:pt x="6868649" y="767361"/>
                </a:cubicBezTo>
                <a:cubicBezTo>
                  <a:pt x="6710361" y="746890"/>
                  <a:pt x="6336571" y="728899"/>
                  <a:pt x="6008127" y="767361"/>
                </a:cubicBezTo>
                <a:cubicBezTo>
                  <a:pt x="5679683" y="805823"/>
                  <a:pt x="5498884" y="777259"/>
                  <a:pt x="5236390" y="767361"/>
                </a:cubicBezTo>
                <a:cubicBezTo>
                  <a:pt x="4973896" y="757463"/>
                  <a:pt x="4764039" y="735202"/>
                  <a:pt x="4375868" y="767361"/>
                </a:cubicBezTo>
                <a:cubicBezTo>
                  <a:pt x="3987697" y="799520"/>
                  <a:pt x="3813715" y="739102"/>
                  <a:pt x="3604130" y="767361"/>
                </a:cubicBezTo>
                <a:cubicBezTo>
                  <a:pt x="3394545" y="795620"/>
                  <a:pt x="3223007" y="788291"/>
                  <a:pt x="3098745" y="767361"/>
                </a:cubicBezTo>
                <a:cubicBezTo>
                  <a:pt x="2974484" y="746431"/>
                  <a:pt x="2611443" y="798430"/>
                  <a:pt x="2327007" y="767361"/>
                </a:cubicBezTo>
                <a:cubicBezTo>
                  <a:pt x="2042571" y="736292"/>
                  <a:pt x="1936323" y="790415"/>
                  <a:pt x="1732837" y="767361"/>
                </a:cubicBezTo>
                <a:cubicBezTo>
                  <a:pt x="1529351" y="744308"/>
                  <a:pt x="1461849" y="761901"/>
                  <a:pt x="1227451" y="767361"/>
                </a:cubicBezTo>
                <a:cubicBezTo>
                  <a:pt x="993053" y="772821"/>
                  <a:pt x="987745" y="767185"/>
                  <a:pt x="810850" y="767361"/>
                </a:cubicBezTo>
                <a:cubicBezTo>
                  <a:pt x="633955" y="767537"/>
                  <a:pt x="293875" y="778694"/>
                  <a:pt x="127896" y="767361"/>
                </a:cubicBezTo>
                <a:cubicBezTo>
                  <a:pt x="54798" y="766840"/>
                  <a:pt x="8413" y="711782"/>
                  <a:pt x="0" y="639465"/>
                </a:cubicBezTo>
                <a:cubicBezTo>
                  <a:pt x="-13447" y="416922"/>
                  <a:pt x="-19212" y="257106"/>
                  <a:pt x="0" y="127896"/>
                </a:cubicBezTo>
                <a:close/>
              </a:path>
              <a:path w="9134190" h="767361" stroke="0" extrusionOk="0">
                <a:moveTo>
                  <a:pt x="0" y="127896"/>
                </a:moveTo>
                <a:cubicBezTo>
                  <a:pt x="-4223" y="54656"/>
                  <a:pt x="47133" y="3801"/>
                  <a:pt x="127896" y="0"/>
                </a:cubicBezTo>
                <a:cubicBezTo>
                  <a:pt x="470567" y="22886"/>
                  <a:pt x="801260" y="-36241"/>
                  <a:pt x="988418" y="0"/>
                </a:cubicBezTo>
                <a:cubicBezTo>
                  <a:pt x="1175576" y="36241"/>
                  <a:pt x="1442297" y="-16404"/>
                  <a:pt x="1582587" y="0"/>
                </a:cubicBezTo>
                <a:cubicBezTo>
                  <a:pt x="1722877" y="16404"/>
                  <a:pt x="1911917" y="9538"/>
                  <a:pt x="2087973" y="0"/>
                </a:cubicBezTo>
                <a:cubicBezTo>
                  <a:pt x="2264029" y="-9538"/>
                  <a:pt x="2685445" y="19356"/>
                  <a:pt x="2859711" y="0"/>
                </a:cubicBezTo>
                <a:cubicBezTo>
                  <a:pt x="3033977" y="-19356"/>
                  <a:pt x="3284317" y="-13859"/>
                  <a:pt x="3453880" y="0"/>
                </a:cubicBezTo>
                <a:cubicBezTo>
                  <a:pt x="3623443" y="13859"/>
                  <a:pt x="4074905" y="37888"/>
                  <a:pt x="4314402" y="0"/>
                </a:cubicBezTo>
                <a:cubicBezTo>
                  <a:pt x="4553899" y="-37888"/>
                  <a:pt x="4699210" y="-22776"/>
                  <a:pt x="4819788" y="0"/>
                </a:cubicBezTo>
                <a:cubicBezTo>
                  <a:pt x="4940366" y="22776"/>
                  <a:pt x="5303676" y="40674"/>
                  <a:pt x="5680310" y="0"/>
                </a:cubicBezTo>
                <a:cubicBezTo>
                  <a:pt x="6056944" y="-40674"/>
                  <a:pt x="5960031" y="-17040"/>
                  <a:pt x="6096911" y="0"/>
                </a:cubicBezTo>
                <a:cubicBezTo>
                  <a:pt x="6233791" y="17040"/>
                  <a:pt x="6461321" y="-19401"/>
                  <a:pt x="6779865" y="0"/>
                </a:cubicBezTo>
                <a:cubicBezTo>
                  <a:pt x="7098409" y="19401"/>
                  <a:pt x="7157609" y="25528"/>
                  <a:pt x="7462819" y="0"/>
                </a:cubicBezTo>
                <a:cubicBezTo>
                  <a:pt x="7768029" y="-25528"/>
                  <a:pt x="7765761" y="23016"/>
                  <a:pt x="8056988" y="0"/>
                </a:cubicBezTo>
                <a:cubicBezTo>
                  <a:pt x="8348215" y="-23016"/>
                  <a:pt x="8706860" y="-33952"/>
                  <a:pt x="9006294" y="0"/>
                </a:cubicBezTo>
                <a:cubicBezTo>
                  <a:pt x="9086001" y="-11263"/>
                  <a:pt x="9120309" y="51895"/>
                  <a:pt x="9134190" y="127896"/>
                </a:cubicBezTo>
                <a:cubicBezTo>
                  <a:pt x="9152656" y="260002"/>
                  <a:pt x="9140175" y="423531"/>
                  <a:pt x="9134190" y="639465"/>
                </a:cubicBezTo>
                <a:cubicBezTo>
                  <a:pt x="9133405" y="708501"/>
                  <a:pt x="9077892" y="754331"/>
                  <a:pt x="9006294" y="767361"/>
                </a:cubicBezTo>
                <a:cubicBezTo>
                  <a:pt x="8764492" y="762324"/>
                  <a:pt x="8440335" y="791449"/>
                  <a:pt x="8234556" y="767361"/>
                </a:cubicBezTo>
                <a:cubicBezTo>
                  <a:pt x="8028777" y="743273"/>
                  <a:pt x="7969987" y="756986"/>
                  <a:pt x="7729171" y="767361"/>
                </a:cubicBezTo>
                <a:cubicBezTo>
                  <a:pt x="7488355" y="777736"/>
                  <a:pt x="7148817" y="735345"/>
                  <a:pt x="6868649" y="767361"/>
                </a:cubicBezTo>
                <a:cubicBezTo>
                  <a:pt x="6588481" y="799377"/>
                  <a:pt x="6363693" y="776320"/>
                  <a:pt x="6185695" y="767361"/>
                </a:cubicBezTo>
                <a:cubicBezTo>
                  <a:pt x="6007697" y="758402"/>
                  <a:pt x="5827500" y="770069"/>
                  <a:pt x="5680310" y="767361"/>
                </a:cubicBezTo>
                <a:cubicBezTo>
                  <a:pt x="5533121" y="764653"/>
                  <a:pt x="5303279" y="801484"/>
                  <a:pt x="4997356" y="767361"/>
                </a:cubicBezTo>
                <a:cubicBezTo>
                  <a:pt x="4691433" y="733238"/>
                  <a:pt x="4728616" y="766684"/>
                  <a:pt x="4580754" y="767361"/>
                </a:cubicBezTo>
                <a:cubicBezTo>
                  <a:pt x="4432892" y="768038"/>
                  <a:pt x="4294326" y="759008"/>
                  <a:pt x="4164152" y="767361"/>
                </a:cubicBezTo>
                <a:cubicBezTo>
                  <a:pt x="4033978" y="775714"/>
                  <a:pt x="3721169" y="772518"/>
                  <a:pt x="3481199" y="767361"/>
                </a:cubicBezTo>
                <a:cubicBezTo>
                  <a:pt x="3241229" y="762204"/>
                  <a:pt x="3227511" y="748634"/>
                  <a:pt x="2975813" y="767361"/>
                </a:cubicBezTo>
                <a:cubicBezTo>
                  <a:pt x="2724115" y="786088"/>
                  <a:pt x="2369082" y="752650"/>
                  <a:pt x="2204075" y="767361"/>
                </a:cubicBezTo>
                <a:cubicBezTo>
                  <a:pt x="2039068" y="782072"/>
                  <a:pt x="1919120" y="762966"/>
                  <a:pt x="1698689" y="767361"/>
                </a:cubicBezTo>
                <a:cubicBezTo>
                  <a:pt x="1478258" y="771756"/>
                  <a:pt x="1296706" y="762982"/>
                  <a:pt x="926952" y="767361"/>
                </a:cubicBezTo>
                <a:cubicBezTo>
                  <a:pt x="557198" y="771740"/>
                  <a:pt x="296380" y="728929"/>
                  <a:pt x="127896" y="767361"/>
                </a:cubicBezTo>
                <a:cubicBezTo>
                  <a:pt x="62488" y="758286"/>
                  <a:pt x="-13155" y="705057"/>
                  <a:pt x="0" y="639465"/>
                </a:cubicBezTo>
                <a:cubicBezTo>
                  <a:pt x="-12131" y="389170"/>
                  <a:pt x="-19296" y="347834"/>
                  <a:pt x="0" y="127896"/>
                </a:cubicBezTo>
                <a:close/>
              </a:path>
            </a:pathLst>
          </a:custGeom>
          <a:solidFill>
            <a:schemeClr val="accent4">
              <a:lumMod val="60000"/>
              <a:lumOff val="40000"/>
            </a:schemeClr>
          </a:solidFill>
          <a:ln w="28575">
            <a:solidFill>
              <a:schemeClr val="tx1"/>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b="1">
                <a:solidFill>
                  <a:schemeClr val="tx1"/>
                </a:solidFill>
                <a:latin typeface="Calibri" panose="020F0502020204030204" pitchFamily="34" charset="0"/>
                <a:cs typeface="Calibri" panose="020F0502020204030204" pitchFamily="34" charset="0"/>
              </a:rPr>
              <a:t>Tả một em bé đang tuổi tập đi, tập nói.</a:t>
            </a:r>
          </a:p>
        </p:txBody>
      </p:sp>
      <p:grpSp>
        <p:nvGrpSpPr>
          <p:cNvPr id="20" name="组合 8">
            <a:extLst>
              <a:ext uri="{FF2B5EF4-FFF2-40B4-BE49-F238E27FC236}">
                <a16:creationId xmlns:a16="http://schemas.microsoft.com/office/drawing/2014/main" id="{5E03F4E1-6B66-4C50-8357-FBC798EA04D9}"/>
              </a:ext>
            </a:extLst>
          </p:cNvPr>
          <p:cNvGrpSpPr/>
          <p:nvPr/>
        </p:nvGrpSpPr>
        <p:grpSpPr>
          <a:xfrm>
            <a:off x="986860" y="3272838"/>
            <a:ext cx="624684" cy="600549"/>
            <a:chOff x="2215144" y="982844"/>
            <a:chExt cx="1120898" cy="842780"/>
          </a:xfrm>
          <a:solidFill>
            <a:srgbClr val="87B6E0"/>
          </a:solidFill>
        </p:grpSpPr>
        <p:sp>
          <p:nvSpPr>
            <p:cNvPr id="21" name="平行四边形 9">
              <a:extLst>
                <a:ext uri="{FF2B5EF4-FFF2-40B4-BE49-F238E27FC236}">
                  <a16:creationId xmlns:a16="http://schemas.microsoft.com/office/drawing/2014/main" id="{E4BBF10B-1897-4A94-AFAA-34BC33976017}"/>
                </a:ext>
              </a:extLst>
            </p:cNvPr>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tx1"/>
                </a:solidFill>
                <a:latin typeface="Source Han Sans CN Medium" panose="020B0500000000000000" pitchFamily="34" charset="-128"/>
                <a:ea typeface="Source Han Sans CN Medium" panose="020B0500000000000000" pitchFamily="34" charset="-128"/>
              </a:endParaRPr>
            </a:p>
          </p:txBody>
        </p:sp>
        <p:sp>
          <p:nvSpPr>
            <p:cNvPr id="22" name="文本框 9">
              <a:extLst>
                <a:ext uri="{FF2B5EF4-FFF2-40B4-BE49-F238E27FC236}">
                  <a16:creationId xmlns:a16="http://schemas.microsoft.com/office/drawing/2014/main" id="{5EC6F15A-1DEB-4134-AEE4-75A5910D9CF3}"/>
                </a:ext>
              </a:extLst>
            </p:cNvPr>
            <p:cNvSpPr txBox="1"/>
            <p:nvPr/>
          </p:nvSpPr>
          <p:spPr>
            <a:xfrm>
              <a:off x="2245058" y="1046848"/>
              <a:ext cx="1066799" cy="734260"/>
            </a:xfrm>
            <a:prstGeom prst="rect">
              <a:avLst/>
            </a:prstGeom>
            <a:grpFill/>
            <a:ln>
              <a:noFill/>
            </a:ln>
          </p:spPr>
          <p:txBody>
            <a:bodyPr wrap="square" rtlCol="0">
              <a:spAutoFit/>
            </a:bodyPr>
            <a:lstStyle/>
            <a:p>
              <a:pPr algn="ctr"/>
              <a:r>
                <a:rPr lang="en-US" altLang="zh-CN" sz="2800" b="1">
                  <a:latin typeface="Source Han Sans CN Medium" panose="020B0500000000000000" pitchFamily="34" charset="-128"/>
                  <a:ea typeface="Source Han Sans CN Medium" panose="020B0500000000000000" pitchFamily="34" charset="-128"/>
                </a:rPr>
                <a:t>02</a:t>
              </a:r>
              <a:endParaRPr lang="zh-CN" altLang="en-US" sz="2800" b="1" dirty="0">
                <a:latin typeface="Source Han Sans CN Medium" panose="020B0500000000000000" pitchFamily="34" charset="-128"/>
                <a:ea typeface="Source Han Sans CN Medium" panose="020B0500000000000000" pitchFamily="34" charset="-128"/>
              </a:endParaRPr>
            </a:p>
          </p:txBody>
        </p:sp>
      </p:grpSp>
      <p:sp>
        <p:nvSpPr>
          <p:cNvPr id="23" name="Rectangle: Rounded Corners 22">
            <a:extLst>
              <a:ext uri="{FF2B5EF4-FFF2-40B4-BE49-F238E27FC236}">
                <a16:creationId xmlns:a16="http://schemas.microsoft.com/office/drawing/2014/main" id="{887BBFD0-BB69-4B52-8749-FE1A790CC55C}"/>
              </a:ext>
            </a:extLst>
          </p:cNvPr>
          <p:cNvSpPr/>
          <p:nvPr/>
        </p:nvSpPr>
        <p:spPr>
          <a:xfrm>
            <a:off x="1917274" y="3161893"/>
            <a:ext cx="9134190" cy="767361"/>
          </a:xfrm>
          <a:custGeom>
            <a:avLst/>
            <a:gdLst>
              <a:gd name="connsiteX0" fmla="*/ 0 w 9134190"/>
              <a:gd name="connsiteY0" fmla="*/ 127896 h 767361"/>
              <a:gd name="connsiteX1" fmla="*/ 127896 w 9134190"/>
              <a:gd name="connsiteY1" fmla="*/ 0 h 767361"/>
              <a:gd name="connsiteX2" fmla="*/ 988418 w 9134190"/>
              <a:gd name="connsiteY2" fmla="*/ 0 h 767361"/>
              <a:gd name="connsiteX3" fmla="*/ 1582587 w 9134190"/>
              <a:gd name="connsiteY3" fmla="*/ 0 h 767361"/>
              <a:gd name="connsiteX4" fmla="*/ 1999189 w 9134190"/>
              <a:gd name="connsiteY4" fmla="*/ 0 h 767361"/>
              <a:gd name="connsiteX5" fmla="*/ 2593359 w 9134190"/>
              <a:gd name="connsiteY5" fmla="*/ 0 h 767361"/>
              <a:gd name="connsiteX6" fmla="*/ 3187529 w 9134190"/>
              <a:gd name="connsiteY6" fmla="*/ 0 h 767361"/>
              <a:gd name="connsiteX7" fmla="*/ 4048050 w 9134190"/>
              <a:gd name="connsiteY7" fmla="*/ 0 h 767361"/>
              <a:gd name="connsiteX8" fmla="*/ 4908572 w 9134190"/>
              <a:gd name="connsiteY8" fmla="*/ 0 h 767361"/>
              <a:gd name="connsiteX9" fmla="*/ 5680310 w 9134190"/>
              <a:gd name="connsiteY9" fmla="*/ 0 h 767361"/>
              <a:gd name="connsiteX10" fmla="*/ 6185695 w 9134190"/>
              <a:gd name="connsiteY10" fmla="*/ 0 h 767361"/>
              <a:gd name="connsiteX11" fmla="*/ 6779865 w 9134190"/>
              <a:gd name="connsiteY11" fmla="*/ 0 h 767361"/>
              <a:gd name="connsiteX12" fmla="*/ 7196467 w 9134190"/>
              <a:gd name="connsiteY12" fmla="*/ 0 h 767361"/>
              <a:gd name="connsiteX13" fmla="*/ 8056988 w 9134190"/>
              <a:gd name="connsiteY13" fmla="*/ 0 h 767361"/>
              <a:gd name="connsiteX14" fmla="*/ 9006294 w 9134190"/>
              <a:gd name="connsiteY14" fmla="*/ 0 h 767361"/>
              <a:gd name="connsiteX15" fmla="*/ 9134190 w 9134190"/>
              <a:gd name="connsiteY15" fmla="*/ 127896 h 767361"/>
              <a:gd name="connsiteX16" fmla="*/ 9134190 w 9134190"/>
              <a:gd name="connsiteY16" fmla="*/ 639465 h 767361"/>
              <a:gd name="connsiteX17" fmla="*/ 9006294 w 9134190"/>
              <a:gd name="connsiteY17" fmla="*/ 767361 h 767361"/>
              <a:gd name="connsiteX18" fmla="*/ 8500908 w 9134190"/>
              <a:gd name="connsiteY18" fmla="*/ 767361 h 767361"/>
              <a:gd name="connsiteX19" fmla="*/ 7817955 w 9134190"/>
              <a:gd name="connsiteY19" fmla="*/ 767361 h 767361"/>
              <a:gd name="connsiteX20" fmla="*/ 7135001 w 9134190"/>
              <a:gd name="connsiteY20" fmla="*/ 767361 h 767361"/>
              <a:gd name="connsiteX21" fmla="*/ 6363263 w 9134190"/>
              <a:gd name="connsiteY21" fmla="*/ 767361 h 767361"/>
              <a:gd name="connsiteX22" fmla="*/ 5502742 w 9134190"/>
              <a:gd name="connsiteY22" fmla="*/ 767361 h 767361"/>
              <a:gd name="connsiteX23" fmla="*/ 4908572 w 9134190"/>
              <a:gd name="connsiteY23" fmla="*/ 767361 h 767361"/>
              <a:gd name="connsiteX24" fmla="*/ 4225618 w 9134190"/>
              <a:gd name="connsiteY24" fmla="*/ 767361 h 767361"/>
              <a:gd name="connsiteX25" fmla="*/ 3453880 w 9134190"/>
              <a:gd name="connsiteY25" fmla="*/ 767361 h 767361"/>
              <a:gd name="connsiteX26" fmla="*/ 3037279 w 9134190"/>
              <a:gd name="connsiteY26" fmla="*/ 767361 h 767361"/>
              <a:gd name="connsiteX27" fmla="*/ 2443109 w 9134190"/>
              <a:gd name="connsiteY27" fmla="*/ 767361 h 767361"/>
              <a:gd name="connsiteX28" fmla="*/ 1582587 w 9134190"/>
              <a:gd name="connsiteY28" fmla="*/ 767361 h 767361"/>
              <a:gd name="connsiteX29" fmla="*/ 899634 w 9134190"/>
              <a:gd name="connsiteY29" fmla="*/ 767361 h 767361"/>
              <a:gd name="connsiteX30" fmla="*/ 127896 w 9134190"/>
              <a:gd name="connsiteY30" fmla="*/ 767361 h 767361"/>
              <a:gd name="connsiteX31" fmla="*/ 0 w 9134190"/>
              <a:gd name="connsiteY31" fmla="*/ 639465 h 767361"/>
              <a:gd name="connsiteX32" fmla="*/ 0 w 9134190"/>
              <a:gd name="connsiteY32" fmla="*/ 127896 h 7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4190" h="767361" fill="none" extrusionOk="0">
                <a:moveTo>
                  <a:pt x="0" y="127896"/>
                </a:moveTo>
                <a:cubicBezTo>
                  <a:pt x="-2245" y="67613"/>
                  <a:pt x="60172" y="-12599"/>
                  <a:pt x="127896" y="0"/>
                </a:cubicBezTo>
                <a:cubicBezTo>
                  <a:pt x="479283" y="-9327"/>
                  <a:pt x="711697" y="-15963"/>
                  <a:pt x="988418" y="0"/>
                </a:cubicBezTo>
                <a:cubicBezTo>
                  <a:pt x="1265139" y="15963"/>
                  <a:pt x="1396579" y="-5890"/>
                  <a:pt x="1582587" y="0"/>
                </a:cubicBezTo>
                <a:cubicBezTo>
                  <a:pt x="1768595" y="5890"/>
                  <a:pt x="1817295" y="9042"/>
                  <a:pt x="1999189" y="0"/>
                </a:cubicBezTo>
                <a:cubicBezTo>
                  <a:pt x="2181083" y="-9042"/>
                  <a:pt x="2305771" y="1059"/>
                  <a:pt x="2593359" y="0"/>
                </a:cubicBezTo>
                <a:cubicBezTo>
                  <a:pt x="2880947" y="-1059"/>
                  <a:pt x="3059015" y="-24606"/>
                  <a:pt x="3187529" y="0"/>
                </a:cubicBezTo>
                <a:cubicBezTo>
                  <a:pt x="3316043" y="24606"/>
                  <a:pt x="3763233" y="27865"/>
                  <a:pt x="4048050" y="0"/>
                </a:cubicBezTo>
                <a:cubicBezTo>
                  <a:pt x="4332867" y="-27865"/>
                  <a:pt x="4650636" y="-5087"/>
                  <a:pt x="4908572" y="0"/>
                </a:cubicBezTo>
                <a:cubicBezTo>
                  <a:pt x="5166508" y="5087"/>
                  <a:pt x="5455779" y="12063"/>
                  <a:pt x="5680310" y="0"/>
                </a:cubicBezTo>
                <a:cubicBezTo>
                  <a:pt x="5904841" y="-12063"/>
                  <a:pt x="5940075" y="12261"/>
                  <a:pt x="6185695" y="0"/>
                </a:cubicBezTo>
                <a:cubicBezTo>
                  <a:pt x="6431315" y="-12261"/>
                  <a:pt x="6538652" y="3595"/>
                  <a:pt x="6779865" y="0"/>
                </a:cubicBezTo>
                <a:cubicBezTo>
                  <a:pt x="7021078" y="-3595"/>
                  <a:pt x="7069045" y="-15050"/>
                  <a:pt x="7196467" y="0"/>
                </a:cubicBezTo>
                <a:cubicBezTo>
                  <a:pt x="7323889" y="15050"/>
                  <a:pt x="7858758" y="22982"/>
                  <a:pt x="8056988" y="0"/>
                </a:cubicBezTo>
                <a:cubicBezTo>
                  <a:pt x="8255218" y="-22982"/>
                  <a:pt x="8660635" y="-4450"/>
                  <a:pt x="9006294" y="0"/>
                </a:cubicBezTo>
                <a:cubicBezTo>
                  <a:pt x="9076585" y="-5489"/>
                  <a:pt x="9138149" y="72581"/>
                  <a:pt x="9134190" y="127896"/>
                </a:cubicBezTo>
                <a:cubicBezTo>
                  <a:pt x="9150533" y="267603"/>
                  <a:pt x="9157825" y="449631"/>
                  <a:pt x="9134190" y="639465"/>
                </a:cubicBezTo>
                <a:cubicBezTo>
                  <a:pt x="9120410" y="706121"/>
                  <a:pt x="9080892" y="775616"/>
                  <a:pt x="9006294" y="767361"/>
                </a:cubicBezTo>
                <a:cubicBezTo>
                  <a:pt x="8764905" y="757613"/>
                  <a:pt x="8712471" y="774534"/>
                  <a:pt x="8500908" y="767361"/>
                </a:cubicBezTo>
                <a:cubicBezTo>
                  <a:pt x="8289345" y="760188"/>
                  <a:pt x="8131666" y="787963"/>
                  <a:pt x="7817955" y="767361"/>
                </a:cubicBezTo>
                <a:cubicBezTo>
                  <a:pt x="7504244" y="746759"/>
                  <a:pt x="7358796" y="764892"/>
                  <a:pt x="7135001" y="767361"/>
                </a:cubicBezTo>
                <a:cubicBezTo>
                  <a:pt x="6911206" y="769830"/>
                  <a:pt x="6595053" y="767242"/>
                  <a:pt x="6363263" y="767361"/>
                </a:cubicBezTo>
                <a:cubicBezTo>
                  <a:pt x="6131473" y="767480"/>
                  <a:pt x="5864643" y="786298"/>
                  <a:pt x="5502742" y="767361"/>
                </a:cubicBezTo>
                <a:cubicBezTo>
                  <a:pt x="5140841" y="748424"/>
                  <a:pt x="5165491" y="773250"/>
                  <a:pt x="4908572" y="767361"/>
                </a:cubicBezTo>
                <a:cubicBezTo>
                  <a:pt x="4651653" y="761473"/>
                  <a:pt x="4370815" y="738654"/>
                  <a:pt x="4225618" y="767361"/>
                </a:cubicBezTo>
                <a:cubicBezTo>
                  <a:pt x="4080421" y="796068"/>
                  <a:pt x="3780339" y="795016"/>
                  <a:pt x="3453880" y="767361"/>
                </a:cubicBezTo>
                <a:cubicBezTo>
                  <a:pt x="3127421" y="739706"/>
                  <a:pt x="3130026" y="755731"/>
                  <a:pt x="3037279" y="767361"/>
                </a:cubicBezTo>
                <a:cubicBezTo>
                  <a:pt x="2944532" y="778991"/>
                  <a:pt x="2571084" y="752380"/>
                  <a:pt x="2443109" y="767361"/>
                </a:cubicBezTo>
                <a:cubicBezTo>
                  <a:pt x="2315134" y="782343"/>
                  <a:pt x="1797846" y="771086"/>
                  <a:pt x="1582587" y="767361"/>
                </a:cubicBezTo>
                <a:cubicBezTo>
                  <a:pt x="1367328" y="763636"/>
                  <a:pt x="1047142" y="761320"/>
                  <a:pt x="899634" y="767361"/>
                </a:cubicBezTo>
                <a:cubicBezTo>
                  <a:pt x="752126" y="773402"/>
                  <a:pt x="310313" y="766563"/>
                  <a:pt x="127896" y="767361"/>
                </a:cubicBezTo>
                <a:cubicBezTo>
                  <a:pt x="56154" y="763986"/>
                  <a:pt x="-15428" y="708808"/>
                  <a:pt x="0" y="639465"/>
                </a:cubicBezTo>
                <a:cubicBezTo>
                  <a:pt x="22350" y="511910"/>
                  <a:pt x="-4851" y="306203"/>
                  <a:pt x="0" y="127896"/>
                </a:cubicBezTo>
                <a:close/>
              </a:path>
              <a:path w="9134190" h="767361" stroke="0" extrusionOk="0">
                <a:moveTo>
                  <a:pt x="0" y="127896"/>
                </a:moveTo>
                <a:cubicBezTo>
                  <a:pt x="1755" y="57161"/>
                  <a:pt x="68242" y="6236"/>
                  <a:pt x="127896" y="0"/>
                </a:cubicBezTo>
                <a:cubicBezTo>
                  <a:pt x="372799" y="-3021"/>
                  <a:pt x="654468" y="-8656"/>
                  <a:pt x="810850" y="0"/>
                </a:cubicBezTo>
                <a:cubicBezTo>
                  <a:pt x="967232" y="8656"/>
                  <a:pt x="1245304" y="-7010"/>
                  <a:pt x="1493803" y="0"/>
                </a:cubicBezTo>
                <a:cubicBezTo>
                  <a:pt x="1742302" y="7010"/>
                  <a:pt x="1966618" y="2245"/>
                  <a:pt x="2087973" y="0"/>
                </a:cubicBezTo>
                <a:cubicBezTo>
                  <a:pt x="2209328" y="-2245"/>
                  <a:pt x="2697973" y="12609"/>
                  <a:pt x="2948495" y="0"/>
                </a:cubicBezTo>
                <a:cubicBezTo>
                  <a:pt x="3199017" y="-12609"/>
                  <a:pt x="3306854" y="-21947"/>
                  <a:pt x="3542664" y="0"/>
                </a:cubicBezTo>
                <a:cubicBezTo>
                  <a:pt x="3778474" y="21947"/>
                  <a:pt x="3757725" y="13345"/>
                  <a:pt x="3959266" y="0"/>
                </a:cubicBezTo>
                <a:cubicBezTo>
                  <a:pt x="4160807" y="-13345"/>
                  <a:pt x="4419671" y="8967"/>
                  <a:pt x="4819788" y="0"/>
                </a:cubicBezTo>
                <a:cubicBezTo>
                  <a:pt x="5219905" y="-8967"/>
                  <a:pt x="5306016" y="22838"/>
                  <a:pt x="5502742" y="0"/>
                </a:cubicBezTo>
                <a:cubicBezTo>
                  <a:pt x="5699468" y="-22838"/>
                  <a:pt x="6082524" y="-11974"/>
                  <a:pt x="6363263" y="0"/>
                </a:cubicBezTo>
                <a:cubicBezTo>
                  <a:pt x="6644002" y="11974"/>
                  <a:pt x="6663537" y="-6954"/>
                  <a:pt x="6957433" y="0"/>
                </a:cubicBezTo>
                <a:cubicBezTo>
                  <a:pt x="7251329" y="6954"/>
                  <a:pt x="7368844" y="22645"/>
                  <a:pt x="7640387" y="0"/>
                </a:cubicBezTo>
                <a:cubicBezTo>
                  <a:pt x="7911930" y="-22645"/>
                  <a:pt x="8145250" y="33399"/>
                  <a:pt x="8323340" y="0"/>
                </a:cubicBezTo>
                <a:cubicBezTo>
                  <a:pt x="8501430" y="-33399"/>
                  <a:pt x="8685819" y="19855"/>
                  <a:pt x="9006294" y="0"/>
                </a:cubicBezTo>
                <a:cubicBezTo>
                  <a:pt x="9073707" y="10234"/>
                  <a:pt x="9129267" y="57486"/>
                  <a:pt x="9134190" y="127896"/>
                </a:cubicBezTo>
                <a:cubicBezTo>
                  <a:pt x="9146726" y="376899"/>
                  <a:pt x="9115045" y="484594"/>
                  <a:pt x="9134190" y="639465"/>
                </a:cubicBezTo>
                <a:cubicBezTo>
                  <a:pt x="9140392" y="709586"/>
                  <a:pt x="9080907" y="760304"/>
                  <a:pt x="9006294" y="767361"/>
                </a:cubicBezTo>
                <a:cubicBezTo>
                  <a:pt x="8895732" y="767891"/>
                  <a:pt x="8753556" y="758467"/>
                  <a:pt x="8500908" y="767361"/>
                </a:cubicBezTo>
                <a:cubicBezTo>
                  <a:pt x="8248260" y="776255"/>
                  <a:pt x="8004666" y="808115"/>
                  <a:pt x="7640387" y="767361"/>
                </a:cubicBezTo>
                <a:cubicBezTo>
                  <a:pt x="7276108" y="726607"/>
                  <a:pt x="7081152" y="777665"/>
                  <a:pt x="6868649" y="767361"/>
                </a:cubicBezTo>
                <a:cubicBezTo>
                  <a:pt x="6656146" y="757057"/>
                  <a:pt x="6227383" y="729413"/>
                  <a:pt x="6008127" y="767361"/>
                </a:cubicBezTo>
                <a:cubicBezTo>
                  <a:pt x="5788871" y="805309"/>
                  <a:pt x="5402616" y="750931"/>
                  <a:pt x="5147606" y="767361"/>
                </a:cubicBezTo>
                <a:cubicBezTo>
                  <a:pt x="4892596" y="783791"/>
                  <a:pt x="4718705" y="792148"/>
                  <a:pt x="4375868" y="767361"/>
                </a:cubicBezTo>
                <a:cubicBezTo>
                  <a:pt x="4033031" y="742574"/>
                  <a:pt x="3802068" y="762854"/>
                  <a:pt x="3515346" y="767361"/>
                </a:cubicBezTo>
                <a:cubicBezTo>
                  <a:pt x="3228624" y="771868"/>
                  <a:pt x="3122806" y="789465"/>
                  <a:pt x="2921177" y="767361"/>
                </a:cubicBezTo>
                <a:cubicBezTo>
                  <a:pt x="2719548" y="745257"/>
                  <a:pt x="2558550" y="783016"/>
                  <a:pt x="2238223" y="767361"/>
                </a:cubicBezTo>
                <a:cubicBezTo>
                  <a:pt x="1917896" y="751706"/>
                  <a:pt x="1788411" y="784094"/>
                  <a:pt x="1466485" y="767361"/>
                </a:cubicBezTo>
                <a:cubicBezTo>
                  <a:pt x="1144559" y="750628"/>
                  <a:pt x="1046340" y="750124"/>
                  <a:pt x="872316" y="767361"/>
                </a:cubicBezTo>
                <a:cubicBezTo>
                  <a:pt x="698292" y="784598"/>
                  <a:pt x="319038" y="780022"/>
                  <a:pt x="127896" y="767361"/>
                </a:cubicBezTo>
                <a:cubicBezTo>
                  <a:pt x="60074" y="769198"/>
                  <a:pt x="-782" y="705287"/>
                  <a:pt x="0" y="639465"/>
                </a:cubicBezTo>
                <a:cubicBezTo>
                  <a:pt x="10840" y="449477"/>
                  <a:pt x="-15240" y="297800"/>
                  <a:pt x="0" y="127896"/>
                </a:cubicBezTo>
                <a:close/>
              </a:path>
            </a:pathLst>
          </a:custGeom>
          <a:solidFill>
            <a:schemeClr val="accent4">
              <a:lumMod val="60000"/>
              <a:lumOff val="40000"/>
            </a:schemeClr>
          </a:solidFill>
          <a:ln w="28575">
            <a:solidFill>
              <a:schemeClr val="tx1"/>
            </a:solidFill>
            <a:extLst>
              <a:ext uri="{C807C97D-BFC1-408E-A445-0C87EB9F89A2}">
                <ask:lineSketchStyleProps xmlns:ask="http://schemas.microsoft.com/office/drawing/2018/sketchyshapes" sd="169997503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Tả một người thân (ông, bà, cha, mẹ, anh, em,…) của em.</a:t>
            </a:r>
            <a:endParaRPr lang="en-SG" sz="2800" b="1">
              <a:solidFill>
                <a:schemeClr val="tx1"/>
              </a:solidFill>
              <a:latin typeface="Calibri" panose="020F0502020204030204" pitchFamily="34" charset="0"/>
              <a:cs typeface="Calibri" panose="020F0502020204030204" pitchFamily="34" charset="0"/>
            </a:endParaRPr>
          </a:p>
        </p:txBody>
      </p:sp>
      <p:grpSp>
        <p:nvGrpSpPr>
          <p:cNvPr id="24" name="组合 8">
            <a:extLst>
              <a:ext uri="{FF2B5EF4-FFF2-40B4-BE49-F238E27FC236}">
                <a16:creationId xmlns:a16="http://schemas.microsoft.com/office/drawing/2014/main" id="{A9E8C559-B2F6-40EB-927A-2C21970019AC}"/>
              </a:ext>
            </a:extLst>
          </p:cNvPr>
          <p:cNvGrpSpPr/>
          <p:nvPr/>
        </p:nvGrpSpPr>
        <p:grpSpPr>
          <a:xfrm>
            <a:off x="1003531" y="4233973"/>
            <a:ext cx="624684" cy="600549"/>
            <a:chOff x="2215144" y="982844"/>
            <a:chExt cx="1120898" cy="842780"/>
          </a:xfrm>
          <a:solidFill>
            <a:srgbClr val="87B6E0"/>
          </a:solidFill>
        </p:grpSpPr>
        <p:sp>
          <p:nvSpPr>
            <p:cNvPr id="25" name="平行四边形 9">
              <a:extLst>
                <a:ext uri="{FF2B5EF4-FFF2-40B4-BE49-F238E27FC236}">
                  <a16:creationId xmlns:a16="http://schemas.microsoft.com/office/drawing/2014/main" id="{14D41D72-19B5-471C-9319-759E8E83368D}"/>
                </a:ext>
              </a:extLst>
            </p:cNvPr>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tx1"/>
                </a:solidFill>
                <a:latin typeface="Source Han Sans CN Medium" panose="020B0500000000000000" pitchFamily="34" charset="-128"/>
                <a:ea typeface="Source Han Sans CN Medium" panose="020B0500000000000000" pitchFamily="34" charset="-128"/>
              </a:endParaRPr>
            </a:p>
          </p:txBody>
        </p:sp>
        <p:sp>
          <p:nvSpPr>
            <p:cNvPr id="26" name="文本框 9">
              <a:extLst>
                <a:ext uri="{FF2B5EF4-FFF2-40B4-BE49-F238E27FC236}">
                  <a16:creationId xmlns:a16="http://schemas.microsoft.com/office/drawing/2014/main" id="{BD210FD0-EF52-43E0-B5DD-B35BD536D930}"/>
                </a:ext>
              </a:extLst>
            </p:cNvPr>
            <p:cNvSpPr txBox="1"/>
            <p:nvPr/>
          </p:nvSpPr>
          <p:spPr>
            <a:xfrm>
              <a:off x="2245058" y="1046848"/>
              <a:ext cx="1066799" cy="734260"/>
            </a:xfrm>
            <a:prstGeom prst="rect">
              <a:avLst/>
            </a:prstGeom>
            <a:grpFill/>
            <a:ln>
              <a:noFill/>
            </a:ln>
          </p:spPr>
          <p:txBody>
            <a:bodyPr wrap="square" rtlCol="0">
              <a:spAutoFit/>
            </a:bodyPr>
            <a:lstStyle/>
            <a:p>
              <a:pPr algn="ctr"/>
              <a:r>
                <a:rPr lang="en-US" altLang="zh-CN" sz="2800" b="1">
                  <a:latin typeface="Source Han Sans CN Medium" panose="020B0500000000000000" pitchFamily="34" charset="-128"/>
                  <a:ea typeface="Source Han Sans CN Medium" panose="020B0500000000000000" pitchFamily="34" charset="-128"/>
                </a:rPr>
                <a:t>03</a:t>
              </a:r>
              <a:endParaRPr lang="zh-CN" altLang="en-US" sz="2800" b="1" dirty="0">
                <a:latin typeface="Source Han Sans CN Medium" panose="020B0500000000000000" pitchFamily="34" charset="-128"/>
                <a:ea typeface="Source Han Sans CN Medium" panose="020B0500000000000000" pitchFamily="34" charset="-128"/>
              </a:endParaRPr>
            </a:p>
          </p:txBody>
        </p:sp>
      </p:grpSp>
      <p:sp>
        <p:nvSpPr>
          <p:cNvPr id="27" name="Rectangle: Rounded Corners 26">
            <a:extLst>
              <a:ext uri="{FF2B5EF4-FFF2-40B4-BE49-F238E27FC236}">
                <a16:creationId xmlns:a16="http://schemas.microsoft.com/office/drawing/2014/main" id="{751CA5A4-7EFE-4F04-AF65-CE5391B351C2}"/>
              </a:ext>
            </a:extLst>
          </p:cNvPr>
          <p:cNvSpPr/>
          <p:nvPr/>
        </p:nvSpPr>
        <p:spPr>
          <a:xfrm>
            <a:off x="1933945" y="4123028"/>
            <a:ext cx="9134190" cy="767361"/>
          </a:xfrm>
          <a:custGeom>
            <a:avLst/>
            <a:gdLst>
              <a:gd name="connsiteX0" fmla="*/ 0 w 9134190"/>
              <a:gd name="connsiteY0" fmla="*/ 127896 h 767361"/>
              <a:gd name="connsiteX1" fmla="*/ 127896 w 9134190"/>
              <a:gd name="connsiteY1" fmla="*/ 0 h 767361"/>
              <a:gd name="connsiteX2" fmla="*/ 722066 w 9134190"/>
              <a:gd name="connsiteY2" fmla="*/ 0 h 767361"/>
              <a:gd name="connsiteX3" fmla="*/ 1493803 w 9134190"/>
              <a:gd name="connsiteY3" fmla="*/ 0 h 767361"/>
              <a:gd name="connsiteX4" fmla="*/ 2176757 w 9134190"/>
              <a:gd name="connsiteY4" fmla="*/ 0 h 767361"/>
              <a:gd name="connsiteX5" fmla="*/ 2859711 w 9134190"/>
              <a:gd name="connsiteY5" fmla="*/ 0 h 767361"/>
              <a:gd name="connsiteX6" fmla="*/ 3631448 w 9134190"/>
              <a:gd name="connsiteY6" fmla="*/ 0 h 767361"/>
              <a:gd name="connsiteX7" fmla="*/ 4403186 w 9134190"/>
              <a:gd name="connsiteY7" fmla="*/ 0 h 767361"/>
              <a:gd name="connsiteX8" fmla="*/ 5174924 w 9134190"/>
              <a:gd name="connsiteY8" fmla="*/ 0 h 767361"/>
              <a:gd name="connsiteX9" fmla="*/ 5857877 w 9134190"/>
              <a:gd name="connsiteY9" fmla="*/ 0 h 767361"/>
              <a:gd name="connsiteX10" fmla="*/ 6363263 w 9134190"/>
              <a:gd name="connsiteY10" fmla="*/ 0 h 767361"/>
              <a:gd name="connsiteX11" fmla="*/ 6779865 w 9134190"/>
              <a:gd name="connsiteY11" fmla="*/ 0 h 767361"/>
              <a:gd name="connsiteX12" fmla="*/ 7285251 w 9134190"/>
              <a:gd name="connsiteY12" fmla="*/ 0 h 767361"/>
              <a:gd name="connsiteX13" fmla="*/ 7790636 w 9134190"/>
              <a:gd name="connsiteY13" fmla="*/ 0 h 767361"/>
              <a:gd name="connsiteX14" fmla="*/ 8207238 w 9134190"/>
              <a:gd name="connsiteY14" fmla="*/ 0 h 767361"/>
              <a:gd name="connsiteX15" fmla="*/ 9006294 w 9134190"/>
              <a:gd name="connsiteY15" fmla="*/ 0 h 767361"/>
              <a:gd name="connsiteX16" fmla="*/ 9134190 w 9134190"/>
              <a:gd name="connsiteY16" fmla="*/ 127896 h 767361"/>
              <a:gd name="connsiteX17" fmla="*/ 9134190 w 9134190"/>
              <a:gd name="connsiteY17" fmla="*/ 639465 h 767361"/>
              <a:gd name="connsiteX18" fmla="*/ 9006294 w 9134190"/>
              <a:gd name="connsiteY18" fmla="*/ 767361 h 767361"/>
              <a:gd name="connsiteX19" fmla="*/ 8500908 w 9134190"/>
              <a:gd name="connsiteY19" fmla="*/ 767361 h 767361"/>
              <a:gd name="connsiteX20" fmla="*/ 7729171 w 9134190"/>
              <a:gd name="connsiteY20" fmla="*/ 767361 h 767361"/>
              <a:gd name="connsiteX21" fmla="*/ 7135001 w 9134190"/>
              <a:gd name="connsiteY21" fmla="*/ 767361 h 767361"/>
              <a:gd name="connsiteX22" fmla="*/ 6718399 w 9134190"/>
              <a:gd name="connsiteY22" fmla="*/ 767361 h 767361"/>
              <a:gd name="connsiteX23" fmla="*/ 6124229 w 9134190"/>
              <a:gd name="connsiteY23" fmla="*/ 767361 h 767361"/>
              <a:gd name="connsiteX24" fmla="*/ 5352492 w 9134190"/>
              <a:gd name="connsiteY24" fmla="*/ 767361 h 767361"/>
              <a:gd name="connsiteX25" fmla="*/ 4758322 w 9134190"/>
              <a:gd name="connsiteY25" fmla="*/ 767361 h 767361"/>
              <a:gd name="connsiteX26" fmla="*/ 3986584 w 9134190"/>
              <a:gd name="connsiteY26" fmla="*/ 767361 h 767361"/>
              <a:gd name="connsiteX27" fmla="*/ 3569983 w 9134190"/>
              <a:gd name="connsiteY27" fmla="*/ 767361 h 767361"/>
              <a:gd name="connsiteX28" fmla="*/ 2887029 w 9134190"/>
              <a:gd name="connsiteY28" fmla="*/ 767361 h 767361"/>
              <a:gd name="connsiteX29" fmla="*/ 2292859 w 9134190"/>
              <a:gd name="connsiteY29" fmla="*/ 767361 h 767361"/>
              <a:gd name="connsiteX30" fmla="*/ 1787473 w 9134190"/>
              <a:gd name="connsiteY30" fmla="*/ 767361 h 767361"/>
              <a:gd name="connsiteX31" fmla="*/ 1370872 w 9134190"/>
              <a:gd name="connsiteY31" fmla="*/ 767361 h 767361"/>
              <a:gd name="connsiteX32" fmla="*/ 865486 w 9134190"/>
              <a:gd name="connsiteY32" fmla="*/ 767361 h 767361"/>
              <a:gd name="connsiteX33" fmla="*/ 127896 w 9134190"/>
              <a:gd name="connsiteY33" fmla="*/ 767361 h 767361"/>
              <a:gd name="connsiteX34" fmla="*/ 0 w 9134190"/>
              <a:gd name="connsiteY34" fmla="*/ 639465 h 767361"/>
              <a:gd name="connsiteX35" fmla="*/ 0 w 9134190"/>
              <a:gd name="connsiteY35" fmla="*/ 127896 h 7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34190" h="767361" fill="none" extrusionOk="0">
                <a:moveTo>
                  <a:pt x="0" y="127896"/>
                </a:moveTo>
                <a:cubicBezTo>
                  <a:pt x="1218" y="69008"/>
                  <a:pt x="56730" y="-11684"/>
                  <a:pt x="127896" y="0"/>
                </a:cubicBezTo>
                <a:cubicBezTo>
                  <a:pt x="360517" y="27560"/>
                  <a:pt x="462225" y="7104"/>
                  <a:pt x="722066" y="0"/>
                </a:cubicBezTo>
                <a:cubicBezTo>
                  <a:pt x="981907" y="-7104"/>
                  <a:pt x="1152299" y="-5591"/>
                  <a:pt x="1493803" y="0"/>
                </a:cubicBezTo>
                <a:cubicBezTo>
                  <a:pt x="1835307" y="5591"/>
                  <a:pt x="1941077" y="-20968"/>
                  <a:pt x="2176757" y="0"/>
                </a:cubicBezTo>
                <a:cubicBezTo>
                  <a:pt x="2412437" y="20968"/>
                  <a:pt x="2644461" y="8742"/>
                  <a:pt x="2859711" y="0"/>
                </a:cubicBezTo>
                <a:cubicBezTo>
                  <a:pt x="3074961" y="-8742"/>
                  <a:pt x="3432620" y="-29245"/>
                  <a:pt x="3631448" y="0"/>
                </a:cubicBezTo>
                <a:cubicBezTo>
                  <a:pt x="3830276" y="29245"/>
                  <a:pt x="4118582" y="-29342"/>
                  <a:pt x="4403186" y="0"/>
                </a:cubicBezTo>
                <a:cubicBezTo>
                  <a:pt x="4687790" y="29342"/>
                  <a:pt x="5020341" y="15305"/>
                  <a:pt x="5174924" y="0"/>
                </a:cubicBezTo>
                <a:cubicBezTo>
                  <a:pt x="5329507" y="-15305"/>
                  <a:pt x="5649111" y="-16385"/>
                  <a:pt x="5857877" y="0"/>
                </a:cubicBezTo>
                <a:cubicBezTo>
                  <a:pt x="6066643" y="16385"/>
                  <a:pt x="6114763" y="-2572"/>
                  <a:pt x="6363263" y="0"/>
                </a:cubicBezTo>
                <a:cubicBezTo>
                  <a:pt x="6611763" y="2572"/>
                  <a:pt x="6694090" y="12133"/>
                  <a:pt x="6779865" y="0"/>
                </a:cubicBezTo>
                <a:cubicBezTo>
                  <a:pt x="6865640" y="-12133"/>
                  <a:pt x="7109403" y="-19190"/>
                  <a:pt x="7285251" y="0"/>
                </a:cubicBezTo>
                <a:cubicBezTo>
                  <a:pt x="7461099" y="19190"/>
                  <a:pt x="7577753" y="-18524"/>
                  <a:pt x="7790636" y="0"/>
                </a:cubicBezTo>
                <a:cubicBezTo>
                  <a:pt x="8003520" y="18524"/>
                  <a:pt x="7999787" y="20497"/>
                  <a:pt x="8207238" y="0"/>
                </a:cubicBezTo>
                <a:cubicBezTo>
                  <a:pt x="8414689" y="-20497"/>
                  <a:pt x="8621783" y="-33320"/>
                  <a:pt x="9006294" y="0"/>
                </a:cubicBezTo>
                <a:cubicBezTo>
                  <a:pt x="9080631" y="12139"/>
                  <a:pt x="9137704" y="73754"/>
                  <a:pt x="9134190" y="127896"/>
                </a:cubicBezTo>
                <a:cubicBezTo>
                  <a:pt x="9125955" y="264794"/>
                  <a:pt x="9138237" y="494534"/>
                  <a:pt x="9134190" y="639465"/>
                </a:cubicBezTo>
                <a:cubicBezTo>
                  <a:pt x="9138536" y="711995"/>
                  <a:pt x="9065495" y="767364"/>
                  <a:pt x="9006294" y="767361"/>
                </a:cubicBezTo>
                <a:cubicBezTo>
                  <a:pt x="8890684" y="774997"/>
                  <a:pt x="8623262" y="750517"/>
                  <a:pt x="8500908" y="767361"/>
                </a:cubicBezTo>
                <a:cubicBezTo>
                  <a:pt x="8378554" y="784205"/>
                  <a:pt x="8113316" y="729510"/>
                  <a:pt x="7729171" y="767361"/>
                </a:cubicBezTo>
                <a:cubicBezTo>
                  <a:pt x="7345026" y="805212"/>
                  <a:pt x="7254993" y="740822"/>
                  <a:pt x="7135001" y="767361"/>
                </a:cubicBezTo>
                <a:cubicBezTo>
                  <a:pt x="7015009" y="793901"/>
                  <a:pt x="6925535" y="784311"/>
                  <a:pt x="6718399" y="767361"/>
                </a:cubicBezTo>
                <a:cubicBezTo>
                  <a:pt x="6511263" y="750411"/>
                  <a:pt x="6304143" y="763015"/>
                  <a:pt x="6124229" y="767361"/>
                </a:cubicBezTo>
                <a:cubicBezTo>
                  <a:pt x="5944315" y="771708"/>
                  <a:pt x="5595858" y="776543"/>
                  <a:pt x="5352492" y="767361"/>
                </a:cubicBezTo>
                <a:cubicBezTo>
                  <a:pt x="5109126" y="758179"/>
                  <a:pt x="5035714" y="794762"/>
                  <a:pt x="4758322" y="767361"/>
                </a:cubicBezTo>
                <a:cubicBezTo>
                  <a:pt x="4480930" y="739961"/>
                  <a:pt x="4263795" y="749737"/>
                  <a:pt x="3986584" y="767361"/>
                </a:cubicBezTo>
                <a:cubicBezTo>
                  <a:pt x="3709373" y="784985"/>
                  <a:pt x="3736104" y="755855"/>
                  <a:pt x="3569983" y="767361"/>
                </a:cubicBezTo>
                <a:cubicBezTo>
                  <a:pt x="3403862" y="778867"/>
                  <a:pt x="3156512" y="771822"/>
                  <a:pt x="2887029" y="767361"/>
                </a:cubicBezTo>
                <a:cubicBezTo>
                  <a:pt x="2617546" y="762900"/>
                  <a:pt x="2486109" y="741125"/>
                  <a:pt x="2292859" y="767361"/>
                </a:cubicBezTo>
                <a:cubicBezTo>
                  <a:pt x="2099609" y="793598"/>
                  <a:pt x="1893869" y="788666"/>
                  <a:pt x="1787473" y="767361"/>
                </a:cubicBezTo>
                <a:cubicBezTo>
                  <a:pt x="1681077" y="746056"/>
                  <a:pt x="1489382" y="752953"/>
                  <a:pt x="1370872" y="767361"/>
                </a:cubicBezTo>
                <a:cubicBezTo>
                  <a:pt x="1252362" y="781769"/>
                  <a:pt x="1051979" y="782333"/>
                  <a:pt x="865486" y="767361"/>
                </a:cubicBezTo>
                <a:cubicBezTo>
                  <a:pt x="678993" y="752389"/>
                  <a:pt x="434581" y="764936"/>
                  <a:pt x="127896" y="767361"/>
                </a:cubicBezTo>
                <a:cubicBezTo>
                  <a:pt x="43964" y="769182"/>
                  <a:pt x="-2010" y="710381"/>
                  <a:pt x="0" y="639465"/>
                </a:cubicBezTo>
                <a:cubicBezTo>
                  <a:pt x="-18030" y="500066"/>
                  <a:pt x="-1023" y="275744"/>
                  <a:pt x="0" y="127896"/>
                </a:cubicBezTo>
                <a:close/>
              </a:path>
              <a:path w="9134190" h="767361" stroke="0" extrusionOk="0">
                <a:moveTo>
                  <a:pt x="0" y="127896"/>
                </a:moveTo>
                <a:cubicBezTo>
                  <a:pt x="4078" y="49452"/>
                  <a:pt x="65341" y="10736"/>
                  <a:pt x="127896" y="0"/>
                </a:cubicBezTo>
                <a:cubicBezTo>
                  <a:pt x="439370" y="-16044"/>
                  <a:pt x="763948" y="-27250"/>
                  <a:pt x="988418" y="0"/>
                </a:cubicBezTo>
                <a:cubicBezTo>
                  <a:pt x="1212888" y="27250"/>
                  <a:pt x="1391379" y="23825"/>
                  <a:pt x="1493803" y="0"/>
                </a:cubicBezTo>
                <a:cubicBezTo>
                  <a:pt x="1596227" y="-23825"/>
                  <a:pt x="1944690" y="26092"/>
                  <a:pt x="2176757" y="0"/>
                </a:cubicBezTo>
                <a:cubicBezTo>
                  <a:pt x="2408824" y="-26092"/>
                  <a:pt x="2550934" y="7567"/>
                  <a:pt x="2770927" y="0"/>
                </a:cubicBezTo>
                <a:cubicBezTo>
                  <a:pt x="2990920" y="-7567"/>
                  <a:pt x="3078865" y="-2883"/>
                  <a:pt x="3276313" y="0"/>
                </a:cubicBezTo>
                <a:cubicBezTo>
                  <a:pt x="3473761" y="2883"/>
                  <a:pt x="3524327" y="-16500"/>
                  <a:pt x="3692914" y="0"/>
                </a:cubicBezTo>
                <a:cubicBezTo>
                  <a:pt x="3861501" y="16500"/>
                  <a:pt x="3976607" y="-1073"/>
                  <a:pt x="4198300" y="0"/>
                </a:cubicBezTo>
                <a:cubicBezTo>
                  <a:pt x="4419993" y="1073"/>
                  <a:pt x="4674766" y="-27635"/>
                  <a:pt x="4881254" y="0"/>
                </a:cubicBezTo>
                <a:cubicBezTo>
                  <a:pt x="5087742" y="27635"/>
                  <a:pt x="5300811" y="17066"/>
                  <a:pt x="5564207" y="0"/>
                </a:cubicBezTo>
                <a:cubicBezTo>
                  <a:pt x="5827603" y="-17066"/>
                  <a:pt x="5789578" y="4406"/>
                  <a:pt x="5980809" y="0"/>
                </a:cubicBezTo>
                <a:cubicBezTo>
                  <a:pt x="6172040" y="-4406"/>
                  <a:pt x="6320302" y="6001"/>
                  <a:pt x="6574979" y="0"/>
                </a:cubicBezTo>
                <a:cubicBezTo>
                  <a:pt x="6829656" y="-6001"/>
                  <a:pt x="6840740" y="-17978"/>
                  <a:pt x="6991581" y="0"/>
                </a:cubicBezTo>
                <a:cubicBezTo>
                  <a:pt x="7142422" y="17978"/>
                  <a:pt x="7321366" y="-14334"/>
                  <a:pt x="7408182" y="0"/>
                </a:cubicBezTo>
                <a:cubicBezTo>
                  <a:pt x="7494998" y="14334"/>
                  <a:pt x="7744645" y="-28120"/>
                  <a:pt x="8002352" y="0"/>
                </a:cubicBezTo>
                <a:cubicBezTo>
                  <a:pt x="8260059" y="28120"/>
                  <a:pt x="8696774" y="46705"/>
                  <a:pt x="9006294" y="0"/>
                </a:cubicBezTo>
                <a:cubicBezTo>
                  <a:pt x="9072981" y="13245"/>
                  <a:pt x="9142260" y="62254"/>
                  <a:pt x="9134190" y="127896"/>
                </a:cubicBezTo>
                <a:cubicBezTo>
                  <a:pt x="9108885" y="264524"/>
                  <a:pt x="9136014" y="476488"/>
                  <a:pt x="9134190" y="639465"/>
                </a:cubicBezTo>
                <a:cubicBezTo>
                  <a:pt x="9144402" y="712387"/>
                  <a:pt x="9067810" y="767561"/>
                  <a:pt x="9006294" y="767361"/>
                </a:cubicBezTo>
                <a:cubicBezTo>
                  <a:pt x="8878530" y="747988"/>
                  <a:pt x="8552728" y="745682"/>
                  <a:pt x="8412124" y="767361"/>
                </a:cubicBezTo>
                <a:cubicBezTo>
                  <a:pt x="8271520" y="789041"/>
                  <a:pt x="8118331" y="747931"/>
                  <a:pt x="7906739" y="767361"/>
                </a:cubicBezTo>
                <a:cubicBezTo>
                  <a:pt x="7695148" y="786791"/>
                  <a:pt x="7639881" y="747217"/>
                  <a:pt x="7490137" y="767361"/>
                </a:cubicBezTo>
                <a:cubicBezTo>
                  <a:pt x="7340393" y="787505"/>
                  <a:pt x="7162622" y="758599"/>
                  <a:pt x="6984751" y="767361"/>
                </a:cubicBezTo>
                <a:cubicBezTo>
                  <a:pt x="6806880" y="776123"/>
                  <a:pt x="6627846" y="753145"/>
                  <a:pt x="6479365" y="767361"/>
                </a:cubicBezTo>
                <a:cubicBezTo>
                  <a:pt x="6330884" y="781577"/>
                  <a:pt x="5981695" y="751225"/>
                  <a:pt x="5618844" y="767361"/>
                </a:cubicBezTo>
                <a:cubicBezTo>
                  <a:pt x="5255993" y="783497"/>
                  <a:pt x="5200224" y="757462"/>
                  <a:pt x="5024674" y="767361"/>
                </a:cubicBezTo>
                <a:cubicBezTo>
                  <a:pt x="4849124" y="777261"/>
                  <a:pt x="4672279" y="751866"/>
                  <a:pt x="4519288" y="767361"/>
                </a:cubicBezTo>
                <a:cubicBezTo>
                  <a:pt x="4366297" y="782856"/>
                  <a:pt x="4070154" y="777087"/>
                  <a:pt x="3747551" y="767361"/>
                </a:cubicBezTo>
                <a:cubicBezTo>
                  <a:pt x="3424948" y="757635"/>
                  <a:pt x="3170202" y="797112"/>
                  <a:pt x="2887029" y="767361"/>
                </a:cubicBezTo>
                <a:cubicBezTo>
                  <a:pt x="2603856" y="737610"/>
                  <a:pt x="2515816" y="796092"/>
                  <a:pt x="2292859" y="767361"/>
                </a:cubicBezTo>
                <a:cubicBezTo>
                  <a:pt x="2069902" y="738631"/>
                  <a:pt x="1622966" y="737493"/>
                  <a:pt x="1432338" y="767361"/>
                </a:cubicBezTo>
                <a:cubicBezTo>
                  <a:pt x="1241710" y="797229"/>
                  <a:pt x="549646" y="792133"/>
                  <a:pt x="127896" y="767361"/>
                </a:cubicBezTo>
                <a:cubicBezTo>
                  <a:pt x="57574" y="762561"/>
                  <a:pt x="5386" y="716572"/>
                  <a:pt x="0" y="639465"/>
                </a:cubicBezTo>
                <a:cubicBezTo>
                  <a:pt x="-10021" y="519507"/>
                  <a:pt x="-15297" y="231195"/>
                  <a:pt x="0" y="127896"/>
                </a:cubicBezTo>
                <a:close/>
              </a:path>
            </a:pathLst>
          </a:custGeom>
          <a:solidFill>
            <a:schemeClr val="accent4">
              <a:lumMod val="60000"/>
              <a:lumOff val="40000"/>
            </a:schemeClr>
          </a:solidFill>
          <a:ln w="28575">
            <a:solidFill>
              <a:schemeClr val="tx1"/>
            </a:solidFill>
            <a:extLst>
              <a:ext uri="{C807C97D-BFC1-408E-A445-0C87EB9F89A2}">
                <ask:lineSketchStyleProps xmlns:ask="http://schemas.microsoft.com/office/drawing/2018/sketchyshapes" sd="12837306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800" b="1">
                <a:solidFill>
                  <a:schemeClr val="tx1"/>
                </a:solidFill>
                <a:latin typeface="Calibri" panose="020F0502020204030204" pitchFamily="34" charset="0"/>
                <a:cs typeface="Calibri" panose="020F0502020204030204" pitchFamily="34" charset="0"/>
              </a:rPr>
              <a:t>Tả một bạn học của em.</a:t>
            </a:r>
          </a:p>
        </p:txBody>
      </p:sp>
      <p:grpSp>
        <p:nvGrpSpPr>
          <p:cNvPr id="29" name="组合 8">
            <a:extLst>
              <a:ext uri="{FF2B5EF4-FFF2-40B4-BE49-F238E27FC236}">
                <a16:creationId xmlns:a16="http://schemas.microsoft.com/office/drawing/2014/main" id="{7A41DD67-C97E-4C1A-8455-9D46E563A7A2}"/>
              </a:ext>
            </a:extLst>
          </p:cNvPr>
          <p:cNvGrpSpPr/>
          <p:nvPr/>
        </p:nvGrpSpPr>
        <p:grpSpPr>
          <a:xfrm>
            <a:off x="1020202" y="5160921"/>
            <a:ext cx="624684" cy="600549"/>
            <a:chOff x="2215144" y="982844"/>
            <a:chExt cx="1120898" cy="842780"/>
          </a:xfrm>
          <a:solidFill>
            <a:srgbClr val="87B6E0"/>
          </a:solidFill>
        </p:grpSpPr>
        <p:sp>
          <p:nvSpPr>
            <p:cNvPr id="30" name="平行四边形 9">
              <a:extLst>
                <a:ext uri="{FF2B5EF4-FFF2-40B4-BE49-F238E27FC236}">
                  <a16:creationId xmlns:a16="http://schemas.microsoft.com/office/drawing/2014/main" id="{FF000070-360C-4D93-9A1E-465B3339B9FC}"/>
                </a:ext>
              </a:extLst>
            </p:cNvPr>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tx1"/>
                </a:solidFill>
                <a:latin typeface="Source Han Sans CN Medium" panose="020B0500000000000000" pitchFamily="34" charset="-128"/>
                <a:ea typeface="Source Han Sans CN Medium" panose="020B0500000000000000" pitchFamily="34" charset="-128"/>
              </a:endParaRPr>
            </a:p>
          </p:txBody>
        </p:sp>
        <p:sp>
          <p:nvSpPr>
            <p:cNvPr id="31" name="文本框 9">
              <a:extLst>
                <a:ext uri="{FF2B5EF4-FFF2-40B4-BE49-F238E27FC236}">
                  <a16:creationId xmlns:a16="http://schemas.microsoft.com/office/drawing/2014/main" id="{B19C1F86-6086-4519-AA6D-3EB68A36EB5E}"/>
                </a:ext>
              </a:extLst>
            </p:cNvPr>
            <p:cNvSpPr txBox="1"/>
            <p:nvPr/>
          </p:nvSpPr>
          <p:spPr>
            <a:xfrm>
              <a:off x="2245058" y="1046848"/>
              <a:ext cx="1066799" cy="734260"/>
            </a:xfrm>
            <a:prstGeom prst="rect">
              <a:avLst/>
            </a:prstGeom>
            <a:grpFill/>
            <a:ln>
              <a:noFill/>
            </a:ln>
          </p:spPr>
          <p:txBody>
            <a:bodyPr wrap="square" rtlCol="0">
              <a:spAutoFit/>
            </a:bodyPr>
            <a:lstStyle/>
            <a:p>
              <a:pPr algn="ctr"/>
              <a:r>
                <a:rPr lang="en-US" altLang="zh-CN" sz="2800" b="1">
                  <a:latin typeface="Source Han Sans CN Medium" panose="020B0500000000000000" pitchFamily="34" charset="-128"/>
                  <a:ea typeface="Source Han Sans CN Medium" panose="020B0500000000000000" pitchFamily="34" charset="-128"/>
                </a:rPr>
                <a:t>04</a:t>
              </a:r>
              <a:endParaRPr lang="zh-CN" altLang="en-US" sz="2800" b="1" dirty="0">
                <a:latin typeface="Source Han Sans CN Medium" panose="020B0500000000000000" pitchFamily="34" charset="-128"/>
                <a:ea typeface="Source Han Sans CN Medium" panose="020B0500000000000000" pitchFamily="34" charset="-128"/>
              </a:endParaRPr>
            </a:p>
          </p:txBody>
        </p:sp>
      </p:grpSp>
      <p:sp>
        <p:nvSpPr>
          <p:cNvPr id="32" name="Rectangle: Rounded Corners 31">
            <a:extLst>
              <a:ext uri="{FF2B5EF4-FFF2-40B4-BE49-F238E27FC236}">
                <a16:creationId xmlns:a16="http://schemas.microsoft.com/office/drawing/2014/main" id="{A8F8F348-1BF0-42E0-BB6D-478762079CD1}"/>
              </a:ext>
            </a:extLst>
          </p:cNvPr>
          <p:cNvSpPr/>
          <p:nvPr/>
        </p:nvSpPr>
        <p:spPr>
          <a:xfrm>
            <a:off x="1950616" y="5049976"/>
            <a:ext cx="9134190" cy="1087353"/>
          </a:xfrm>
          <a:custGeom>
            <a:avLst/>
            <a:gdLst>
              <a:gd name="connsiteX0" fmla="*/ 0 w 9134190"/>
              <a:gd name="connsiteY0" fmla="*/ 181229 h 1087353"/>
              <a:gd name="connsiteX1" fmla="*/ 181229 w 9134190"/>
              <a:gd name="connsiteY1" fmla="*/ 0 h 1087353"/>
              <a:gd name="connsiteX2" fmla="*/ 855978 w 9134190"/>
              <a:gd name="connsiteY2" fmla="*/ 0 h 1087353"/>
              <a:gd name="connsiteX3" fmla="*/ 1443009 w 9134190"/>
              <a:gd name="connsiteY3" fmla="*/ 0 h 1087353"/>
              <a:gd name="connsiteX4" fmla="*/ 2117758 w 9134190"/>
              <a:gd name="connsiteY4" fmla="*/ 0 h 1087353"/>
              <a:gd name="connsiteX5" fmla="*/ 2967941 w 9134190"/>
              <a:gd name="connsiteY5" fmla="*/ 0 h 1087353"/>
              <a:gd name="connsiteX6" fmla="*/ 3467255 w 9134190"/>
              <a:gd name="connsiteY6" fmla="*/ 0 h 1087353"/>
              <a:gd name="connsiteX7" fmla="*/ 4054286 w 9134190"/>
              <a:gd name="connsiteY7" fmla="*/ 0 h 1087353"/>
              <a:gd name="connsiteX8" fmla="*/ 4904469 w 9134190"/>
              <a:gd name="connsiteY8" fmla="*/ 0 h 1087353"/>
              <a:gd name="connsiteX9" fmla="*/ 5491501 w 9134190"/>
              <a:gd name="connsiteY9" fmla="*/ 0 h 1087353"/>
              <a:gd name="connsiteX10" fmla="*/ 5990815 w 9134190"/>
              <a:gd name="connsiteY10" fmla="*/ 0 h 1087353"/>
              <a:gd name="connsiteX11" fmla="*/ 6490129 w 9134190"/>
              <a:gd name="connsiteY11" fmla="*/ 0 h 1087353"/>
              <a:gd name="connsiteX12" fmla="*/ 7164877 w 9134190"/>
              <a:gd name="connsiteY12" fmla="*/ 0 h 1087353"/>
              <a:gd name="connsiteX13" fmla="*/ 7664191 w 9134190"/>
              <a:gd name="connsiteY13" fmla="*/ 0 h 1087353"/>
              <a:gd name="connsiteX14" fmla="*/ 8075788 w 9134190"/>
              <a:gd name="connsiteY14" fmla="*/ 0 h 1087353"/>
              <a:gd name="connsiteX15" fmla="*/ 8952961 w 9134190"/>
              <a:gd name="connsiteY15" fmla="*/ 0 h 1087353"/>
              <a:gd name="connsiteX16" fmla="*/ 9134190 w 9134190"/>
              <a:gd name="connsiteY16" fmla="*/ 181229 h 1087353"/>
              <a:gd name="connsiteX17" fmla="*/ 9134190 w 9134190"/>
              <a:gd name="connsiteY17" fmla="*/ 550925 h 1087353"/>
              <a:gd name="connsiteX18" fmla="*/ 9134190 w 9134190"/>
              <a:gd name="connsiteY18" fmla="*/ 906124 h 1087353"/>
              <a:gd name="connsiteX19" fmla="*/ 8952961 w 9134190"/>
              <a:gd name="connsiteY19" fmla="*/ 1087353 h 1087353"/>
              <a:gd name="connsiteX20" fmla="*/ 8190495 w 9134190"/>
              <a:gd name="connsiteY20" fmla="*/ 1087353 h 1087353"/>
              <a:gd name="connsiteX21" fmla="*/ 7778898 w 9134190"/>
              <a:gd name="connsiteY21" fmla="*/ 1087353 h 1087353"/>
              <a:gd name="connsiteX22" fmla="*/ 7279584 w 9134190"/>
              <a:gd name="connsiteY22" fmla="*/ 1087353 h 1087353"/>
              <a:gd name="connsiteX23" fmla="*/ 6867988 w 9134190"/>
              <a:gd name="connsiteY23" fmla="*/ 1087353 h 1087353"/>
              <a:gd name="connsiteX24" fmla="*/ 6368674 w 9134190"/>
              <a:gd name="connsiteY24" fmla="*/ 1087353 h 1087353"/>
              <a:gd name="connsiteX25" fmla="*/ 5781643 w 9134190"/>
              <a:gd name="connsiteY25" fmla="*/ 1087353 h 1087353"/>
              <a:gd name="connsiteX26" fmla="*/ 5370046 w 9134190"/>
              <a:gd name="connsiteY26" fmla="*/ 1087353 h 1087353"/>
              <a:gd name="connsiteX27" fmla="*/ 4958449 w 9134190"/>
              <a:gd name="connsiteY27" fmla="*/ 1087353 h 1087353"/>
              <a:gd name="connsiteX28" fmla="*/ 4108266 w 9134190"/>
              <a:gd name="connsiteY28" fmla="*/ 1087353 h 1087353"/>
              <a:gd name="connsiteX29" fmla="*/ 3696669 w 9134190"/>
              <a:gd name="connsiteY29" fmla="*/ 1087353 h 1087353"/>
              <a:gd name="connsiteX30" fmla="*/ 2934203 w 9134190"/>
              <a:gd name="connsiteY30" fmla="*/ 1087353 h 1087353"/>
              <a:gd name="connsiteX31" fmla="*/ 2347172 w 9134190"/>
              <a:gd name="connsiteY31" fmla="*/ 1087353 h 1087353"/>
              <a:gd name="connsiteX32" fmla="*/ 1496989 w 9134190"/>
              <a:gd name="connsiteY32" fmla="*/ 1087353 h 1087353"/>
              <a:gd name="connsiteX33" fmla="*/ 181229 w 9134190"/>
              <a:gd name="connsiteY33" fmla="*/ 1087353 h 1087353"/>
              <a:gd name="connsiteX34" fmla="*/ 0 w 9134190"/>
              <a:gd name="connsiteY34" fmla="*/ 906124 h 1087353"/>
              <a:gd name="connsiteX35" fmla="*/ 0 w 9134190"/>
              <a:gd name="connsiteY35" fmla="*/ 565423 h 1087353"/>
              <a:gd name="connsiteX36" fmla="*/ 0 w 9134190"/>
              <a:gd name="connsiteY36" fmla="*/ 181229 h 108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34190" h="1087353" fill="none" extrusionOk="0">
                <a:moveTo>
                  <a:pt x="0" y="181229"/>
                </a:moveTo>
                <a:cubicBezTo>
                  <a:pt x="-3507" y="76286"/>
                  <a:pt x="77993" y="-9123"/>
                  <a:pt x="181229" y="0"/>
                </a:cubicBezTo>
                <a:cubicBezTo>
                  <a:pt x="368483" y="27705"/>
                  <a:pt x="697759" y="28022"/>
                  <a:pt x="855978" y="0"/>
                </a:cubicBezTo>
                <a:cubicBezTo>
                  <a:pt x="1014197" y="-28022"/>
                  <a:pt x="1166320" y="-17850"/>
                  <a:pt x="1443009" y="0"/>
                </a:cubicBezTo>
                <a:cubicBezTo>
                  <a:pt x="1719698" y="17850"/>
                  <a:pt x="1783307" y="-3649"/>
                  <a:pt x="2117758" y="0"/>
                </a:cubicBezTo>
                <a:cubicBezTo>
                  <a:pt x="2452209" y="3649"/>
                  <a:pt x="2795111" y="-20727"/>
                  <a:pt x="2967941" y="0"/>
                </a:cubicBezTo>
                <a:cubicBezTo>
                  <a:pt x="3140771" y="20727"/>
                  <a:pt x="3306384" y="-2157"/>
                  <a:pt x="3467255" y="0"/>
                </a:cubicBezTo>
                <a:cubicBezTo>
                  <a:pt x="3628126" y="2157"/>
                  <a:pt x="3768690" y="-2332"/>
                  <a:pt x="4054286" y="0"/>
                </a:cubicBezTo>
                <a:cubicBezTo>
                  <a:pt x="4339882" y="2332"/>
                  <a:pt x="4570092" y="-27707"/>
                  <a:pt x="4904469" y="0"/>
                </a:cubicBezTo>
                <a:cubicBezTo>
                  <a:pt x="5238846" y="27707"/>
                  <a:pt x="5368810" y="6247"/>
                  <a:pt x="5491501" y="0"/>
                </a:cubicBezTo>
                <a:cubicBezTo>
                  <a:pt x="5614192" y="-6247"/>
                  <a:pt x="5817990" y="9336"/>
                  <a:pt x="5990815" y="0"/>
                </a:cubicBezTo>
                <a:cubicBezTo>
                  <a:pt x="6163640" y="-9336"/>
                  <a:pt x="6365964" y="8824"/>
                  <a:pt x="6490129" y="0"/>
                </a:cubicBezTo>
                <a:cubicBezTo>
                  <a:pt x="6614294" y="-8824"/>
                  <a:pt x="6912847" y="26622"/>
                  <a:pt x="7164877" y="0"/>
                </a:cubicBezTo>
                <a:cubicBezTo>
                  <a:pt x="7416907" y="-26622"/>
                  <a:pt x="7433911" y="-23443"/>
                  <a:pt x="7664191" y="0"/>
                </a:cubicBezTo>
                <a:cubicBezTo>
                  <a:pt x="7894471" y="23443"/>
                  <a:pt x="7917041" y="-15885"/>
                  <a:pt x="8075788" y="0"/>
                </a:cubicBezTo>
                <a:cubicBezTo>
                  <a:pt x="8234535" y="15885"/>
                  <a:pt x="8768990" y="23039"/>
                  <a:pt x="8952961" y="0"/>
                </a:cubicBezTo>
                <a:cubicBezTo>
                  <a:pt x="9042129" y="18726"/>
                  <a:pt x="9123773" y="87788"/>
                  <a:pt x="9134190" y="181229"/>
                </a:cubicBezTo>
                <a:cubicBezTo>
                  <a:pt x="9148056" y="295637"/>
                  <a:pt x="9149626" y="473327"/>
                  <a:pt x="9134190" y="550925"/>
                </a:cubicBezTo>
                <a:cubicBezTo>
                  <a:pt x="9118754" y="628523"/>
                  <a:pt x="9129533" y="823764"/>
                  <a:pt x="9134190" y="906124"/>
                </a:cubicBezTo>
                <a:cubicBezTo>
                  <a:pt x="9114612" y="1000594"/>
                  <a:pt x="9048378" y="1087333"/>
                  <a:pt x="8952961" y="1087353"/>
                </a:cubicBezTo>
                <a:cubicBezTo>
                  <a:pt x="8581410" y="1072298"/>
                  <a:pt x="8513224" y="1080039"/>
                  <a:pt x="8190495" y="1087353"/>
                </a:cubicBezTo>
                <a:cubicBezTo>
                  <a:pt x="7867766" y="1094667"/>
                  <a:pt x="7869405" y="1095642"/>
                  <a:pt x="7778898" y="1087353"/>
                </a:cubicBezTo>
                <a:cubicBezTo>
                  <a:pt x="7688391" y="1079064"/>
                  <a:pt x="7501404" y="1109301"/>
                  <a:pt x="7279584" y="1087353"/>
                </a:cubicBezTo>
                <a:cubicBezTo>
                  <a:pt x="7057764" y="1065405"/>
                  <a:pt x="7064678" y="1073322"/>
                  <a:pt x="6867988" y="1087353"/>
                </a:cubicBezTo>
                <a:cubicBezTo>
                  <a:pt x="6671298" y="1101384"/>
                  <a:pt x="6474396" y="1112088"/>
                  <a:pt x="6368674" y="1087353"/>
                </a:cubicBezTo>
                <a:cubicBezTo>
                  <a:pt x="6262952" y="1062618"/>
                  <a:pt x="6045444" y="1073468"/>
                  <a:pt x="5781643" y="1087353"/>
                </a:cubicBezTo>
                <a:cubicBezTo>
                  <a:pt x="5517842" y="1101238"/>
                  <a:pt x="5523865" y="1092385"/>
                  <a:pt x="5370046" y="1087353"/>
                </a:cubicBezTo>
                <a:cubicBezTo>
                  <a:pt x="5216227" y="1082321"/>
                  <a:pt x="5150053" y="1085847"/>
                  <a:pt x="4958449" y="1087353"/>
                </a:cubicBezTo>
                <a:cubicBezTo>
                  <a:pt x="4766845" y="1088859"/>
                  <a:pt x="4301520" y="1075329"/>
                  <a:pt x="4108266" y="1087353"/>
                </a:cubicBezTo>
                <a:cubicBezTo>
                  <a:pt x="3915012" y="1099377"/>
                  <a:pt x="3898515" y="1074753"/>
                  <a:pt x="3696669" y="1087353"/>
                </a:cubicBezTo>
                <a:cubicBezTo>
                  <a:pt x="3494823" y="1099953"/>
                  <a:pt x="3142806" y="1092149"/>
                  <a:pt x="2934203" y="1087353"/>
                </a:cubicBezTo>
                <a:cubicBezTo>
                  <a:pt x="2725600" y="1082557"/>
                  <a:pt x="2533065" y="1071121"/>
                  <a:pt x="2347172" y="1087353"/>
                </a:cubicBezTo>
                <a:cubicBezTo>
                  <a:pt x="2161279" y="1103585"/>
                  <a:pt x="1688607" y="1050201"/>
                  <a:pt x="1496989" y="1087353"/>
                </a:cubicBezTo>
                <a:cubicBezTo>
                  <a:pt x="1305371" y="1124505"/>
                  <a:pt x="804774" y="1110469"/>
                  <a:pt x="181229" y="1087353"/>
                </a:cubicBezTo>
                <a:cubicBezTo>
                  <a:pt x="74251" y="1079566"/>
                  <a:pt x="-23071" y="1009638"/>
                  <a:pt x="0" y="906124"/>
                </a:cubicBezTo>
                <a:cubicBezTo>
                  <a:pt x="-4810" y="830958"/>
                  <a:pt x="-7092" y="727899"/>
                  <a:pt x="0" y="565423"/>
                </a:cubicBezTo>
                <a:cubicBezTo>
                  <a:pt x="7092" y="402947"/>
                  <a:pt x="-4472" y="366428"/>
                  <a:pt x="0" y="181229"/>
                </a:cubicBezTo>
                <a:close/>
              </a:path>
              <a:path w="9134190" h="1087353" stroke="0" extrusionOk="0">
                <a:moveTo>
                  <a:pt x="0" y="181229"/>
                </a:moveTo>
                <a:cubicBezTo>
                  <a:pt x="-7133" y="101994"/>
                  <a:pt x="73456" y="23719"/>
                  <a:pt x="181229" y="0"/>
                </a:cubicBezTo>
                <a:cubicBezTo>
                  <a:pt x="409492" y="8254"/>
                  <a:pt x="532688" y="-29102"/>
                  <a:pt x="768260" y="0"/>
                </a:cubicBezTo>
                <a:cubicBezTo>
                  <a:pt x="1003832" y="29102"/>
                  <a:pt x="1130636" y="23733"/>
                  <a:pt x="1267574" y="0"/>
                </a:cubicBezTo>
                <a:cubicBezTo>
                  <a:pt x="1404512" y="-23733"/>
                  <a:pt x="1580154" y="13659"/>
                  <a:pt x="1854606" y="0"/>
                </a:cubicBezTo>
                <a:cubicBezTo>
                  <a:pt x="2129058" y="-13659"/>
                  <a:pt x="2228503" y="7416"/>
                  <a:pt x="2441637" y="0"/>
                </a:cubicBezTo>
                <a:cubicBezTo>
                  <a:pt x="2654771" y="-7416"/>
                  <a:pt x="2844683" y="-432"/>
                  <a:pt x="3116385" y="0"/>
                </a:cubicBezTo>
                <a:cubicBezTo>
                  <a:pt x="3388087" y="432"/>
                  <a:pt x="3356464" y="-18476"/>
                  <a:pt x="3527982" y="0"/>
                </a:cubicBezTo>
                <a:cubicBezTo>
                  <a:pt x="3699500" y="18476"/>
                  <a:pt x="3956275" y="4609"/>
                  <a:pt x="4378165" y="0"/>
                </a:cubicBezTo>
                <a:cubicBezTo>
                  <a:pt x="4800055" y="-4609"/>
                  <a:pt x="5052373" y="33239"/>
                  <a:pt x="5228349" y="0"/>
                </a:cubicBezTo>
                <a:cubicBezTo>
                  <a:pt x="5404325" y="-33239"/>
                  <a:pt x="5525350" y="6622"/>
                  <a:pt x="5639945" y="0"/>
                </a:cubicBezTo>
                <a:cubicBezTo>
                  <a:pt x="5754540" y="-6622"/>
                  <a:pt x="6145500" y="-28638"/>
                  <a:pt x="6490129" y="0"/>
                </a:cubicBezTo>
                <a:cubicBezTo>
                  <a:pt x="6834758" y="28638"/>
                  <a:pt x="6943674" y="37777"/>
                  <a:pt x="7252594" y="0"/>
                </a:cubicBezTo>
                <a:cubicBezTo>
                  <a:pt x="7561515" y="-37777"/>
                  <a:pt x="7598980" y="7056"/>
                  <a:pt x="7839626" y="0"/>
                </a:cubicBezTo>
                <a:cubicBezTo>
                  <a:pt x="8080272" y="-7056"/>
                  <a:pt x="8126794" y="-19548"/>
                  <a:pt x="8251222" y="0"/>
                </a:cubicBezTo>
                <a:cubicBezTo>
                  <a:pt x="8375650" y="19548"/>
                  <a:pt x="8628540" y="-29362"/>
                  <a:pt x="8952961" y="0"/>
                </a:cubicBezTo>
                <a:cubicBezTo>
                  <a:pt x="9046601" y="-4290"/>
                  <a:pt x="9128938" y="96320"/>
                  <a:pt x="9134190" y="181229"/>
                </a:cubicBezTo>
                <a:cubicBezTo>
                  <a:pt x="9124959" y="267493"/>
                  <a:pt x="9119787" y="465045"/>
                  <a:pt x="9134190" y="558174"/>
                </a:cubicBezTo>
                <a:cubicBezTo>
                  <a:pt x="9148593" y="651303"/>
                  <a:pt x="9132568" y="734556"/>
                  <a:pt x="9134190" y="906124"/>
                </a:cubicBezTo>
                <a:cubicBezTo>
                  <a:pt x="9138155" y="1010004"/>
                  <a:pt x="9055573" y="1084040"/>
                  <a:pt x="8952961" y="1087353"/>
                </a:cubicBezTo>
                <a:cubicBezTo>
                  <a:pt x="8809438" y="1089867"/>
                  <a:pt x="8585026" y="1078713"/>
                  <a:pt x="8365930" y="1087353"/>
                </a:cubicBezTo>
                <a:cubicBezTo>
                  <a:pt x="8146834" y="1095993"/>
                  <a:pt x="8107852" y="1077666"/>
                  <a:pt x="7954333" y="1087353"/>
                </a:cubicBezTo>
                <a:cubicBezTo>
                  <a:pt x="7800814" y="1097040"/>
                  <a:pt x="7452578" y="1091214"/>
                  <a:pt x="7104150" y="1087353"/>
                </a:cubicBezTo>
                <a:cubicBezTo>
                  <a:pt x="6755722" y="1083492"/>
                  <a:pt x="6807196" y="1102342"/>
                  <a:pt x="6604836" y="1087353"/>
                </a:cubicBezTo>
                <a:cubicBezTo>
                  <a:pt x="6402476" y="1072364"/>
                  <a:pt x="6055969" y="1109740"/>
                  <a:pt x="5842370" y="1087353"/>
                </a:cubicBezTo>
                <a:cubicBezTo>
                  <a:pt x="5628771" y="1064966"/>
                  <a:pt x="5341834" y="1105045"/>
                  <a:pt x="4992187" y="1087353"/>
                </a:cubicBezTo>
                <a:cubicBezTo>
                  <a:pt x="4642540" y="1069661"/>
                  <a:pt x="4756210" y="1075124"/>
                  <a:pt x="4580590" y="1087353"/>
                </a:cubicBezTo>
                <a:cubicBezTo>
                  <a:pt x="4404970" y="1099582"/>
                  <a:pt x="4129192" y="1073993"/>
                  <a:pt x="3818124" y="1087353"/>
                </a:cubicBezTo>
                <a:cubicBezTo>
                  <a:pt x="3507056" y="1100713"/>
                  <a:pt x="3221751" y="1100598"/>
                  <a:pt x="3055658" y="1087353"/>
                </a:cubicBezTo>
                <a:cubicBezTo>
                  <a:pt x="2889565" y="1074108"/>
                  <a:pt x="2677669" y="1106853"/>
                  <a:pt x="2380909" y="1087353"/>
                </a:cubicBezTo>
                <a:cubicBezTo>
                  <a:pt x="2084149" y="1067853"/>
                  <a:pt x="2005811" y="1064217"/>
                  <a:pt x="1881596" y="1087353"/>
                </a:cubicBezTo>
                <a:cubicBezTo>
                  <a:pt x="1757381" y="1110489"/>
                  <a:pt x="1360526" y="1063511"/>
                  <a:pt x="1031412" y="1087353"/>
                </a:cubicBezTo>
                <a:cubicBezTo>
                  <a:pt x="702298" y="1111195"/>
                  <a:pt x="567847" y="1101932"/>
                  <a:pt x="181229" y="1087353"/>
                </a:cubicBezTo>
                <a:cubicBezTo>
                  <a:pt x="95227" y="1075394"/>
                  <a:pt x="21599" y="1012631"/>
                  <a:pt x="0" y="906124"/>
                </a:cubicBezTo>
                <a:cubicBezTo>
                  <a:pt x="6632" y="733764"/>
                  <a:pt x="17902" y="707976"/>
                  <a:pt x="0" y="543677"/>
                </a:cubicBezTo>
                <a:cubicBezTo>
                  <a:pt x="-17902" y="379378"/>
                  <a:pt x="1602" y="291069"/>
                  <a:pt x="0" y="181229"/>
                </a:cubicBezTo>
                <a:close/>
              </a:path>
            </a:pathLst>
          </a:custGeom>
          <a:solidFill>
            <a:schemeClr val="accent4">
              <a:lumMod val="60000"/>
              <a:lumOff val="40000"/>
            </a:schemeClr>
          </a:solidFill>
          <a:ln w="28575">
            <a:solidFill>
              <a:schemeClr val="tx1"/>
            </a:solidFill>
            <a:extLst>
              <a:ext uri="{C807C97D-BFC1-408E-A445-0C87EB9F89A2}">
                <ask:lineSketchStyleProps xmlns:ask="http://schemas.microsoft.com/office/drawing/2018/sketchyshapes" sd="1023561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Tả một người lao động (công nhân, nông dân, thơ thủ công, bác sĩ, y tá, cô giáo, thầy giáo,… ) đang làm việc.</a:t>
            </a:r>
            <a:endParaRPr lang="en-SG" sz="28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48040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3" grpId="0" animBg="1"/>
      <p:bldP spid="27"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loud 36">
            <a:extLst>
              <a:ext uri="{FF2B5EF4-FFF2-40B4-BE49-F238E27FC236}">
                <a16:creationId xmlns:a16="http://schemas.microsoft.com/office/drawing/2014/main" id="{76EFCED3-2F58-45F7-9A90-0A858BE2554A}"/>
              </a:ext>
            </a:extLst>
          </p:cNvPr>
          <p:cNvSpPr/>
          <p:nvPr/>
        </p:nvSpPr>
        <p:spPr>
          <a:xfrm>
            <a:off x="5005543" y="462315"/>
            <a:ext cx="6312031" cy="2787597"/>
          </a:xfrm>
          <a:custGeom>
            <a:avLst/>
            <a:gdLst>
              <a:gd name="connsiteX0" fmla="*/ 569836 w 6312031"/>
              <a:gd name="connsiteY0" fmla="*/ 927263 h 2787597"/>
              <a:gd name="connsiteX1" fmla="*/ 821586 w 6312031"/>
              <a:gd name="connsiteY1" fmla="*/ 445692 h 2787597"/>
              <a:gd name="connsiteX2" fmla="*/ 2046296 w 6312031"/>
              <a:gd name="connsiteY2" fmla="*/ 335673 h 2787597"/>
              <a:gd name="connsiteX3" fmla="*/ 3281087 w 6312031"/>
              <a:gd name="connsiteY3" fmla="*/ 221459 h 2787597"/>
              <a:gd name="connsiteX4" fmla="*/ 3762233 w 6312031"/>
              <a:gd name="connsiteY4" fmla="*/ 12905 h 2787597"/>
              <a:gd name="connsiteX5" fmla="*/ 4358954 w 6312031"/>
              <a:gd name="connsiteY5" fmla="*/ 160093 h 2787597"/>
              <a:gd name="connsiteX6" fmla="*/ 5181563 w 6312031"/>
              <a:gd name="connsiteY6" fmla="*/ 44524 h 2787597"/>
              <a:gd name="connsiteX7" fmla="*/ 5598713 w 6312031"/>
              <a:gd name="connsiteY7" fmla="*/ 359806 h 2787597"/>
              <a:gd name="connsiteX8" fmla="*/ 6134066 w 6312031"/>
              <a:gd name="connsiteY8" fmla="*/ 665796 h 2787597"/>
              <a:gd name="connsiteX9" fmla="*/ 6110104 w 6312031"/>
              <a:gd name="connsiteY9" fmla="*/ 997598 h 2787597"/>
              <a:gd name="connsiteX10" fmla="*/ 6285146 w 6312031"/>
              <a:gd name="connsiteY10" fmla="*/ 1504915 h 2787597"/>
              <a:gd name="connsiteX11" fmla="*/ 5465166 w 6312031"/>
              <a:gd name="connsiteY11" fmla="*/ 1948994 h 2787597"/>
              <a:gd name="connsiteX12" fmla="*/ 5171628 w 6312031"/>
              <a:gd name="connsiteY12" fmla="*/ 2329514 h 2787597"/>
              <a:gd name="connsiteX13" fmla="*/ 4172223 w 6312031"/>
              <a:gd name="connsiteY13" fmla="*/ 2375587 h 2787597"/>
              <a:gd name="connsiteX14" fmla="*/ 3458028 w 6312031"/>
              <a:gd name="connsiteY14" fmla="*/ 2781531 h 2787597"/>
              <a:gd name="connsiteX15" fmla="*/ 2407922 w 6312031"/>
              <a:gd name="connsiteY15" fmla="*/ 2533744 h 2787597"/>
              <a:gd name="connsiteX16" fmla="*/ 848033 w 6312031"/>
              <a:gd name="connsiteY16" fmla="*/ 2288926 h 2787597"/>
              <a:gd name="connsiteX17" fmla="*/ 162184 w 6312031"/>
              <a:gd name="connsiteY17" fmla="*/ 2016490 h 2787597"/>
              <a:gd name="connsiteX18" fmla="*/ 308734 w 6312031"/>
              <a:gd name="connsiteY18" fmla="*/ 1648747 h 2787597"/>
              <a:gd name="connsiteX19" fmla="*/ -731 w 6312031"/>
              <a:gd name="connsiteY19" fmla="*/ 1271453 h 2787597"/>
              <a:gd name="connsiteX20" fmla="*/ 564429 w 6312031"/>
              <a:gd name="connsiteY20" fmla="*/ 936103 h 2787597"/>
              <a:gd name="connsiteX21" fmla="*/ 569836 w 6312031"/>
              <a:gd name="connsiteY21" fmla="*/ 927263 h 2787597"/>
              <a:gd name="connsiteX0" fmla="*/ 685702 w 6312031"/>
              <a:gd name="connsiteY0" fmla="*/ 1689141 h 2787597"/>
              <a:gd name="connsiteX1" fmla="*/ 315601 w 6312031"/>
              <a:gd name="connsiteY1" fmla="*/ 1637713 h 2787597"/>
              <a:gd name="connsiteX2" fmla="*/ 1012262 w 6312031"/>
              <a:gd name="connsiteY2" fmla="*/ 2251952 h 2787597"/>
              <a:gd name="connsiteX3" fmla="*/ 850370 w 6312031"/>
              <a:gd name="connsiteY3" fmla="*/ 2276537 h 2787597"/>
              <a:gd name="connsiteX4" fmla="*/ 2407630 w 6312031"/>
              <a:gd name="connsiteY4" fmla="*/ 2522388 h 2787597"/>
              <a:gd name="connsiteX5" fmla="*/ 2310028 w 6312031"/>
              <a:gd name="connsiteY5" fmla="*/ 2410109 h 2787597"/>
              <a:gd name="connsiteX6" fmla="*/ 4211965 w 6312031"/>
              <a:gd name="connsiteY6" fmla="*/ 2242402 h 2787597"/>
              <a:gd name="connsiteX7" fmla="*/ 4172953 w 6312031"/>
              <a:gd name="connsiteY7" fmla="*/ 2365585 h 2787597"/>
              <a:gd name="connsiteX8" fmla="*/ 4986650 w 6312031"/>
              <a:gd name="connsiteY8" fmla="*/ 1481169 h 2787597"/>
              <a:gd name="connsiteX9" fmla="*/ 5461660 w 6312031"/>
              <a:gd name="connsiteY9" fmla="*/ 1941638 h 2787597"/>
              <a:gd name="connsiteX10" fmla="*/ 6107182 w 6312031"/>
              <a:gd name="connsiteY10" fmla="*/ 990758 h 2787597"/>
              <a:gd name="connsiteX11" fmla="*/ 5895612 w 6312031"/>
              <a:gd name="connsiteY11" fmla="*/ 1163434 h 2787597"/>
              <a:gd name="connsiteX12" fmla="*/ 5599589 w 6312031"/>
              <a:gd name="connsiteY12" fmla="*/ 350127 h 2787597"/>
              <a:gd name="connsiteX13" fmla="*/ 5610694 w 6312031"/>
              <a:gd name="connsiteY13" fmla="*/ 431690 h 2787597"/>
              <a:gd name="connsiteX14" fmla="*/ 4248639 w 6312031"/>
              <a:gd name="connsiteY14" fmla="*/ 255013 h 2787597"/>
              <a:gd name="connsiteX15" fmla="*/ 4357054 w 6312031"/>
              <a:gd name="connsiteY15" fmla="*/ 150994 h 2787597"/>
              <a:gd name="connsiteX16" fmla="*/ 3235061 w 6312031"/>
              <a:gd name="connsiteY16" fmla="*/ 304570 h 2787597"/>
              <a:gd name="connsiteX17" fmla="*/ 3287516 w 6312031"/>
              <a:gd name="connsiteY17" fmla="*/ 214877 h 2787597"/>
              <a:gd name="connsiteX18" fmla="*/ 2045565 w 6312031"/>
              <a:gd name="connsiteY18" fmla="*/ 335027 h 2787597"/>
              <a:gd name="connsiteX19" fmla="*/ 2235510 w 6312031"/>
              <a:gd name="connsiteY19" fmla="*/ 422011 h 2787597"/>
              <a:gd name="connsiteX20" fmla="*/ 603003 w 6312031"/>
              <a:gd name="connsiteY20" fmla="*/ 1018827 h 2787597"/>
              <a:gd name="connsiteX21" fmla="*/ 569836 w 6312031"/>
              <a:gd name="connsiteY21" fmla="*/ 927263 h 278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12031" h="2787597" fill="none" extrusionOk="0">
                <a:moveTo>
                  <a:pt x="569836" y="927263"/>
                </a:moveTo>
                <a:cubicBezTo>
                  <a:pt x="521709" y="756261"/>
                  <a:pt x="660218" y="545556"/>
                  <a:pt x="821586" y="445692"/>
                </a:cubicBezTo>
                <a:cubicBezTo>
                  <a:pt x="1187066" y="167294"/>
                  <a:pt x="1627710" y="222523"/>
                  <a:pt x="2046296" y="335673"/>
                </a:cubicBezTo>
                <a:cubicBezTo>
                  <a:pt x="2254158" y="33162"/>
                  <a:pt x="2887278" y="1024"/>
                  <a:pt x="3281087" y="221459"/>
                </a:cubicBezTo>
                <a:cubicBezTo>
                  <a:pt x="3355739" y="110580"/>
                  <a:pt x="3560998" y="24662"/>
                  <a:pt x="3762233" y="12905"/>
                </a:cubicBezTo>
                <a:cubicBezTo>
                  <a:pt x="3986452" y="15632"/>
                  <a:pt x="4197715" y="25826"/>
                  <a:pt x="4358954" y="160093"/>
                </a:cubicBezTo>
                <a:cubicBezTo>
                  <a:pt x="4543198" y="6163"/>
                  <a:pt x="4918048" y="-27936"/>
                  <a:pt x="5181563" y="44524"/>
                </a:cubicBezTo>
                <a:cubicBezTo>
                  <a:pt x="5406506" y="98163"/>
                  <a:pt x="5583209" y="222247"/>
                  <a:pt x="5598713" y="359806"/>
                </a:cubicBezTo>
                <a:cubicBezTo>
                  <a:pt x="5806550" y="400099"/>
                  <a:pt x="6085183" y="485103"/>
                  <a:pt x="6134066" y="665796"/>
                </a:cubicBezTo>
                <a:cubicBezTo>
                  <a:pt x="6200136" y="796534"/>
                  <a:pt x="6212504" y="874098"/>
                  <a:pt x="6110104" y="997598"/>
                </a:cubicBezTo>
                <a:cubicBezTo>
                  <a:pt x="6267170" y="1157031"/>
                  <a:pt x="6352152" y="1320761"/>
                  <a:pt x="6285146" y="1504915"/>
                </a:cubicBezTo>
                <a:cubicBezTo>
                  <a:pt x="6191795" y="1712824"/>
                  <a:pt x="5915275" y="1963260"/>
                  <a:pt x="5465166" y="1948994"/>
                </a:cubicBezTo>
                <a:cubicBezTo>
                  <a:pt x="5470519" y="2100132"/>
                  <a:pt x="5329635" y="2213116"/>
                  <a:pt x="5171628" y="2329514"/>
                </a:cubicBezTo>
                <a:cubicBezTo>
                  <a:pt x="4946157" y="2537230"/>
                  <a:pt x="4498427" y="2484637"/>
                  <a:pt x="4172223" y="2375587"/>
                </a:cubicBezTo>
                <a:cubicBezTo>
                  <a:pt x="4075877" y="2603741"/>
                  <a:pt x="3816091" y="2728530"/>
                  <a:pt x="3458028" y="2781531"/>
                </a:cubicBezTo>
                <a:cubicBezTo>
                  <a:pt x="3001358" y="2839324"/>
                  <a:pt x="2683085" y="2683527"/>
                  <a:pt x="2407922" y="2533744"/>
                </a:cubicBezTo>
                <a:cubicBezTo>
                  <a:pt x="1763185" y="2695711"/>
                  <a:pt x="1131470" y="2573543"/>
                  <a:pt x="848033" y="2288926"/>
                </a:cubicBezTo>
                <a:cubicBezTo>
                  <a:pt x="520464" y="2341710"/>
                  <a:pt x="250979" y="2221205"/>
                  <a:pt x="162184" y="2016490"/>
                </a:cubicBezTo>
                <a:cubicBezTo>
                  <a:pt x="139359" y="1907163"/>
                  <a:pt x="147945" y="1722404"/>
                  <a:pt x="308734" y="1648747"/>
                </a:cubicBezTo>
                <a:cubicBezTo>
                  <a:pt x="61898" y="1582695"/>
                  <a:pt x="-23051" y="1436233"/>
                  <a:pt x="-731" y="1271453"/>
                </a:cubicBezTo>
                <a:cubicBezTo>
                  <a:pt x="7456" y="1061140"/>
                  <a:pt x="281833" y="895407"/>
                  <a:pt x="564429" y="936103"/>
                </a:cubicBezTo>
                <a:cubicBezTo>
                  <a:pt x="565678" y="933061"/>
                  <a:pt x="568616" y="930063"/>
                  <a:pt x="569836" y="927263"/>
                </a:cubicBezTo>
                <a:close/>
              </a:path>
              <a:path w="6312031" h="2787597" fill="none" extrusionOk="0">
                <a:moveTo>
                  <a:pt x="685702" y="1689141"/>
                </a:moveTo>
                <a:cubicBezTo>
                  <a:pt x="537435" y="1685226"/>
                  <a:pt x="415626" y="1658775"/>
                  <a:pt x="315601" y="1637713"/>
                </a:cubicBezTo>
                <a:moveTo>
                  <a:pt x="1012262" y="2251952"/>
                </a:moveTo>
                <a:cubicBezTo>
                  <a:pt x="962219" y="2269316"/>
                  <a:pt x="906067" y="2275371"/>
                  <a:pt x="850370" y="2276537"/>
                </a:cubicBezTo>
                <a:moveTo>
                  <a:pt x="2407630" y="2522388"/>
                </a:moveTo>
                <a:cubicBezTo>
                  <a:pt x="2367586" y="2485151"/>
                  <a:pt x="2325230" y="2451316"/>
                  <a:pt x="2310028" y="2410109"/>
                </a:cubicBezTo>
                <a:moveTo>
                  <a:pt x="4211965" y="2242402"/>
                </a:moveTo>
                <a:cubicBezTo>
                  <a:pt x="4196478" y="2280494"/>
                  <a:pt x="4191593" y="2327467"/>
                  <a:pt x="4172953" y="2365585"/>
                </a:cubicBezTo>
                <a:moveTo>
                  <a:pt x="4986650" y="1481169"/>
                </a:moveTo>
                <a:cubicBezTo>
                  <a:pt x="5305820" y="1551896"/>
                  <a:pt x="5442076" y="1754946"/>
                  <a:pt x="5461660" y="1941638"/>
                </a:cubicBezTo>
                <a:moveTo>
                  <a:pt x="6107182" y="990758"/>
                </a:moveTo>
                <a:cubicBezTo>
                  <a:pt x="6065778" y="1056174"/>
                  <a:pt x="5972430" y="1108993"/>
                  <a:pt x="5895612" y="1163434"/>
                </a:cubicBezTo>
                <a:moveTo>
                  <a:pt x="5599589" y="350127"/>
                </a:moveTo>
                <a:cubicBezTo>
                  <a:pt x="5607252" y="374495"/>
                  <a:pt x="5610532" y="406165"/>
                  <a:pt x="5610694" y="431690"/>
                </a:cubicBezTo>
                <a:moveTo>
                  <a:pt x="4248639" y="255013"/>
                </a:moveTo>
                <a:cubicBezTo>
                  <a:pt x="4288006" y="223321"/>
                  <a:pt x="4319952" y="189499"/>
                  <a:pt x="4357054" y="150994"/>
                </a:cubicBezTo>
                <a:moveTo>
                  <a:pt x="3235061" y="304570"/>
                </a:moveTo>
                <a:cubicBezTo>
                  <a:pt x="3249119" y="277478"/>
                  <a:pt x="3261223" y="245510"/>
                  <a:pt x="3287516" y="214877"/>
                </a:cubicBezTo>
                <a:moveTo>
                  <a:pt x="2045565" y="335027"/>
                </a:moveTo>
                <a:cubicBezTo>
                  <a:pt x="2117382" y="372945"/>
                  <a:pt x="2167681" y="386162"/>
                  <a:pt x="2235510" y="422011"/>
                </a:cubicBezTo>
                <a:moveTo>
                  <a:pt x="603003" y="1018827"/>
                </a:moveTo>
                <a:cubicBezTo>
                  <a:pt x="586563" y="981171"/>
                  <a:pt x="583045" y="957958"/>
                  <a:pt x="569836" y="927263"/>
                </a:cubicBezTo>
              </a:path>
              <a:path w="6312031" h="2787597" stroke="0" extrusionOk="0">
                <a:moveTo>
                  <a:pt x="569836" y="927263"/>
                </a:moveTo>
                <a:cubicBezTo>
                  <a:pt x="514198" y="795820"/>
                  <a:pt x="639218" y="613803"/>
                  <a:pt x="821586" y="445692"/>
                </a:cubicBezTo>
                <a:cubicBezTo>
                  <a:pt x="1097508" y="278998"/>
                  <a:pt x="1624464" y="187200"/>
                  <a:pt x="2046296" y="335673"/>
                </a:cubicBezTo>
                <a:cubicBezTo>
                  <a:pt x="2295726" y="83443"/>
                  <a:pt x="2916703" y="8489"/>
                  <a:pt x="3281087" y="221459"/>
                </a:cubicBezTo>
                <a:cubicBezTo>
                  <a:pt x="3375820" y="59372"/>
                  <a:pt x="3557864" y="-22024"/>
                  <a:pt x="3762233" y="12905"/>
                </a:cubicBezTo>
                <a:cubicBezTo>
                  <a:pt x="4014593" y="-28739"/>
                  <a:pt x="4258774" y="48009"/>
                  <a:pt x="4358954" y="160093"/>
                </a:cubicBezTo>
                <a:cubicBezTo>
                  <a:pt x="4610425" y="-25498"/>
                  <a:pt x="4827489" y="-48497"/>
                  <a:pt x="5181563" y="44524"/>
                </a:cubicBezTo>
                <a:cubicBezTo>
                  <a:pt x="5401804" y="98057"/>
                  <a:pt x="5585649" y="234851"/>
                  <a:pt x="5598713" y="359806"/>
                </a:cubicBezTo>
                <a:cubicBezTo>
                  <a:pt x="5847197" y="392462"/>
                  <a:pt x="6046309" y="518591"/>
                  <a:pt x="6134066" y="665796"/>
                </a:cubicBezTo>
                <a:cubicBezTo>
                  <a:pt x="6198308" y="772289"/>
                  <a:pt x="6210259" y="892725"/>
                  <a:pt x="6110104" y="997598"/>
                </a:cubicBezTo>
                <a:cubicBezTo>
                  <a:pt x="6294947" y="1162368"/>
                  <a:pt x="6380413" y="1298870"/>
                  <a:pt x="6285146" y="1504915"/>
                </a:cubicBezTo>
                <a:cubicBezTo>
                  <a:pt x="6213662" y="1784546"/>
                  <a:pt x="5865128" y="1900854"/>
                  <a:pt x="5465166" y="1948994"/>
                </a:cubicBezTo>
                <a:cubicBezTo>
                  <a:pt x="5471259" y="2096175"/>
                  <a:pt x="5325849" y="2245590"/>
                  <a:pt x="5171628" y="2329514"/>
                </a:cubicBezTo>
                <a:cubicBezTo>
                  <a:pt x="4880785" y="2469195"/>
                  <a:pt x="4470767" y="2498139"/>
                  <a:pt x="4172223" y="2375587"/>
                </a:cubicBezTo>
                <a:cubicBezTo>
                  <a:pt x="4156157" y="2587785"/>
                  <a:pt x="3817634" y="2656326"/>
                  <a:pt x="3458028" y="2781531"/>
                </a:cubicBezTo>
                <a:cubicBezTo>
                  <a:pt x="3034188" y="2844520"/>
                  <a:pt x="2662309" y="2681709"/>
                  <a:pt x="2407922" y="2533744"/>
                </a:cubicBezTo>
                <a:cubicBezTo>
                  <a:pt x="1752467" y="2659778"/>
                  <a:pt x="1075690" y="2602376"/>
                  <a:pt x="848033" y="2288926"/>
                </a:cubicBezTo>
                <a:cubicBezTo>
                  <a:pt x="523743" y="2322388"/>
                  <a:pt x="236883" y="2171010"/>
                  <a:pt x="162184" y="2016490"/>
                </a:cubicBezTo>
                <a:cubicBezTo>
                  <a:pt x="71303" y="1859019"/>
                  <a:pt x="177766" y="1768950"/>
                  <a:pt x="308734" y="1648747"/>
                </a:cubicBezTo>
                <a:cubicBezTo>
                  <a:pt x="86729" y="1565459"/>
                  <a:pt x="-18586" y="1406472"/>
                  <a:pt x="-731" y="1271453"/>
                </a:cubicBezTo>
                <a:cubicBezTo>
                  <a:pt x="34999" y="1102356"/>
                  <a:pt x="313775" y="982244"/>
                  <a:pt x="564429" y="936103"/>
                </a:cubicBezTo>
                <a:cubicBezTo>
                  <a:pt x="566281" y="932455"/>
                  <a:pt x="568512" y="929340"/>
                  <a:pt x="569836" y="927263"/>
                </a:cubicBezTo>
                <a:close/>
              </a:path>
              <a:path w="6312031" h="2787597" fill="none" stroke="0" extrusionOk="0">
                <a:moveTo>
                  <a:pt x="685702" y="1689141"/>
                </a:moveTo>
                <a:cubicBezTo>
                  <a:pt x="574550" y="1718789"/>
                  <a:pt x="433915" y="1669711"/>
                  <a:pt x="315601" y="1637713"/>
                </a:cubicBezTo>
                <a:moveTo>
                  <a:pt x="1012262" y="2251952"/>
                </a:moveTo>
                <a:cubicBezTo>
                  <a:pt x="969915" y="2272608"/>
                  <a:pt x="904478" y="2266506"/>
                  <a:pt x="850370" y="2276537"/>
                </a:cubicBezTo>
                <a:moveTo>
                  <a:pt x="2407630" y="2522388"/>
                </a:moveTo>
                <a:cubicBezTo>
                  <a:pt x="2374475" y="2490656"/>
                  <a:pt x="2322862" y="2444711"/>
                  <a:pt x="2310028" y="2410109"/>
                </a:cubicBezTo>
                <a:moveTo>
                  <a:pt x="4211965" y="2242402"/>
                </a:moveTo>
                <a:cubicBezTo>
                  <a:pt x="4197784" y="2281815"/>
                  <a:pt x="4190255" y="2326702"/>
                  <a:pt x="4172953" y="2365585"/>
                </a:cubicBezTo>
                <a:moveTo>
                  <a:pt x="4986650" y="1481169"/>
                </a:moveTo>
                <a:cubicBezTo>
                  <a:pt x="5241713" y="1548088"/>
                  <a:pt x="5474814" y="1739664"/>
                  <a:pt x="5461660" y="1941638"/>
                </a:cubicBezTo>
                <a:moveTo>
                  <a:pt x="6107182" y="990758"/>
                </a:moveTo>
                <a:cubicBezTo>
                  <a:pt x="6059712" y="1054699"/>
                  <a:pt x="5984109" y="1116222"/>
                  <a:pt x="5895612" y="1163434"/>
                </a:cubicBezTo>
                <a:moveTo>
                  <a:pt x="5599589" y="350127"/>
                </a:moveTo>
                <a:cubicBezTo>
                  <a:pt x="5610284" y="375951"/>
                  <a:pt x="5606159" y="404790"/>
                  <a:pt x="5610694" y="431690"/>
                </a:cubicBezTo>
                <a:moveTo>
                  <a:pt x="4248639" y="255013"/>
                </a:moveTo>
                <a:cubicBezTo>
                  <a:pt x="4269605" y="205202"/>
                  <a:pt x="4306659" y="184174"/>
                  <a:pt x="4357054" y="150994"/>
                </a:cubicBezTo>
                <a:moveTo>
                  <a:pt x="3235061" y="304570"/>
                </a:moveTo>
                <a:cubicBezTo>
                  <a:pt x="3254181" y="278067"/>
                  <a:pt x="3257704" y="248480"/>
                  <a:pt x="3287516" y="214877"/>
                </a:cubicBezTo>
                <a:moveTo>
                  <a:pt x="2045565" y="335027"/>
                </a:moveTo>
                <a:cubicBezTo>
                  <a:pt x="2122018" y="362731"/>
                  <a:pt x="2189010" y="392684"/>
                  <a:pt x="2235510" y="422011"/>
                </a:cubicBezTo>
                <a:moveTo>
                  <a:pt x="603003" y="1018827"/>
                </a:moveTo>
                <a:cubicBezTo>
                  <a:pt x="591867" y="982588"/>
                  <a:pt x="573341" y="957161"/>
                  <a:pt x="569836" y="927263"/>
                </a:cubicBezTo>
              </a:path>
            </a:pathLst>
          </a:custGeom>
          <a:solidFill>
            <a:schemeClr val="accent2">
              <a:lumMod val="60000"/>
              <a:lumOff val="40000"/>
            </a:schemeClr>
          </a:solidFill>
          <a:ln w="38100">
            <a:solidFill>
              <a:schemeClr val="tx1"/>
            </a:solidFill>
            <a:extLst>
              <a:ext uri="{C807C97D-BFC1-408E-A445-0C87EB9F89A2}">
                <ask:lineSketchStyleProps xmlns:ask="http://schemas.microsoft.com/office/drawing/2018/sketchyshapes" sd="771489246">
                  <a:prstGeom prst="cloud">
                    <a:avLst/>
                  </a:prstGeom>
                  <ask:type>
                    <ask:lineSketchScribble/>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Để viết được một bài văn tả người ta phải làm gì?</a:t>
            </a:r>
          </a:p>
        </p:txBody>
      </p:sp>
      <p:pic>
        <p:nvPicPr>
          <p:cNvPr id="5" name="Picture 5">
            <a:extLst>
              <a:ext uri="{FF2B5EF4-FFF2-40B4-BE49-F238E27FC236}">
                <a16:creationId xmlns:a16="http://schemas.microsoft.com/office/drawing/2014/main" id="{85EF79B7-52DA-42A5-BBC2-34F3F17ED9A6}"/>
              </a:ext>
            </a:extLst>
          </p:cNvPr>
          <p:cNvPicPr>
            <a:picLocks noChangeAspect="1"/>
          </p:cNvPicPr>
          <p:nvPr/>
        </p:nvPicPr>
        <p:blipFill>
          <a:blip r:embed="rId2">
            <a:alphaModFix amt="85000"/>
          </a:blip>
          <a:srcRect/>
          <a:stretch>
            <a:fillRect/>
          </a:stretch>
        </p:blipFill>
        <p:spPr>
          <a:xfrm>
            <a:off x="702312" y="820349"/>
            <a:ext cx="4303231" cy="5699643"/>
          </a:xfrm>
          <a:prstGeom prst="rect">
            <a:avLst/>
          </a:prstGeom>
        </p:spPr>
      </p:pic>
      <p:sp>
        <p:nvSpPr>
          <p:cNvPr id="10" name="TextBox 9">
            <a:extLst>
              <a:ext uri="{FF2B5EF4-FFF2-40B4-BE49-F238E27FC236}">
                <a16:creationId xmlns:a16="http://schemas.microsoft.com/office/drawing/2014/main" id="{3476051E-5326-4A05-A93C-BA611CE511C2}"/>
              </a:ext>
            </a:extLst>
          </p:cNvPr>
          <p:cNvSpPr txBox="1"/>
          <p:nvPr/>
        </p:nvSpPr>
        <p:spPr>
          <a:xfrm>
            <a:off x="5375394" y="4284787"/>
            <a:ext cx="5572328" cy="1200329"/>
          </a:xfrm>
          <a:prstGeom prst="rect">
            <a:avLst/>
          </a:prstGeom>
          <a:noFill/>
        </p:spPr>
        <p:txBody>
          <a:bodyPr wrap="square">
            <a:spAutoFit/>
          </a:bodyPr>
          <a:lstStyle/>
          <a:p>
            <a:pPr algn="ctr"/>
            <a:r>
              <a:rPr lang="en-US" sz="3600" b="1">
                <a:effectLst/>
                <a:latin typeface="Times New Roman" panose="02020603050405020304" pitchFamily="18" charset="0"/>
                <a:ea typeface="Calibri" panose="020F0502020204030204" pitchFamily="34" charset="0"/>
              </a:rPr>
              <a:t>Quan sát ngoại hình, hoạt động của nhân vật. </a:t>
            </a:r>
            <a:endParaRPr lang="en-US" sz="3600" b="1"/>
          </a:p>
        </p:txBody>
      </p:sp>
    </p:spTree>
    <p:extLst>
      <p:ext uri="{BB962C8B-B14F-4D97-AF65-F5344CB8AC3E}">
        <p14:creationId xmlns:p14="http://schemas.microsoft.com/office/powerpoint/2010/main" val="4735945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loud 36">
            <a:extLst>
              <a:ext uri="{FF2B5EF4-FFF2-40B4-BE49-F238E27FC236}">
                <a16:creationId xmlns:a16="http://schemas.microsoft.com/office/drawing/2014/main" id="{76EFCED3-2F58-45F7-9A90-0A858BE2554A}"/>
              </a:ext>
            </a:extLst>
          </p:cNvPr>
          <p:cNvSpPr/>
          <p:nvPr/>
        </p:nvSpPr>
        <p:spPr>
          <a:xfrm>
            <a:off x="1301857" y="2236424"/>
            <a:ext cx="5521254" cy="2116501"/>
          </a:xfrm>
          <a:custGeom>
            <a:avLst/>
            <a:gdLst>
              <a:gd name="connsiteX0" fmla="*/ 498446 w 5521254"/>
              <a:gd name="connsiteY0" fmla="*/ 704030 h 2116501"/>
              <a:gd name="connsiteX1" fmla="*/ 718657 w 5521254"/>
              <a:gd name="connsiteY1" fmla="*/ 338395 h 2116501"/>
              <a:gd name="connsiteX2" fmla="*/ 1789934 w 5521254"/>
              <a:gd name="connsiteY2" fmla="*/ 254861 h 2116501"/>
              <a:gd name="connsiteX3" fmla="*/ 2870029 w 5521254"/>
              <a:gd name="connsiteY3" fmla="*/ 168144 h 2116501"/>
              <a:gd name="connsiteX4" fmla="*/ 3290897 w 5521254"/>
              <a:gd name="connsiteY4" fmla="*/ 9798 h 2116501"/>
              <a:gd name="connsiteX5" fmla="*/ 3812860 w 5521254"/>
              <a:gd name="connsiteY5" fmla="*/ 121551 h 2116501"/>
              <a:gd name="connsiteX6" fmla="*/ 4532412 w 5521254"/>
              <a:gd name="connsiteY6" fmla="*/ 33805 h 2116501"/>
              <a:gd name="connsiteX7" fmla="*/ 4897301 w 5521254"/>
              <a:gd name="connsiteY7" fmla="*/ 273185 h 2116501"/>
              <a:gd name="connsiteX8" fmla="*/ 5365585 w 5521254"/>
              <a:gd name="connsiteY8" fmla="*/ 505510 h 2116501"/>
              <a:gd name="connsiteX9" fmla="*/ 5344624 w 5521254"/>
              <a:gd name="connsiteY9" fmla="*/ 757432 h 2116501"/>
              <a:gd name="connsiteX10" fmla="*/ 5497737 w 5521254"/>
              <a:gd name="connsiteY10" fmla="*/ 1142616 h 2116501"/>
              <a:gd name="connsiteX11" fmla="*/ 4780485 w 5521254"/>
              <a:gd name="connsiteY11" fmla="*/ 1479786 h 2116501"/>
              <a:gd name="connsiteX12" fmla="*/ 4523721 w 5521254"/>
              <a:gd name="connsiteY12" fmla="*/ 1768699 h 2116501"/>
              <a:gd name="connsiteX13" fmla="*/ 3649523 w 5521254"/>
              <a:gd name="connsiteY13" fmla="*/ 1803680 h 2116501"/>
              <a:gd name="connsiteX14" fmla="*/ 3024803 w 5521254"/>
              <a:gd name="connsiteY14" fmla="*/ 2111895 h 2116501"/>
              <a:gd name="connsiteX15" fmla="*/ 2106256 w 5521254"/>
              <a:gd name="connsiteY15" fmla="*/ 1923762 h 2116501"/>
              <a:gd name="connsiteX16" fmla="*/ 741790 w 5521254"/>
              <a:gd name="connsiteY16" fmla="*/ 1737882 h 2116501"/>
              <a:gd name="connsiteX17" fmla="*/ 141865 w 5521254"/>
              <a:gd name="connsiteY17" fmla="*/ 1531033 h 2116501"/>
              <a:gd name="connsiteX18" fmla="*/ 270055 w 5521254"/>
              <a:gd name="connsiteY18" fmla="*/ 1251822 h 2116501"/>
              <a:gd name="connsiteX19" fmla="*/ -640 w 5521254"/>
              <a:gd name="connsiteY19" fmla="*/ 965359 h 2116501"/>
              <a:gd name="connsiteX20" fmla="*/ 493717 w 5521254"/>
              <a:gd name="connsiteY20" fmla="*/ 710742 h 2116501"/>
              <a:gd name="connsiteX21" fmla="*/ 498446 w 5521254"/>
              <a:gd name="connsiteY21" fmla="*/ 704030 h 2116501"/>
              <a:gd name="connsiteX0" fmla="*/ 599797 w 5521254"/>
              <a:gd name="connsiteY0" fmla="*/ 1282491 h 2116501"/>
              <a:gd name="connsiteX1" fmla="*/ 276062 w 5521254"/>
              <a:gd name="connsiteY1" fmla="*/ 1243444 h 2116501"/>
              <a:gd name="connsiteX2" fmla="*/ 885445 w 5521254"/>
              <a:gd name="connsiteY2" fmla="*/ 1709809 h 2116501"/>
              <a:gd name="connsiteX3" fmla="*/ 743835 w 5521254"/>
              <a:gd name="connsiteY3" fmla="*/ 1728475 h 2116501"/>
              <a:gd name="connsiteX4" fmla="*/ 2106000 w 5521254"/>
              <a:gd name="connsiteY4" fmla="*/ 1915139 h 2116501"/>
              <a:gd name="connsiteX5" fmla="*/ 2020625 w 5521254"/>
              <a:gd name="connsiteY5" fmla="*/ 1829891 h 2116501"/>
              <a:gd name="connsiteX6" fmla="*/ 3684286 w 5521254"/>
              <a:gd name="connsiteY6" fmla="*/ 1702558 h 2116501"/>
              <a:gd name="connsiteX7" fmla="*/ 3650162 w 5521254"/>
              <a:gd name="connsiteY7" fmla="*/ 1796086 h 2116501"/>
              <a:gd name="connsiteX8" fmla="*/ 4361918 w 5521254"/>
              <a:gd name="connsiteY8" fmla="*/ 1124587 h 2116501"/>
              <a:gd name="connsiteX9" fmla="*/ 4777418 w 5521254"/>
              <a:gd name="connsiteY9" fmla="*/ 1474201 h 2116501"/>
              <a:gd name="connsiteX10" fmla="*/ 5342068 w 5521254"/>
              <a:gd name="connsiteY10" fmla="*/ 752239 h 2116501"/>
              <a:gd name="connsiteX11" fmla="*/ 5157004 w 5521254"/>
              <a:gd name="connsiteY11" fmla="*/ 883345 h 2116501"/>
              <a:gd name="connsiteX12" fmla="*/ 4898068 w 5521254"/>
              <a:gd name="connsiteY12" fmla="*/ 265836 h 2116501"/>
              <a:gd name="connsiteX13" fmla="*/ 4907781 w 5521254"/>
              <a:gd name="connsiteY13" fmla="*/ 327763 h 2116501"/>
              <a:gd name="connsiteX14" fmla="*/ 3716366 w 5521254"/>
              <a:gd name="connsiteY14" fmla="*/ 193620 h 2116501"/>
              <a:gd name="connsiteX15" fmla="*/ 3811198 w 5521254"/>
              <a:gd name="connsiteY15" fmla="*/ 114643 h 2116501"/>
              <a:gd name="connsiteX16" fmla="*/ 2829770 w 5521254"/>
              <a:gd name="connsiteY16" fmla="*/ 231247 h 2116501"/>
              <a:gd name="connsiteX17" fmla="*/ 2875653 w 5521254"/>
              <a:gd name="connsiteY17" fmla="*/ 163146 h 2116501"/>
              <a:gd name="connsiteX18" fmla="*/ 1789295 w 5521254"/>
              <a:gd name="connsiteY18" fmla="*/ 254372 h 2116501"/>
              <a:gd name="connsiteX19" fmla="*/ 1955444 w 5521254"/>
              <a:gd name="connsiteY19" fmla="*/ 320414 h 2116501"/>
              <a:gd name="connsiteX20" fmla="*/ 527458 w 5521254"/>
              <a:gd name="connsiteY20" fmla="*/ 773551 h 2116501"/>
              <a:gd name="connsiteX21" fmla="*/ 498446 w 5521254"/>
              <a:gd name="connsiteY21" fmla="*/ 704030 h 211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1254" h="2116501" fill="none" extrusionOk="0">
                <a:moveTo>
                  <a:pt x="498446" y="704030"/>
                </a:moveTo>
                <a:cubicBezTo>
                  <a:pt x="452616" y="576443"/>
                  <a:pt x="569407" y="417218"/>
                  <a:pt x="718657" y="338395"/>
                </a:cubicBezTo>
                <a:cubicBezTo>
                  <a:pt x="1030051" y="130463"/>
                  <a:pt x="1397942" y="211944"/>
                  <a:pt x="1789934" y="254861"/>
                </a:cubicBezTo>
                <a:cubicBezTo>
                  <a:pt x="1929029" y="-7538"/>
                  <a:pt x="2495733" y="204"/>
                  <a:pt x="2870029" y="168144"/>
                </a:cubicBezTo>
                <a:cubicBezTo>
                  <a:pt x="2941605" y="83533"/>
                  <a:pt x="3120553" y="12774"/>
                  <a:pt x="3290897" y="9798"/>
                </a:cubicBezTo>
                <a:cubicBezTo>
                  <a:pt x="3483595" y="32152"/>
                  <a:pt x="3661244" y="4985"/>
                  <a:pt x="3812860" y="121551"/>
                </a:cubicBezTo>
                <a:cubicBezTo>
                  <a:pt x="3982234" y="8541"/>
                  <a:pt x="4316467" y="-19911"/>
                  <a:pt x="4532412" y="33805"/>
                </a:cubicBezTo>
                <a:cubicBezTo>
                  <a:pt x="4752460" y="63863"/>
                  <a:pt x="4863547" y="166904"/>
                  <a:pt x="4897301" y="273185"/>
                </a:cubicBezTo>
                <a:cubicBezTo>
                  <a:pt x="5089135" y="303901"/>
                  <a:pt x="5312105" y="374825"/>
                  <a:pt x="5365585" y="505510"/>
                </a:cubicBezTo>
                <a:cubicBezTo>
                  <a:pt x="5419177" y="593279"/>
                  <a:pt x="5430642" y="663922"/>
                  <a:pt x="5344624" y="757432"/>
                </a:cubicBezTo>
                <a:cubicBezTo>
                  <a:pt x="5483455" y="879437"/>
                  <a:pt x="5547350" y="991222"/>
                  <a:pt x="5497737" y="1142616"/>
                </a:cubicBezTo>
                <a:cubicBezTo>
                  <a:pt x="5416122" y="1297178"/>
                  <a:pt x="5140450" y="1464815"/>
                  <a:pt x="4780485" y="1479786"/>
                </a:cubicBezTo>
                <a:cubicBezTo>
                  <a:pt x="4782964" y="1593625"/>
                  <a:pt x="4658462" y="1675177"/>
                  <a:pt x="4523721" y="1768699"/>
                </a:cubicBezTo>
                <a:cubicBezTo>
                  <a:pt x="4283149" y="1884228"/>
                  <a:pt x="3970992" y="1859884"/>
                  <a:pt x="3649523" y="1803680"/>
                </a:cubicBezTo>
                <a:cubicBezTo>
                  <a:pt x="3568793" y="1997624"/>
                  <a:pt x="3339157" y="2070969"/>
                  <a:pt x="3024803" y="2111895"/>
                </a:cubicBezTo>
                <a:cubicBezTo>
                  <a:pt x="2658622" y="2155881"/>
                  <a:pt x="2324013" y="2059618"/>
                  <a:pt x="2106256" y="1923762"/>
                </a:cubicBezTo>
                <a:cubicBezTo>
                  <a:pt x="1527206" y="2037709"/>
                  <a:pt x="1008138" y="1976109"/>
                  <a:pt x="741790" y="1737882"/>
                </a:cubicBezTo>
                <a:cubicBezTo>
                  <a:pt x="460449" y="1772925"/>
                  <a:pt x="218298" y="1672309"/>
                  <a:pt x="141865" y="1531033"/>
                </a:cubicBezTo>
                <a:cubicBezTo>
                  <a:pt x="115793" y="1447286"/>
                  <a:pt x="129657" y="1305766"/>
                  <a:pt x="270055" y="1251822"/>
                </a:cubicBezTo>
                <a:cubicBezTo>
                  <a:pt x="61892" y="1199926"/>
                  <a:pt x="-13769" y="1102219"/>
                  <a:pt x="-640" y="965359"/>
                </a:cubicBezTo>
                <a:cubicBezTo>
                  <a:pt x="13284" y="809933"/>
                  <a:pt x="247469" y="668483"/>
                  <a:pt x="493717" y="710742"/>
                </a:cubicBezTo>
                <a:cubicBezTo>
                  <a:pt x="494498" y="708378"/>
                  <a:pt x="497010" y="706253"/>
                  <a:pt x="498446" y="704030"/>
                </a:cubicBezTo>
                <a:close/>
              </a:path>
              <a:path w="5521254" h="2116501" fill="none" extrusionOk="0">
                <a:moveTo>
                  <a:pt x="599797" y="1282491"/>
                </a:moveTo>
                <a:cubicBezTo>
                  <a:pt x="478974" y="1283000"/>
                  <a:pt x="362279" y="1255293"/>
                  <a:pt x="276062" y="1243444"/>
                </a:cubicBezTo>
                <a:moveTo>
                  <a:pt x="885445" y="1709809"/>
                </a:moveTo>
                <a:cubicBezTo>
                  <a:pt x="843066" y="1727309"/>
                  <a:pt x="793167" y="1737439"/>
                  <a:pt x="743835" y="1728475"/>
                </a:cubicBezTo>
                <a:moveTo>
                  <a:pt x="2106000" y="1915139"/>
                </a:moveTo>
                <a:cubicBezTo>
                  <a:pt x="2068714" y="1882247"/>
                  <a:pt x="2041889" y="1860053"/>
                  <a:pt x="2020625" y="1829891"/>
                </a:cubicBezTo>
                <a:moveTo>
                  <a:pt x="3684286" y="1702558"/>
                </a:moveTo>
                <a:cubicBezTo>
                  <a:pt x="3670113" y="1730823"/>
                  <a:pt x="3664539" y="1769927"/>
                  <a:pt x="3650162" y="1796086"/>
                </a:cubicBezTo>
                <a:moveTo>
                  <a:pt x="4361918" y="1124587"/>
                </a:moveTo>
                <a:cubicBezTo>
                  <a:pt x="4622812" y="1186942"/>
                  <a:pt x="4751257" y="1337129"/>
                  <a:pt x="4777418" y="1474201"/>
                </a:cubicBezTo>
                <a:moveTo>
                  <a:pt x="5342068" y="752239"/>
                </a:moveTo>
                <a:cubicBezTo>
                  <a:pt x="5319416" y="799145"/>
                  <a:pt x="5228688" y="843391"/>
                  <a:pt x="5157004" y="883345"/>
                </a:cubicBezTo>
                <a:moveTo>
                  <a:pt x="4898068" y="265836"/>
                </a:moveTo>
                <a:cubicBezTo>
                  <a:pt x="4904436" y="281757"/>
                  <a:pt x="4906359" y="311229"/>
                  <a:pt x="4907781" y="327763"/>
                </a:cubicBezTo>
                <a:moveTo>
                  <a:pt x="3716366" y="193620"/>
                </a:moveTo>
                <a:cubicBezTo>
                  <a:pt x="3741817" y="165711"/>
                  <a:pt x="3775132" y="141176"/>
                  <a:pt x="3811198" y="114643"/>
                </a:cubicBezTo>
                <a:moveTo>
                  <a:pt x="2829770" y="231247"/>
                </a:moveTo>
                <a:cubicBezTo>
                  <a:pt x="2841616" y="210497"/>
                  <a:pt x="2853392" y="186076"/>
                  <a:pt x="2875653" y="163146"/>
                </a:cubicBezTo>
                <a:moveTo>
                  <a:pt x="1789295" y="254372"/>
                </a:moveTo>
                <a:cubicBezTo>
                  <a:pt x="1851567" y="282112"/>
                  <a:pt x="1897607" y="293258"/>
                  <a:pt x="1955444" y="320414"/>
                </a:cubicBezTo>
                <a:moveTo>
                  <a:pt x="527458" y="773551"/>
                </a:moveTo>
                <a:cubicBezTo>
                  <a:pt x="513977" y="749061"/>
                  <a:pt x="508629" y="727373"/>
                  <a:pt x="498446" y="704030"/>
                </a:cubicBezTo>
              </a:path>
              <a:path w="5521254" h="2116501" stroke="0" extrusionOk="0">
                <a:moveTo>
                  <a:pt x="498446" y="704030"/>
                </a:moveTo>
                <a:cubicBezTo>
                  <a:pt x="457342" y="588701"/>
                  <a:pt x="558432" y="468826"/>
                  <a:pt x="718657" y="338395"/>
                </a:cubicBezTo>
                <a:cubicBezTo>
                  <a:pt x="921697" y="254654"/>
                  <a:pt x="1392800" y="131403"/>
                  <a:pt x="1789934" y="254861"/>
                </a:cubicBezTo>
                <a:cubicBezTo>
                  <a:pt x="2016167" y="106252"/>
                  <a:pt x="2607337" y="63597"/>
                  <a:pt x="2870029" y="168144"/>
                </a:cubicBezTo>
                <a:cubicBezTo>
                  <a:pt x="2952092" y="76101"/>
                  <a:pt x="3109549" y="18929"/>
                  <a:pt x="3290897" y="9798"/>
                </a:cubicBezTo>
                <a:cubicBezTo>
                  <a:pt x="3517211" y="-29556"/>
                  <a:pt x="3719887" y="36483"/>
                  <a:pt x="3812860" y="121551"/>
                </a:cubicBezTo>
                <a:cubicBezTo>
                  <a:pt x="4029409" y="-21345"/>
                  <a:pt x="4260023" y="-28575"/>
                  <a:pt x="4532412" y="33805"/>
                </a:cubicBezTo>
                <a:cubicBezTo>
                  <a:pt x="4731539" y="63356"/>
                  <a:pt x="4886832" y="180608"/>
                  <a:pt x="4897301" y="273185"/>
                </a:cubicBezTo>
                <a:cubicBezTo>
                  <a:pt x="5101635" y="268394"/>
                  <a:pt x="5274227" y="400177"/>
                  <a:pt x="5365585" y="505510"/>
                </a:cubicBezTo>
                <a:cubicBezTo>
                  <a:pt x="5422372" y="585844"/>
                  <a:pt x="5413189" y="677652"/>
                  <a:pt x="5344624" y="757432"/>
                </a:cubicBezTo>
                <a:cubicBezTo>
                  <a:pt x="5506174" y="880210"/>
                  <a:pt x="5581428" y="982246"/>
                  <a:pt x="5497737" y="1142616"/>
                </a:cubicBezTo>
                <a:cubicBezTo>
                  <a:pt x="5450180" y="1385814"/>
                  <a:pt x="5130902" y="1437605"/>
                  <a:pt x="4780485" y="1479786"/>
                </a:cubicBezTo>
                <a:cubicBezTo>
                  <a:pt x="4808630" y="1594197"/>
                  <a:pt x="4674318" y="1700322"/>
                  <a:pt x="4523721" y="1768699"/>
                </a:cubicBezTo>
                <a:cubicBezTo>
                  <a:pt x="4228112" y="1852674"/>
                  <a:pt x="3868838" y="1910427"/>
                  <a:pt x="3649523" y="1803680"/>
                </a:cubicBezTo>
                <a:cubicBezTo>
                  <a:pt x="3610403" y="1963009"/>
                  <a:pt x="3337898" y="2013935"/>
                  <a:pt x="3024803" y="2111895"/>
                </a:cubicBezTo>
                <a:cubicBezTo>
                  <a:pt x="2624712" y="2166840"/>
                  <a:pt x="2317254" y="2056637"/>
                  <a:pt x="2106256" y="1923762"/>
                </a:cubicBezTo>
                <a:cubicBezTo>
                  <a:pt x="1596453" y="2050670"/>
                  <a:pt x="939671" y="1973613"/>
                  <a:pt x="741790" y="1737882"/>
                </a:cubicBezTo>
                <a:cubicBezTo>
                  <a:pt x="447249" y="1772914"/>
                  <a:pt x="209101" y="1649318"/>
                  <a:pt x="141865" y="1531033"/>
                </a:cubicBezTo>
                <a:cubicBezTo>
                  <a:pt x="84793" y="1430713"/>
                  <a:pt x="137817" y="1328809"/>
                  <a:pt x="270055" y="1251822"/>
                </a:cubicBezTo>
                <a:cubicBezTo>
                  <a:pt x="66052" y="1171912"/>
                  <a:pt x="-23316" y="1075400"/>
                  <a:pt x="-640" y="965359"/>
                </a:cubicBezTo>
                <a:cubicBezTo>
                  <a:pt x="30959" y="875965"/>
                  <a:pt x="282869" y="754275"/>
                  <a:pt x="493717" y="710742"/>
                </a:cubicBezTo>
                <a:cubicBezTo>
                  <a:pt x="495329" y="707947"/>
                  <a:pt x="497123" y="705848"/>
                  <a:pt x="498446" y="704030"/>
                </a:cubicBezTo>
                <a:close/>
              </a:path>
              <a:path w="5521254" h="2116501" fill="none" stroke="0" extrusionOk="0">
                <a:moveTo>
                  <a:pt x="599797" y="1282491"/>
                </a:moveTo>
                <a:cubicBezTo>
                  <a:pt x="492597" y="1294665"/>
                  <a:pt x="389934" y="1254867"/>
                  <a:pt x="276062" y="1243444"/>
                </a:cubicBezTo>
                <a:moveTo>
                  <a:pt x="885445" y="1709809"/>
                </a:moveTo>
                <a:cubicBezTo>
                  <a:pt x="847963" y="1726060"/>
                  <a:pt x="790525" y="1717365"/>
                  <a:pt x="743835" y="1728475"/>
                </a:cubicBezTo>
                <a:moveTo>
                  <a:pt x="2106000" y="1915139"/>
                </a:moveTo>
                <a:cubicBezTo>
                  <a:pt x="2076772" y="1891316"/>
                  <a:pt x="2042172" y="1859428"/>
                  <a:pt x="2020625" y="1829891"/>
                </a:cubicBezTo>
                <a:moveTo>
                  <a:pt x="3684286" y="1702558"/>
                </a:moveTo>
                <a:cubicBezTo>
                  <a:pt x="3675996" y="1733345"/>
                  <a:pt x="3661197" y="1768503"/>
                  <a:pt x="3650162" y="1796086"/>
                </a:cubicBezTo>
                <a:moveTo>
                  <a:pt x="4361918" y="1124587"/>
                </a:moveTo>
                <a:cubicBezTo>
                  <a:pt x="4596889" y="1179128"/>
                  <a:pt x="4815844" y="1303941"/>
                  <a:pt x="4777418" y="1474201"/>
                </a:cubicBezTo>
                <a:moveTo>
                  <a:pt x="5342068" y="752239"/>
                </a:moveTo>
                <a:cubicBezTo>
                  <a:pt x="5300586" y="794162"/>
                  <a:pt x="5217730" y="846265"/>
                  <a:pt x="5157004" y="883345"/>
                </a:cubicBezTo>
                <a:moveTo>
                  <a:pt x="4898068" y="265836"/>
                </a:moveTo>
                <a:cubicBezTo>
                  <a:pt x="4906185" y="285822"/>
                  <a:pt x="4903289" y="307438"/>
                  <a:pt x="4907781" y="327763"/>
                </a:cubicBezTo>
                <a:moveTo>
                  <a:pt x="3716366" y="193620"/>
                </a:moveTo>
                <a:cubicBezTo>
                  <a:pt x="3738414" y="161193"/>
                  <a:pt x="3764204" y="140931"/>
                  <a:pt x="3811198" y="114643"/>
                </a:cubicBezTo>
                <a:moveTo>
                  <a:pt x="2829770" y="231247"/>
                </a:moveTo>
                <a:cubicBezTo>
                  <a:pt x="2841375" y="208663"/>
                  <a:pt x="2850218" y="188729"/>
                  <a:pt x="2875653" y="163146"/>
                </a:cubicBezTo>
                <a:moveTo>
                  <a:pt x="1789295" y="254372"/>
                </a:moveTo>
                <a:cubicBezTo>
                  <a:pt x="1855291" y="275399"/>
                  <a:pt x="1918199" y="299954"/>
                  <a:pt x="1955444" y="320414"/>
                </a:cubicBezTo>
                <a:moveTo>
                  <a:pt x="527458" y="773551"/>
                </a:moveTo>
                <a:cubicBezTo>
                  <a:pt x="516185" y="747776"/>
                  <a:pt x="502737" y="726997"/>
                  <a:pt x="498446" y="704030"/>
                </a:cubicBezTo>
              </a:path>
            </a:pathLst>
          </a:custGeom>
          <a:solidFill>
            <a:schemeClr val="accent2">
              <a:lumMod val="60000"/>
              <a:lumOff val="40000"/>
            </a:schemeClr>
          </a:solidFill>
          <a:ln w="38100">
            <a:solidFill>
              <a:schemeClr val="tx1"/>
            </a:solidFill>
            <a:extLst>
              <a:ext uri="{C807C97D-BFC1-408E-A445-0C87EB9F89A2}">
                <ask:lineSketchStyleProps xmlns:ask="http://schemas.microsoft.com/office/drawing/2018/sketchyshapes" sd="771489246">
                  <a:prstGeom prst="cloud">
                    <a:avLst/>
                  </a:prstGeom>
                  <ask:type>
                    <ask:lineSketchScribble/>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a:latin typeface="Tahoma" panose="020B0604030504040204" pitchFamily="34" charset="0"/>
                <a:ea typeface="Tahoma" panose="020B0604030504040204" pitchFamily="34" charset="0"/>
                <a:cs typeface="Tahoma" panose="020B0604030504040204" pitchFamily="34" charset="0"/>
              </a:rPr>
              <a:t>Tìm ý và </a:t>
            </a:r>
          </a:p>
          <a:p>
            <a:pPr algn="ctr"/>
            <a:r>
              <a:rPr lang="en-US" sz="3600" b="1">
                <a:latin typeface="Tahoma" panose="020B0604030504040204" pitchFamily="34" charset="0"/>
                <a:ea typeface="Tahoma" panose="020B0604030504040204" pitchFamily="34" charset="0"/>
                <a:cs typeface="Tahoma" panose="020B0604030504040204" pitchFamily="34" charset="0"/>
              </a:rPr>
              <a:t>lập dàn ý</a:t>
            </a:r>
          </a:p>
        </p:txBody>
      </p:sp>
      <p:pic>
        <p:nvPicPr>
          <p:cNvPr id="9" name="Picture 5">
            <a:extLst>
              <a:ext uri="{FF2B5EF4-FFF2-40B4-BE49-F238E27FC236}">
                <a16:creationId xmlns:a16="http://schemas.microsoft.com/office/drawing/2014/main" id="{01C305DA-26E6-4F72-87AD-6C08F452387D}"/>
              </a:ext>
            </a:extLst>
          </p:cNvPr>
          <p:cNvPicPr>
            <a:picLocks noChangeAspect="1"/>
          </p:cNvPicPr>
          <p:nvPr/>
        </p:nvPicPr>
        <p:blipFill>
          <a:blip r:embed="rId2"/>
          <a:srcRect/>
          <a:stretch>
            <a:fillRect/>
          </a:stretch>
        </p:blipFill>
        <p:spPr>
          <a:xfrm>
            <a:off x="6544140" y="302081"/>
            <a:ext cx="4754124" cy="6255426"/>
          </a:xfrm>
          <a:prstGeom prst="rect">
            <a:avLst/>
          </a:prstGeom>
        </p:spPr>
      </p:pic>
    </p:spTree>
    <p:extLst>
      <p:ext uri="{BB962C8B-B14F-4D97-AF65-F5344CB8AC3E}">
        <p14:creationId xmlns:p14="http://schemas.microsoft.com/office/powerpoint/2010/main" val="2459504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D36FCE8C-CCF7-4B8B-81E2-D16C775D8F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3209" y="2381043"/>
            <a:ext cx="7423994" cy="3719594"/>
          </a:xfrm>
          <a:prstGeom prst="rect">
            <a:avLst/>
          </a:prstGeom>
        </p:spPr>
      </p:pic>
      <p:sp>
        <p:nvSpPr>
          <p:cNvPr id="3" name="梯形 2"/>
          <p:cNvSpPr/>
          <p:nvPr/>
        </p:nvSpPr>
        <p:spPr>
          <a:xfrm rot="10800000">
            <a:off x="5178192" y="1110781"/>
            <a:ext cx="1834028" cy="1160430"/>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endParaRPr>
          </a:p>
        </p:txBody>
      </p:sp>
      <p:sp>
        <p:nvSpPr>
          <p:cNvPr id="4" name="矩形 3"/>
          <p:cNvSpPr/>
          <p:nvPr/>
        </p:nvSpPr>
        <p:spPr>
          <a:xfrm>
            <a:off x="5015386" y="116569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solidFill>
                  <a:schemeClr val="bg1"/>
                </a:solidFill>
                <a:latin typeface="Source Han Sans CN Medium" panose="020B0500000000000000" pitchFamily="34" charset="-128"/>
                <a:ea typeface="Source Han Sans CN Medium" panose="020B0500000000000000" pitchFamily="34" charset="-128"/>
              </a:rPr>
              <a:t>01</a:t>
            </a:r>
            <a:endParaRPr lang="zh-CN" altLang="en-US" sz="6000" b="1" dirty="0">
              <a:solidFill>
                <a:schemeClr val="bg1"/>
              </a:solidFill>
              <a:latin typeface="Source Han Sans CN Medium" panose="020B0500000000000000" pitchFamily="34" charset="-128"/>
              <a:ea typeface="Source Han Sans CN Medium" panose="020B0500000000000000" pitchFamily="34" charset="-128"/>
            </a:endParaRPr>
          </a:p>
        </p:txBody>
      </p:sp>
      <p:sp>
        <p:nvSpPr>
          <p:cNvPr id="9" name="矩形 24">
            <a:extLst>
              <a:ext uri="{FF2B5EF4-FFF2-40B4-BE49-F238E27FC236}">
                <a16:creationId xmlns:a16="http://schemas.microsoft.com/office/drawing/2014/main" id="{AF5BBE6B-A586-4760-BA19-902C49DE262E}"/>
              </a:ext>
            </a:extLst>
          </p:cNvPr>
          <p:cNvSpPr/>
          <p:nvPr/>
        </p:nvSpPr>
        <p:spPr>
          <a:xfrm>
            <a:off x="3557915" y="3429794"/>
            <a:ext cx="5338114" cy="1446550"/>
          </a:xfrm>
          <a:prstGeom prst="rect">
            <a:avLst/>
          </a:prstGeom>
          <a:noFill/>
        </p:spPr>
        <p:txBody>
          <a:bodyPr wrap="square">
            <a:spAutoFit/>
          </a:bodyPr>
          <a:lstStyle/>
          <a:p>
            <a:pPr algn="ctr"/>
            <a:r>
              <a:rPr lang="en-SG" sz="4400" b="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Tả một em bé đang tuổi tập đi, tập nói.</a:t>
            </a:r>
          </a:p>
        </p:txBody>
      </p:sp>
      <p:pic>
        <p:nvPicPr>
          <p:cNvPr id="11" name="Picture 2">
            <a:extLst>
              <a:ext uri="{FF2B5EF4-FFF2-40B4-BE49-F238E27FC236}">
                <a16:creationId xmlns:a16="http://schemas.microsoft.com/office/drawing/2014/main" id="{FEA621C5-FAD4-4326-9287-97DA7150CA90}"/>
              </a:ext>
            </a:extLst>
          </p:cNvPr>
          <p:cNvPicPr>
            <a:picLocks noChangeAspect="1"/>
          </p:cNvPicPr>
          <p:nvPr/>
        </p:nvPicPr>
        <p:blipFill>
          <a:blip r:embed="rId4"/>
          <a:srcRect/>
          <a:stretch>
            <a:fillRect/>
          </a:stretch>
        </p:blipFill>
        <p:spPr>
          <a:xfrm>
            <a:off x="261043" y="1358983"/>
            <a:ext cx="3843169" cy="5184714"/>
          </a:xfrm>
          <a:prstGeom prst="rect">
            <a:avLst/>
          </a:prstGeom>
        </p:spPr>
      </p:pic>
      <p:pic>
        <p:nvPicPr>
          <p:cNvPr id="12" name="Picture 10">
            <a:extLst>
              <a:ext uri="{FF2B5EF4-FFF2-40B4-BE49-F238E27FC236}">
                <a16:creationId xmlns:a16="http://schemas.microsoft.com/office/drawing/2014/main" id="{5D61B602-7921-40E1-83DD-4AD9770FF1F3}"/>
              </a:ext>
            </a:extLst>
          </p:cNvPr>
          <p:cNvPicPr>
            <a:picLocks noChangeAspect="1"/>
          </p:cNvPicPr>
          <p:nvPr/>
        </p:nvPicPr>
        <p:blipFill>
          <a:blip r:embed="rId5"/>
          <a:srcRect/>
          <a:stretch>
            <a:fillRect/>
          </a:stretch>
        </p:blipFill>
        <p:spPr>
          <a:xfrm>
            <a:off x="8392679" y="1358983"/>
            <a:ext cx="1917875" cy="2223623"/>
          </a:xfrm>
          <a:prstGeom prst="rect">
            <a:avLst/>
          </a:prstGeom>
        </p:spPr>
      </p:pic>
    </p:spTree>
    <p:extLst>
      <p:ext uri="{BB962C8B-B14F-4D97-AF65-F5344CB8AC3E}">
        <p14:creationId xmlns:p14="http://schemas.microsoft.com/office/powerpoint/2010/main" val="751631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C1BDD-C5D9-47D8-9D43-FEC5902ADD4B}"/>
              </a:ext>
            </a:extLst>
          </p:cNvPr>
          <p:cNvSpPr txBox="1"/>
          <p:nvPr/>
        </p:nvSpPr>
        <p:spPr>
          <a:xfrm>
            <a:off x="922141" y="1061625"/>
            <a:ext cx="6082438" cy="2400657"/>
          </a:xfrm>
          <a:prstGeom prst="rect">
            <a:avLst/>
          </a:prstGeom>
          <a:noFill/>
        </p:spPr>
        <p:txBody>
          <a:bodyPr wrap="square">
            <a:spAutoFit/>
          </a:bodyPr>
          <a:lstStyle/>
          <a:p>
            <a:pPr algn="just"/>
            <a:r>
              <a:rPr lang="vi-VN" sz="3000" b="1" i="0">
                <a:solidFill>
                  <a:srgbClr val="333333"/>
                </a:solidFill>
                <a:effectLst/>
                <a:highlight>
                  <a:srgbClr val="FFFF00"/>
                </a:highlight>
                <a:latin typeface="+mj-lt"/>
              </a:rPr>
              <a:t>I.</a:t>
            </a:r>
            <a:r>
              <a:rPr lang="en-US" sz="3000" b="1" i="0">
                <a:solidFill>
                  <a:srgbClr val="333333"/>
                </a:solidFill>
                <a:effectLst/>
                <a:highlight>
                  <a:srgbClr val="FFFF00"/>
                </a:highlight>
                <a:latin typeface="+mj-lt"/>
              </a:rPr>
              <a:t> </a:t>
            </a:r>
            <a:r>
              <a:rPr lang="vi-VN" sz="3000" b="1" i="0">
                <a:solidFill>
                  <a:srgbClr val="333333"/>
                </a:solidFill>
                <a:effectLst/>
                <a:highlight>
                  <a:srgbClr val="FFFF00"/>
                </a:highlight>
                <a:latin typeface="+mj-lt"/>
              </a:rPr>
              <a:t>Mở bài</a:t>
            </a:r>
            <a:r>
              <a:rPr lang="en-US" sz="3000" b="1" i="0">
                <a:solidFill>
                  <a:srgbClr val="333333"/>
                </a:solidFill>
                <a:effectLst/>
                <a:highlight>
                  <a:srgbClr val="FFFF00"/>
                </a:highlight>
                <a:latin typeface="+mj-lt"/>
              </a:rPr>
              <a:t>: </a:t>
            </a:r>
          </a:p>
          <a:p>
            <a:pPr algn="just"/>
            <a:r>
              <a:rPr lang="vi-VN" sz="3000">
                <a:latin typeface="Times New Roman "/>
              </a:rPr>
              <a:t>Giới thiệu em bé định tả </a:t>
            </a:r>
            <a:endParaRPr lang="en-US" sz="3000">
              <a:latin typeface="Times New Roman "/>
            </a:endParaRPr>
          </a:p>
          <a:p>
            <a:pPr marL="457200" indent="-457200" algn="just">
              <a:buFont typeface="Wingdings" panose="05000000000000000000" pitchFamily="2" charset="2"/>
              <a:buChar char="ü"/>
            </a:pPr>
            <a:r>
              <a:rPr lang="vi-VN" sz="3000">
                <a:latin typeface="Times New Roman "/>
              </a:rPr>
              <a:t>Tên gì? </a:t>
            </a:r>
            <a:endParaRPr lang="en-US" sz="3000">
              <a:latin typeface="Times New Roman "/>
            </a:endParaRPr>
          </a:p>
          <a:p>
            <a:pPr marL="457200" indent="-457200" algn="just">
              <a:buFont typeface="Wingdings" panose="05000000000000000000" pitchFamily="2" charset="2"/>
              <a:buChar char="ü"/>
            </a:pPr>
            <a:r>
              <a:rPr lang="vi-VN" sz="3000">
                <a:latin typeface="Times New Roman "/>
              </a:rPr>
              <a:t>Bé trai hay gái? </a:t>
            </a:r>
            <a:endParaRPr lang="en-US" sz="3000">
              <a:latin typeface="Times New Roman "/>
            </a:endParaRPr>
          </a:p>
          <a:p>
            <a:pPr marL="457200" indent="-457200" algn="just">
              <a:buFont typeface="Wingdings" panose="05000000000000000000" pitchFamily="2" charset="2"/>
              <a:buChar char="ü"/>
            </a:pPr>
            <a:r>
              <a:rPr lang="vi-VN" sz="3000">
                <a:latin typeface="Times New Roman "/>
              </a:rPr>
              <a:t>Em bé đó có quan hệ gì với em?</a:t>
            </a:r>
            <a:endParaRPr lang="vi-VN" sz="3000" i="0">
              <a:solidFill>
                <a:srgbClr val="333333"/>
              </a:solidFill>
              <a:effectLst/>
              <a:latin typeface="Times New Roman "/>
            </a:endParaRPr>
          </a:p>
        </p:txBody>
      </p:sp>
      <p:pic>
        <p:nvPicPr>
          <p:cNvPr id="3" name="Picture 6">
            <a:extLst>
              <a:ext uri="{FF2B5EF4-FFF2-40B4-BE49-F238E27FC236}">
                <a16:creationId xmlns:a16="http://schemas.microsoft.com/office/drawing/2014/main" id="{C3D91B44-B2CF-4C93-B8B1-D0ABE3DE27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920351" y="1712848"/>
            <a:ext cx="5097420" cy="4479358"/>
          </a:xfrm>
          <a:prstGeom prst="rect">
            <a:avLst/>
          </a:prstGeom>
        </p:spPr>
      </p:pic>
    </p:spTree>
    <p:extLst>
      <p:ext uri="{BB962C8B-B14F-4D97-AF65-F5344CB8AC3E}">
        <p14:creationId xmlns:p14="http://schemas.microsoft.com/office/powerpoint/2010/main" val="3202271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5483</TotalTime>
  <Words>1830</Words>
  <Application>Microsoft Office PowerPoint</Application>
  <PresentationFormat>Custom</PresentationFormat>
  <Paragraphs>151</Paragraphs>
  <Slides>37</Slides>
  <Notes>7</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等线</vt:lpstr>
      <vt:lpstr>等线 Light</vt:lpstr>
      <vt:lpstr>Arial</vt:lpstr>
      <vt:lpstr>Calibri</vt:lpstr>
      <vt:lpstr>Cambria</vt:lpstr>
      <vt:lpstr>Roboto</vt:lpstr>
      <vt:lpstr>Source Han Sans CN Heavy</vt:lpstr>
      <vt:lpstr>Source Han Sans CN Medium</vt:lpstr>
      <vt:lpstr>Tahoma</vt:lpstr>
      <vt:lpstr>Times New Roman</vt:lpstr>
      <vt:lpstr>Times New Roman </vt:lpstr>
      <vt:lpstr>Times New Roman (Headings)</vt:lpstr>
      <vt:lpstr>UVN Da Lat</vt:lpstr>
      <vt:lpstr>Wingdings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Tuyet Mai</dc:creator>
  <cp:lastModifiedBy>Tuyết Mai</cp:lastModifiedBy>
  <cp:revision>3079</cp:revision>
  <dcterms:created xsi:type="dcterms:W3CDTF">2015-12-01T09:06:39Z</dcterms:created>
  <dcterms:modified xsi:type="dcterms:W3CDTF">2021-12-20T00:27:14Z</dcterms:modified>
</cp:coreProperties>
</file>