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007577190" r:id="rId4"/>
    <p:sldId id="260" r:id="rId5"/>
    <p:sldId id="2007577191" r:id="rId6"/>
    <p:sldId id="2007577192" r:id="rId7"/>
    <p:sldId id="2007577196" r:id="rId8"/>
    <p:sldId id="2007577197" r:id="rId9"/>
    <p:sldId id="2007577189" r:id="rId10"/>
    <p:sldId id="2007577187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微软雅黑" panose="020B0503020204020204" pitchFamily="34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01F"/>
    <a:srgbClr val="4B7A2A"/>
    <a:srgbClr val="F7D80B"/>
    <a:srgbClr val="48A6CC"/>
    <a:srgbClr val="44A7C3"/>
    <a:srgbClr val="DA4A4D"/>
    <a:srgbClr val="F6CB64"/>
    <a:srgbClr val="148479"/>
    <a:srgbClr val="51872F"/>
    <a:srgbClr val="84B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6"/>
    <p:restoredTop sz="95242" autoAdjust="0"/>
  </p:normalViewPr>
  <p:slideViewPr>
    <p:cSldViewPr snapToGrid="0">
      <p:cViewPr varScale="1">
        <p:scale>
          <a:sx n="105" d="100"/>
          <a:sy n="105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5710-3EA7-46BC-BB55-4B6036191F9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DA6B0-57B1-4FC0-89D2-BA37740CD7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44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9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439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49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5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13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41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7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62855-7006-4196-8045-8248B464C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7988908-0245-4C85-B510-94FEB2E99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516A9-5ADD-49CC-B52F-8353AFCE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82DFF-B115-4485-9381-33629186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EF7335-6ACC-40AF-94F8-0E9692C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7C5DE97-DF68-4D8E-B48A-9BA7C5F4D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636" y="80962"/>
            <a:ext cx="1918327" cy="19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F3C3D4-C36C-4AE5-9CEE-D8035324C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59B91-DE26-45F1-B997-D254A998D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8E4EB9-63F4-4A9F-A9CE-690375FF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00F95-9A4F-49F4-BF12-32EC6295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7FD73-7FB8-4CC7-887E-F9AE61E9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2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7CCB74-C8C3-493D-9A90-BAD0D599D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8B107FA-6C2D-40AC-883F-B5373FA93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E6FBDF-B836-47D0-A9D7-741413D2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60BB2F-220F-40E9-B4F5-A7A93E72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7159E-034E-4767-A8C0-52254FAC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1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ภาพนิ่งชื่อเรื่อง" type="title">
  <p:cSld name="ภาพนิ่งชื่อเรื่อ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9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15" name="Google Shape;15;p49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16" name="Google Shape;16;p49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 b="0" i="0" u="none" strike="noStrike" cap="none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7" name="Google Shape;17;p49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 b="0" i="0" u="none" strike="noStrike" cap="none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8" name="Google Shape;18;p49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 b="0" i="0" u="none" strike="noStrike" cap="none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19" name="Google Shape;19;p49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0" name="Google Shape;20;p4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276"/>
              </a:buClr>
              <a:buSzPts val="6000"/>
              <a:buFont typeface="Arial Rounded"/>
              <a:buNone/>
              <a:defRPr sz="8000" b="1" i="0" u="none" strike="noStrike" cap="none">
                <a:solidFill>
                  <a:srgbClr val="F0627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853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22" name="Google Shape;22;p49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23" name="Google Shape;23;p4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4" name="Google Shape;24;p4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5" name="Google Shape;25;p4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26" name="Google Shape;26;p49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27" name="Google Shape;27;p4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8" name="Google Shape;28;p4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9" name="Google Shape;29;p4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30" name="Google Shape;30;p49"/>
          <p:cNvGrpSpPr/>
          <p:nvPr/>
        </p:nvGrpSpPr>
        <p:grpSpPr>
          <a:xfrm>
            <a:off x="835951" y="5157193"/>
            <a:ext cx="240000" cy="795399"/>
            <a:chOff x="1252380" y="4155926"/>
            <a:chExt cx="180000" cy="596549"/>
          </a:xfrm>
        </p:grpSpPr>
        <p:sp>
          <p:nvSpPr>
            <p:cNvPr id="31" name="Google Shape;31;p4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2" name="Google Shape;32;p4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3" name="Google Shape;33;p4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34" name="Google Shape;34;p49"/>
          <p:cNvSpPr txBox="1"/>
          <p:nvPr/>
        </p:nvSpPr>
        <p:spPr>
          <a:xfrm rot="1481326">
            <a:off x="2014195" y="1314182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5" name="Google Shape;35;p49"/>
          <p:cNvSpPr txBox="1"/>
          <p:nvPr/>
        </p:nvSpPr>
        <p:spPr>
          <a:xfrm rot="-1481326" flipH="1">
            <a:off x="10079090" y="4368347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6" name="Google Shape;36;p49"/>
          <p:cNvSpPr txBox="1"/>
          <p:nvPr/>
        </p:nvSpPr>
        <p:spPr>
          <a:xfrm rot="-1481326" flipH="1">
            <a:off x="9099042" y="1334766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7" name="Google Shape;37;p49"/>
          <p:cNvSpPr/>
          <p:nvPr/>
        </p:nvSpPr>
        <p:spPr>
          <a:xfrm>
            <a:off x="7824192" y="5445224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8" name="Google Shape;38;p49"/>
          <p:cNvSpPr/>
          <p:nvPr/>
        </p:nvSpPr>
        <p:spPr>
          <a:xfrm>
            <a:off x="4919883" y="1412776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4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ว่างเปล่า" type="blank">
  <p:cSld name="ว่างเปล่า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2" name="Google Shape;52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EE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53" name="Google Shape;53;p50"/>
          <p:cNvSpPr/>
          <p:nvPr/>
        </p:nvSpPr>
        <p:spPr>
          <a:xfrm>
            <a:off x="2800138" y="1988841"/>
            <a:ext cx="6528725" cy="1354162"/>
          </a:xfrm>
          <a:prstGeom prst="rect">
            <a:avLst/>
          </a:prstGeom>
          <a:solidFill>
            <a:srgbClr val="FCDEE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Ready?</a:t>
            </a:r>
            <a:endParaRPr sz="80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4" name="Google Shape;54;p50"/>
          <p:cNvSpPr/>
          <p:nvPr/>
        </p:nvSpPr>
        <p:spPr>
          <a:xfrm>
            <a:off x="2800138" y="1988840"/>
            <a:ext cx="6528725" cy="1354162"/>
          </a:xfrm>
          <a:prstGeom prst="rect">
            <a:avLst/>
          </a:prstGeom>
          <a:solidFill>
            <a:srgbClr val="FCDEE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Loading…</a:t>
            </a:r>
            <a:endParaRPr sz="80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55" name="Google Shape;55;p50"/>
          <p:cNvGrpSpPr/>
          <p:nvPr/>
        </p:nvGrpSpPr>
        <p:grpSpPr>
          <a:xfrm>
            <a:off x="3503713" y="3717032"/>
            <a:ext cx="5242191" cy="803123"/>
            <a:chOff x="2627784" y="2787774"/>
            <a:chExt cx="3931643" cy="602342"/>
          </a:xfrm>
        </p:grpSpPr>
        <p:sp>
          <p:nvSpPr>
            <p:cNvPr id="56" name="Google Shape;56;p50"/>
            <p:cNvSpPr/>
            <p:nvPr/>
          </p:nvSpPr>
          <p:spPr>
            <a:xfrm>
              <a:off x="2670995" y="2814052"/>
              <a:ext cx="3888432" cy="576064"/>
            </a:xfrm>
            <a:prstGeom prst="roundRect">
              <a:avLst>
                <a:gd name="adj" fmla="val 50000"/>
              </a:avLst>
            </a:prstGeom>
            <a:solidFill>
              <a:srgbClr val="FD978E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C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7" name="Google Shape;57;p50"/>
            <p:cNvSpPr/>
            <p:nvPr/>
          </p:nvSpPr>
          <p:spPr>
            <a:xfrm>
              <a:off x="2627784" y="2787774"/>
              <a:ext cx="3888432" cy="576064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C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pic>
        <p:nvPicPr>
          <p:cNvPr id="58" name="Google Shape;58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4395763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59" name="Google Shape;59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3852237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60" name="Google Shape;60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6026339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61" name="Google Shape;61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5482813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62" name="Google Shape;62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4939288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63" name="Google Shape;63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7113389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64" name="Google Shape;64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6569864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pic>
        <p:nvPicPr>
          <p:cNvPr id="65" name="Google Shape;65;p50"/>
          <p:cNvPicPr preferRelativeResize="0"/>
          <p:nvPr/>
        </p:nvPicPr>
        <p:blipFill rotWithShape="1">
          <a:blip r:embed="rId2">
            <a:alphaModFix/>
          </a:blip>
          <a:srcRect l="42926" t="80332" r="41958" b="5684"/>
          <a:stretch/>
        </p:blipFill>
        <p:spPr>
          <a:xfrm rot="860017">
            <a:off x="7656916" y="3782523"/>
            <a:ext cx="600000" cy="56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D978E">
                <a:alpha val="40000"/>
              </a:srgbClr>
            </a:outerShdw>
          </a:effectLst>
        </p:spPr>
      </p:pic>
      <p:grpSp>
        <p:nvGrpSpPr>
          <p:cNvPr id="66" name="Google Shape;66;p50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67" name="Google Shape;67;p50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8" name="Google Shape;68;p50"/>
            <p:cNvSpPr/>
            <p:nvPr/>
          </p:nvSpPr>
          <p:spPr>
            <a:xfrm>
              <a:off x="1364041" y="1986975"/>
              <a:ext cx="6415919" cy="1146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33" b="1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Let’s Start !!</a:t>
              </a:r>
              <a:endParaRPr sz="9333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6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ฉพาะชื่อเรื่อง">
  <p:cSld name="เฉพาะชื่อเรื่อง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5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71" name="Google Shape;71;p51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72" name="Google Shape;72;p51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3" name="Google Shape;73;p51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4" name="Google Shape;74;p51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75" name="Google Shape;75;p51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6" name="Google Shape;76;p51"/>
          <p:cNvSpPr txBox="1">
            <a:spLocks noGrp="1"/>
          </p:cNvSpPr>
          <p:nvPr>
            <p:ph type="body" idx="1"/>
          </p:nvPr>
        </p:nvSpPr>
        <p:spPr>
          <a:xfrm>
            <a:off x="1126612" y="2157835"/>
            <a:ext cx="1259675" cy="8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000"/>
              <a:buFont typeface="Arial"/>
              <a:buNone/>
              <a:defRPr sz="53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body" idx="2"/>
          </p:nvPr>
        </p:nvSpPr>
        <p:spPr>
          <a:xfrm>
            <a:off x="2136848" y="1892300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79" name="Google Shape;79;p51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80" name="Google Shape;80;p5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1" name="Google Shape;81;p5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2" name="Google Shape;82;p5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83" name="Google Shape;83;p51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84" name="Google Shape;84;p51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5" name="Google Shape;85;p51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6" name="Google Shape;86;p51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87" name="Google Shape;87;p5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0" name="Google Shape;90;p51"/>
          <p:cNvSpPr txBox="1">
            <a:spLocks noGrp="1"/>
          </p:cNvSpPr>
          <p:nvPr>
            <p:ph type="body" idx="3"/>
          </p:nvPr>
        </p:nvSpPr>
        <p:spPr>
          <a:xfrm>
            <a:off x="2129075" y="2428626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body" idx="4"/>
          </p:nvPr>
        </p:nvSpPr>
        <p:spPr>
          <a:xfrm>
            <a:off x="1142048" y="4312269"/>
            <a:ext cx="1259675" cy="8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000"/>
              <a:buFont typeface="Arial"/>
              <a:buNone/>
              <a:defRPr sz="53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body" idx="5"/>
          </p:nvPr>
        </p:nvSpPr>
        <p:spPr>
          <a:xfrm>
            <a:off x="2152284" y="4046735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body" idx="6"/>
          </p:nvPr>
        </p:nvSpPr>
        <p:spPr>
          <a:xfrm>
            <a:off x="2144511" y="4583060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body" idx="7"/>
          </p:nvPr>
        </p:nvSpPr>
        <p:spPr>
          <a:xfrm>
            <a:off x="6192011" y="2168803"/>
            <a:ext cx="1259675" cy="8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000"/>
              <a:buFont typeface="Arial"/>
              <a:buNone/>
              <a:defRPr sz="53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body" idx="8"/>
          </p:nvPr>
        </p:nvSpPr>
        <p:spPr>
          <a:xfrm>
            <a:off x="7202247" y="1903268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6" name="Google Shape;96;p51"/>
          <p:cNvSpPr txBox="1">
            <a:spLocks noGrp="1"/>
          </p:cNvSpPr>
          <p:nvPr>
            <p:ph type="body" idx="9"/>
          </p:nvPr>
        </p:nvSpPr>
        <p:spPr>
          <a:xfrm>
            <a:off x="7194473" y="2439594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3"/>
          </p:nvPr>
        </p:nvSpPr>
        <p:spPr>
          <a:xfrm>
            <a:off x="6207447" y="4323237"/>
            <a:ext cx="1259675" cy="8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000"/>
              <a:buFont typeface="Arial"/>
              <a:buNone/>
              <a:defRPr sz="53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body" idx="14"/>
          </p:nvPr>
        </p:nvSpPr>
        <p:spPr>
          <a:xfrm>
            <a:off x="7217683" y="4057703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body" idx="15"/>
          </p:nvPr>
        </p:nvSpPr>
        <p:spPr>
          <a:xfrm>
            <a:off x="7209909" y="4594028"/>
            <a:ext cx="4055163" cy="5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100" name="Google Shape;100;p51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101" name="Google Shape;101;p51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2" name="Google Shape;102;p51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3" name="Google Shape;103;p51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4" name="Google Shape;104;p51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5" name="Google Shape;105;p51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6" name="Google Shape;106;p51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19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่วนหัวของส่วน" type="secHead">
  <p:cSld name="ส่วนหัวของส่วน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5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109" name="Google Shape;109;p52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110" name="Google Shape;110;p52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11" name="Google Shape;111;p52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12" name="Google Shape;112;p52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113" name="Google Shape;113;p52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14" name="Google Shape;114;p52"/>
          <p:cNvSpPr txBox="1">
            <a:spLocks noGrp="1"/>
          </p:cNvSpPr>
          <p:nvPr>
            <p:ph type="body" idx="1"/>
          </p:nvPr>
        </p:nvSpPr>
        <p:spPr>
          <a:xfrm>
            <a:off x="963084" y="3429000"/>
            <a:ext cx="10363200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15" name="Google Shape;115;p52"/>
          <p:cNvSpPr txBox="1">
            <a:spLocks noGrp="1"/>
          </p:cNvSpPr>
          <p:nvPr>
            <p:ph type="title"/>
          </p:nvPr>
        </p:nvSpPr>
        <p:spPr>
          <a:xfrm>
            <a:off x="963084" y="139485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 Rounded"/>
              <a:buNone/>
              <a:defRPr sz="8000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116" name="Google Shape;116;p52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117" name="Google Shape;117;p5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18" name="Google Shape;118;p5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19" name="Google Shape;119;p5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120" name="Google Shape;120;p52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121" name="Google Shape;121;p5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22" name="Google Shape;122;p5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23" name="Google Shape;123;p5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124" name="Google Shape;124;p52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125" name="Google Shape;125;p5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26" name="Google Shape;126;p5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27" name="Google Shape;127;p5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28" name="Google Shape;128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1" name="Google Shape;131;p52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132" name="Google Shape;132;p52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33" name="Google Shape;133;p52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34" name="Google Shape;134;p52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35" name="Google Shape;135;p52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36" name="Google Shape;136;p52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37" name="Google Shape;137;p52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" type="obj">
  <p:cSld name="ชื่อเรื่องและเนื้อหา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5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140" name="Google Shape;140;p53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141" name="Google Shape;141;p53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42" name="Google Shape;142;p53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43" name="Google Shape;143;p53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144" name="Google Shape;144;p53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45" name="Google Shape;145;p53"/>
          <p:cNvSpPr txBox="1">
            <a:spLocks noGrp="1"/>
          </p:cNvSpPr>
          <p:nvPr>
            <p:ph type="title"/>
          </p:nvPr>
        </p:nvSpPr>
        <p:spPr>
          <a:xfrm>
            <a:off x="609600" y="6538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53"/>
          <p:cNvSpPr txBox="1">
            <a:spLocks noGrp="1"/>
          </p:cNvSpPr>
          <p:nvPr>
            <p:ph type="body" idx="1"/>
          </p:nvPr>
        </p:nvSpPr>
        <p:spPr>
          <a:xfrm>
            <a:off x="1679510" y="1984245"/>
            <a:ext cx="9935881" cy="2596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54185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147" name="Google Shape;147;p53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148" name="Google Shape;148;p5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49" name="Google Shape;149;p5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50" name="Google Shape;150;p5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151" name="Google Shape;151;p53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152" name="Google Shape;152;p53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53" name="Google Shape;153;p53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54" name="Google Shape;154;p53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155" name="Google Shape;155;p53"/>
          <p:cNvGrpSpPr/>
          <p:nvPr/>
        </p:nvGrpSpPr>
        <p:grpSpPr>
          <a:xfrm>
            <a:off x="835951" y="5157193"/>
            <a:ext cx="240000" cy="795399"/>
            <a:chOff x="1252380" y="4155926"/>
            <a:chExt cx="180000" cy="596549"/>
          </a:xfrm>
        </p:grpSpPr>
        <p:sp>
          <p:nvSpPr>
            <p:cNvPr id="156" name="Google Shape;156;p53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57" name="Google Shape;157;p53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58" name="Google Shape;158;p53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59" name="Google Shape;159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2" name="Google Shape;162;p53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163" name="Google Shape;163;p53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4" name="Google Shape;164;p53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5" name="Google Shape;165;p53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6" name="Google Shape;166;p53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7" name="Google Shape;167;p53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68" name="Google Shape;168;p53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49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ส่วนหัวของส่วน">
  <p:cSld name="1_ส่วนหัวของส่วน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54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171" name="Google Shape;171;p54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172" name="Google Shape;172;p54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73" name="Google Shape;173;p54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174" name="Google Shape;174;p54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175" name="Google Shape;175;p54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76" name="Google Shape;176;p54"/>
          <p:cNvSpPr txBox="1">
            <a:spLocks noGrp="1"/>
          </p:cNvSpPr>
          <p:nvPr>
            <p:ph type="body" idx="1"/>
          </p:nvPr>
        </p:nvSpPr>
        <p:spPr>
          <a:xfrm>
            <a:off x="963084" y="3429000"/>
            <a:ext cx="10363200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77" name="Google Shape;177;p54"/>
          <p:cNvSpPr txBox="1">
            <a:spLocks noGrp="1"/>
          </p:cNvSpPr>
          <p:nvPr>
            <p:ph type="title"/>
          </p:nvPr>
        </p:nvSpPr>
        <p:spPr>
          <a:xfrm>
            <a:off x="963084" y="139485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 Rounded"/>
              <a:buNone/>
              <a:defRPr sz="8000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178" name="Google Shape;178;p54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179" name="Google Shape;179;p5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80" name="Google Shape;180;p5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81" name="Google Shape;181;p5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182" name="Google Shape;182;p54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183" name="Google Shape;183;p54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84" name="Google Shape;184;p54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85" name="Google Shape;185;p54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186" name="Google Shape;186;p54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187" name="Google Shape;187;p54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88" name="Google Shape;188;p54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89" name="Google Shape;189;p54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90" name="Google Shape;190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3" name="Google Shape;193;p54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194" name="Google Shape;194;p54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95" name="Google Shape;195;p54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96" name="Google Shape;196;p54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97" name="Google Shape;197;p54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98" name="Google Shape;198;p54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99" name="Google Shape;199;p54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97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 2 ส่วน">
  <p:cSld name="เนื้อหา 2 ส่วน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55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202" name="Google Shape;202;p5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203" name="Google Shape;203;p55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04" name="Google Shape;204;p55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05" name="Google Shape;205;p55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206" name="Google Shape;206;p55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07" name="Google Shape;207;p55"/>
          <p:cNvSpPr txBox="1"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55"/>
          <p:cNvSpPr txBox="1">
            <a:spLocks noGrp="1"/>
          </p:cNvSpPr>
          <p:nvPr>
            <p:ph type="body" idx="1"/>
          </p:nvPr>
        </p:nvSpPr>
        <p:spPr>
          <a:xfrm>
            <a:off x="6073253" y="2149782"/>
            <a:ext cx="5111312" cy="323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209" name="Google Shape;209;p55"/>
          <p:cNvGrpSpPr/>
          <p:nvPr/>
        </p:nvGrpSpPr>
        <p:grpSpPr>
          <a:xfrm>
            <a:off x="1104880" y="1412776"/>
            <a:ext cx="4415057" cy="4320480"/>
            <a:chOff x="1187624" y="1131590"/>
            <a:chExt cx="3311293" cy="3240360"/>
          </a:xfrm>
        </p:grpSpPr>
        <p:sp>
          <p:nvSpPr>
            <p:cNvPr id="210" name="Google Shape;210;p55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11" name="Google Shape;211;p55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DEADA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212" name="Google Shape;212;p55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213" name="Google Shape;213;p55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14" name="Google Shape;214;p55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215" name="Google Shape;215;p55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216" name="Google Shape;216;p55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17" name="Google Shape;217;p55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grpSp>
        <p:nvGrpSpPr>
          <p:cNvPr id="218" name="Google Shape;218;p55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219" name="Google Shape;219;p5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20" name="Google Shape;220;p5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21" name="Google Shape;221;p5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222" name="Google Shape;222;p55"/>
          <p:cNvGrpSpPr/>
          <p:nvPr/>
        </p:nvGrpSpPr>
        <p:grpSpPr>
          <a:xfrm>
            <a:off x="800355" y="189107"/>
            <a:ext cx="1900879" cy="712279"/>
            <a:chOff x="7162134" y="141830"/>
            <a:chExt cx="1425659" cy="534209"/>
          </a:xfrm>
        </p:grpSpPr>
        <p:pic>
          <p:nvPicPr>
            <p:cNvPr id="223" name="Google Shape;223;p5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24" name="Google Shape;224;p5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25" name="Google Shape;225;p5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226" name="Google Shape;226;p55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227" name="Google Shape;227;p55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28" name="Google Shape;228;p55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29" name="Google Shape;229;p55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30" name="Google Shape;230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3" name="Google Shape;233;p55"/>
          <p:cNvSpPr>
            <a:spLocks noGrp="1"/>
          </p:cNvSpPr>
          <p:nvPr>
            <p:ph type="pic" idx="2"/>
          </p:nvPr>
        </p:nvSpPr>
        <p:spPr>
          <a:xfrm>
            <a:off x="1308101" y="2123017"/>
            <a:ext cx="4019551" cy="3225800"/>
          </a:xfrm>
          <a:prstGeom prst="roundRect">
            <a:avLst>
              <a:gd name="adj" fmla="val 4920"/>
            </a:avLst>
          </a:prstGeom>
          <a:noFill/>
          <a:ln>
            <a:noFill/>
          </a:ln>
        </p:spPr>
      </p:sp>
      <p:grpSp>
        <p:nvGrpSpPr>
          <p:cNvPr id="234" name="Google Shape;234;p55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235" name="Google Shape;235;p55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36" name="Google Shape;236;p55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37" name="Google Shape;237;p55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38" name="Google Shape;238;p55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39" name="Google Shape;239;p55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40" name="Google Shape;240;p55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การเปรียบเทียบ">
  <p:cSld name="การเปรียบเทียบ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243" name="Google Shape;243;p56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244" name="Google Shape;244;p56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45" name="Google Shape;245;p56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46" name="Google Shape;246;p56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247" name="Google Shape;247;p56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48" name="Google Shape;248;p56"/>
          <p:cNvSpPr txBox="1">
            <a:spLocks noGrp="1"/>
          </p:cNvSpPr>
          <p:nvPr>
            <p:ph type="title"/>
          </p:nvPr>
        </p:nvSpPr>
        <p:spPr>
          <a:xfrm>
            <a:off x="609600" y="6538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249" name="Google Shape;249;p56"/>
          <p:cNvGrpSpPr/>
          <p:nvPr/>
        </p:nvGrpSpPr>
        <p:grpSpPr>
          <a:xfrm>
            <a:off x="2159563" y="2011253"/>
            <a:ext cx="3264363" cy="3924244"/>
            <a:chOff x="1475656" y="1508439"/>
            <a:chExt cx="2448272" cy="2943183"/>
          </a:xfrm>
        </p:grpSpPr>
        <p:sp>
          <p:nvSpPr>
            <p:cNvPr id="250" name="Google Shape;250;p56"/>
            <p:cNvSpPr/>
            <p:nvPr/>
          </p:nvSpPr>
          <p:spPr>
            <a:xfrm>
              <a:off x="1475656" y="2284537"/>
              <a:ext cx="2448272" cy="2167085"/>
            </a:xfrm>
            <a:prstGeom prst="roundRect">
              <a:avLst>
                <a:gd name="adj" fmla="val 16667"/>
              </a:avLst>
            </a:prstGeom>
            <a:solidFill>
              <a:srgbClr val="FCDEE2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51" name="Google Shape;251;p56"/>
            <p:cNvSpPr/>
            <p:nvPr/>
          </p:nvSpPr>
          <p:spPr>
            <a:xfrm>
              <a:off x="2123728" y="1508439"/>
              <a:ext cx="1152128" cy="114497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252" name="Google Shape;252;p56"/>
          <p:cNvGrpSpPr/>
          <p:nvPr/>
        </p:nvGrpSpPr>
        <p:grpSpPr>
          <a:xfrm>
            <a:off x="6768075" y="2010161"/>
            <a:ext cx="3264363" cy="3924244"/>
            <a:chOff x="1475656" y="1508439"/>
            <a:chExt cx="2448272" cy="2943183"/>
          </a:xfrm>
        </p:grpSpPr>
        <p:sp>
          <p:nvSpPr>
            <p:cNvPr id="253" name="Google Shape;253;p56"/>
            <p:cNvSpPr/>
            <p:nvPr/>
          </p:nvSpPr>
          <p:spPr>
            <a:xfrm>
              <a:off x="1475656" y="2284537"/>
              <a:ext cx="2448272" cy="2167085"/>
            </a:xfrm>
            <a:prstGeom prst="roundRect">
              <a:avLst>
                <a:gd name="adj" fmla="val 16667"/>
              </a:avLst>
            </a:prstGeom>
            <a:solidFill>
              <a:srgbClr val="FCDEE2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54" name="Google Shape;254;p56"/>
            <p:cNvSpPr/>
            <p:nvPr/>
          </p:nvSpPr>
          <p:spPr>
            <a:xfrm>
              <a:off x="2123728" y="1508439"/>
              <a:ext cx="1152128" cy="114497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55" name="Google Shape;255;p56"/>
          <p:cNvSpPr txBox="1">
            <a:spLocks noGrp="1"/>
          </p:cNvSpPr>
          <p:nvPr>
            <p:ph type="body" idx="1"/>
          </p:nvPr>
        </p:nvSpPr>
        <p:spPr>
          <a:xfrm>
            <a:off x="6950299" y="4138551"/>
            <a:ext cx="2893572" cy="161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F8B2B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F8B2BC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56" name="Google Shape;256;p56"/>
          <p:cNvSpPr txBox="1">
            <a:spLocks noGrp="1"/>
          </p:cNvSpPr>
          <p:nvPr>
            <p:ph type="body" idx="2"/>
          </p:nvPr>
        </p:nvSpPr>
        <p:spPr>
          <a:xfrm>
            <a:off x="6956641" y="3474214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257" name="Google Shape;257;p56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258" name="Google Shape;258;p56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59" name="Google Shape;259;p56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60" name="Google Shape;260;p56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261" name="Google Shape;261;p56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262" name="Google Shape;262;p56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63" name="Google Shape;263;p56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64" name="Google Shape;264;p56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265" name="Google Shape;265;p56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266" name="Google Shape;266;p56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67" name="Google Shape;267;p56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68" name="Google Shape;268;p56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69" name="Google Shape;269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2" name="Google Shape;272;p56"/>
          <p:cNvSpPr txBox="1">
            <a:spLocks noGrp="1"/>
          </p:cNvSpPr>
          <p:nvPr>
            <p:ph type="body" idx="3"/>
          </p:nvPr>
        </p:nvSpPr>
        <p:spPr>
          <a:xfrm>
            <a:off x="2316983" y="4189347"/>
            <a:ext cx="2893572" cy="161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F8B2B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F8B2BC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body" idx="4"/>
          </p:nvPr>
        </p:nvSpPr>
        <p:spPr>
          <a:xfrm>
            <a:off x="2323325" y="3525011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5F2D3-82CB-48F4-B5BE-BBABF94A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793739-0302-44A9-A57E-8CA5CF7D6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521D0-14AE-4B83-BC56-3A9F0C58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CB5776-8A7B-4398-A991-067D7DA2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D60C4-A63F-4540-830D-E3944F28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เฉพาะชื่อเรื่อง">
  <p:cSld name="1_เฉพาะชื่อเรื่อง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76" name="Google Shape;276;p57"/>
          <p:cNvSpPr/>
          <p:nvPr/>
        </p:nvSpPr>
        <p:spPr>
          <a:xfrm>
            <a:off x="719403" y="740701"/>
            <a:ext cx="10992000" cy="5594355"/>
          </a:xfrm>
          <a:prstGeom prst="rect">
            <a:avLst/>
          </a:prstGeom>
          <a:solidFill>
            <a:srgbClr val="FD978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277" name="Google Shape;277;p57"/>
          <p:cNvGrpSpPr/>
          <p:nvPr/>
        </p:nvGrpSpPr>
        <p:grpSpPr>
          <a:xfrm>
            <a:off x="0" y="0"/>
            <a:ext cx="12192000" cy="6858000"/>
            <a:chOff x="410574" y="320200"/>
            <a:chExt cx="8322851" cy="4503100"/>
          </a:xfrm>
        </p:grpSpPr>
        <p:sp>
          <p:nvSpPr>
            <p:cNvPr id="278" name="Google Shape;278;p57"/>
            <p:cNvSpPr/>
            <p:nvPr/>
          </p:nvSpPr>
          <p:spPr>
            <a:xfrm>
              <a:off x="410574" y="320200"/>
              <a:ext cx="8322851" cy="450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79" name="Google Shape;279;p57"/>
            <p:cNvSpPr/>
            <p:nvPr/>
          </p:nvSpPr>
          <p:spPr>
            <a:xfrm>
              <a:off x="410575" y="320200"/>
              <a:ext cx="8322850" cy="4503100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280" name="Google Shape;280;p57"/>
          <p:cNvSpPr txBox="1">
            <a:spLocks noGrp="1"/>
          </p:cNvSpPr>
          <p:nvPr>
            <p:ph type="body" idx="1"/>
          </p:nvPr>
        </p:nvSpPr>
        <p:spPr>
          <a:xfrm>
            <a:off x="1237619" y="4432743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281" name="Google Shape;281;p57"/>
          <p:cNvSpPr/>
          <p:nvPr/>
        </p:nvSpPr>
        <p:spPr>
          <a:xfrm>
            <a:off x="4725614" y="5072505"/>
            <a:ext cx="2528436" cy="1152128"/>
          </a:xfrm>
          <a:prstGeom prst="roundRect">
            <a:avLst>
              <a:gd name="adj" fmla="val 16667"/>
            </a:avLst>
          </a:prstGeom>
          <a:solidFill>
            <a:srgbClr val="F48C9B"/>
          </a:solidFill>
          <a:ln>
            <a:noFill/>
          </a:ln>
          <a:effectLst>
            <a:outerShdw blurRad="50800" dist="38100" dir="2700000" algn="tl" rotWithShape="0">
              <a:srgbClr val="F48C9B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82" name="Google Shape;282;p57"/>
          <p:cNvSpPr txBox="1">
            <a:spLocks noGrp="1"/>
          </p:cNvSpPr>
          <p:nvPr>
            <p:ph type="title"/>
          </p:nvPr>
        </p:nvSpPr>
        <p:spPr>
          <a:xfrm>
            <a:off x="609600" y="644691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83" name="Google Shape;283;p57"/>
          <p:cNvSpPr/>
          <p:nvPr/>
        </p:nvSpPr>
        <p:spPr>
          <a:xfrm>
            <a:off x="8053150" y="5072505"/>
            <a:ext cx="2528436" cy="1152128"/>
          </a:xfrm>
          <a:prstGeom prst="roundRect">
            <a:avLst>
              <a:gd name="adj" fmla="val 16667"/>
            </a:avLst>
          </a:prstGeom>
          <a:solidFill>
            <a:srgbClr val="F48C9B"/>
          </a:solidFill>
          <a:ln>
            <a:noFill/>
          </a:ln>
          <a:effectLst>
            <a:outerShdw blurRad="50800" dist="38100" dir="2700000" algn="tl" rotWithShape="0">
              <a:srgbClr val="F48C9B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284" name="Google Shape;284;p57"/>
          <p:cNvGrpSpPr/>
          <p:nvPr/>
        </p:nvGrpSpPr>
        <p:grpSpPr>
          <a:xfrm>
            <a:off x="1413815" y="2031211"/>
            <a:ext cx="2528436" cy="2437751"/>
            <a:chOff x="1187624" y="1131590"/>
            <a:chExt cx="3311293" cy="3240360"/>
          </a:xfrm>
        </p:grpSpPr>
        <p:sp>
          <p:nvSpPr>
            <p:cNvPr id="285" name="Google Shape;285;p57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86" name="Google Shape;286;p57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rgbClr val="FEB2AC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287" name="Google Shape;287;p57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288" name="Google Shape;288;p57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89" name="Google Shape;289;p57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290" name="Google Shape;290;p57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291" name="Google Shape;291;p57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92" name="Google Shape;292;p57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grpSp>
        <p:nvGrpSpPr>
          <p:cNvPr id="293" name="Google Shape;293;p57"/>
          <p:cNvGrpSpPr/>
          <p:nvPr/>
        </p:nvGrpSpPr>
        <p:grpSpPr>
          <a:xfrm>
            <a:off x="4725614" y="2031211"/>
            <a:ext cx="2528436" cy="2437751"/>
            <a:chOff x="1187624" y="1131590"/>
            <a:chExt cx="3311293" cy="3240360"/>
          </a:xfrm>
        </p:grpSpPr>
        <p:sp>
          <p:nvSpPr>
            <p:cNvPr id="294" name="Google Shape;294;p57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295" name="Google Shape;295;p57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rgbClr val="FEB2AC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296" name="Google Shape;296;p57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297" name="Google Shape;297;p57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298" name="Google Shape;298;p57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299" name="Google Shape;299;p57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300" name="Google Shape;300;p57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01" name="Google Shape;301;p57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sp>
        <p:nvSpPr>
          <p:cNvPr id="302" name="Google Shape;302;p57"/>
          <p:cNvSpPr/>
          <p:nvPr/>
        </p:nvSpPr>
        <p:spPr>
          <a:xfrm>
            <a:off x="1413815" y="5061181"/>
            <a:ext cx="2528436" cy="1152128"/>
          </a:xfrm>
          <a:prstGeom prst="roundRect">
            <a:avLst>
              <a:gd name="adj" fmla="val 16667"/>
            </a:avLst>
          </a:prstGeom>
          <a:solidFill>
            <a:srgbClr val="F48C9B"/>
          </a:solidFill>
          <a:ln>
            <a:noFill/>
          </a:ln>
          <a:effectLst>
            <a:outerShdw blurRad="50800" dist="38100" dir="2700000" algn="tl" rotWithShape="0">
              <a:srgbClr val="F48C9B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303" name="Google Shape;303;p57"/>
          <p:cNvSpPr txBox="1">
            <a:spLocks noGrp="1"/>
          </p:cNvSpPr>
          <p:nvPr>
            <p:ph type="body" idx="2"/>
          </p:nvPr>
        </p:nvSpPr>
        <p:spPr>
          <a:xfrm>
            <a:off x="1413815" y="5061182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304" name="Google Shape;304;p57"/>
          <p:cNvGrpSpPr/>
          <p:nvPr/>
        </p:nvGrpSpPr>
        <p:grpSpPr>
          <a:xfrm>
            <a:off x="8049949" y="2031211"/>
            <a:ext cx="2528436" cy="2437751"/>
            <a:chOff x="1187624" y="1131590"/>
            <a:chExt cx="3311293" cy="3240360"/>
          </a:xfrm>
        </p:grpSpPr>
        <p:sp>
          <p:nvSpPr>
            <p:cNvPr id="305" name="Google Shape;305;p57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06" name="Google Shape;306;p57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rgbClr val="FEB2AC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307" name="Google Shape;307;p57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308" name="Google Shape;308;p57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09" name="Google Shape;309;p57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310" name="Google Shape;310;p57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311" name="Google Shape;311;p57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12" name="Google Shape;312;p57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grpSp>
        <p:nvGrpSpPr>
          <p:cNvPr id="313" name="Google Shape;313;p57"/>
          <p:cNvGrpSpPr/>
          <p:nvPr/>
        </p:nvGrpSpPr>
        <p:grpSpPr>
          <a:xfrm>
            <a:off x="9921367" y="189107"/>
            <a:ext cx="1900879" cy="712279"/>
            <a:chOff x="7162134" y="141830"/>
            <a:chExt cx="1425659" cy="534209"/>
          </a:xfrm>
        </p:grpSpPr>
        <p:pic>
          <p:nvPicPr>
            <p:cNvPr id="314" name="Google Shape;314;p5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15" name="Google Shape;315;p5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16" name="Google Shape;316;p5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317" name="Google Shape;317;p57"/>
          <p:cNvGrpSpPr/>
          <p:nvPr/>
        </p:nvGrpSpPr>
        <p:grpSpPr>
          <a:xfrm>
            <a:off x="11591403" y="5719599"/>
            <a:ext cx="240000" cy="795399"/>
            <a:chOff x="1252380" y="4155926"/>
            <a:chExt cx="180000" cy="596549"/>
          </a:xfrm>
        </p:grpSpPr>
        <p:sp>
          <p:nvSpPr>
            <p:cNvPr id="318" name="Google Shape;318;p57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19" name="Google Shape;319;p57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20" name="Google Shape;320;p57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321" name="Google Shape;321;p57"/>
          <p:cNvGrpSpPr/>
          <p:nvPr/>
        </p:nvGrpSpPr>
        <p:grpSpPr>
          <a:xfrm>
            <a:off x="388288" y="455321"/>
            <a:ext cx="240000" cy="795399"/>
            <a:chOff x="1252380" y="4155926"/>
            <a:chExt cx="180000" cy="596549"/>
          </a:xfrm>
        </p:grpSpPr>
        <p:sp>
          <p:nvSpPr>
            <p:cNvPr id="322" name="Google Shape;322;p57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23" name="Google Shape;323;p57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24" name="Google Shape;324;p57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325" name="Google Shape;325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8" name="Google Shape;328;p57"/>
          <p:cNvSpPr>
            <a:spLocks noGrp="1"/>
          </p:cNvSpPr>
          <p:nvPr>
            <p:ph type="pic" idx="3"/>
          </p:nvPr>
        </p:nvSpPr>
        <p:spPr>
          <a:xfrm>
            <a:off x="1530351" y="2432051"/>
            <a:ext cx="2302933" cy="1820333"/>
          </a:xfrm>
          <a:prstGeom prst="roundRect">
            <a:avLst>
              <a:gd name="adj" fmla="val 4901"/>
            </a:avLst>
          </a:prstGeom>
          <a:noFill/>
          <a:ln>
            <a:noFill/>
          </a:ln>
        </p:spPr>
      </p:sp>
      <p:sp>
        <p:nvSpPr>
          <p:cNvPr id="329" name="Google Shape;329;p57"/>
          <p:cNvSpPr>
            <a:spLocks noGrp="1"/>
          </p:cNvSpPr>
          <p:nvPr>
            <p:ph type="pic" idx="4"/>
          </p:nvPr>
        </p:nvSpPr>
        <p:spPr>
          <a:xfrm>
            <a:off x="4841984" y="2421178"/>
            <a:ext cx="2302933" cy="1820333"/>
          </a:xfrm>
          <a:prstGeom prst="roundRect">
            <a:avLst>
              <a:gd name="adj" fmla="val 4901"/>
            </a:avLst>
          </a:prstGeom>
          <a:noFill/>
          <a:ln>
            <a:noFill/>
          </a:ln>
        </p:spPr>
      </p:sp>
      <p:sp>
        <p:nvSpPr>
          <p:cNvPr id="330" name="Google Shape;330;p57"/>
          <p:cNvSpPr>
            <a:spLocks noGrp="1"/>
          </p:cNvSpPr>
          <p:nvPr>
            <p:ph type="pic" idx="5"/>
          </p:nvPr>
        </p:nvSpPr>
        <p:spPr>
          <a:xfrm>
            <a:off x="8166319" y="2416603"/>
            <a:ext cx="2302933" cy="1820333"/>
          </a:xfrm>
          <a:prstGeom prst="roundRect">
            <a:avLst>
              <a:gd name="adj" fmla="val 4901"/>
            </a:avLst>
          </a:prstGeom>
          <a:noFill/>
          <a:ln>
            <a:noFill/>
          </a:ln>
        </p:spPr>
      </p:sp>
      <p:sp>
        <p:nvSpPr>
          <p:cNvPr id="331" name="Google Shape;331;p57"/>
          <p:cNvSpPr txBox="1">
            <a:spLocks noGrp="1"/>
          </p:cNvSpPr>
          <p:nvPr>
            <p:ph type="body" idx="6"/>
          </p:nvPr>
        </p:nvSpPr>
        <p:spPr>
          <a:xfrm>
            <a:off x="4552619" y="4487416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57"/>
          <p:cNvSpPr txBox="1">
            <a:spLocks noGrp="1"/>
          </p:cNvSpPr>
          <p:nvPr>
            <p:ph type="body" idx="7"/>
          </p:nvPr>
        </p:nvSpPr>
        <p:spPr>
          <a:xfrm>
            <a:off x="4728815" y="5115855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3" name="Google Shape;333;p57"/>
          <p:cNvSpPr txBox="1">
            <a:spLocks noGrp="1"/>
          </p:cNvSpPr>
          <p:nvPr>
            <p:ph type="body" idx="8"/>
          </p:nvPr>
        </p:nvSpPr>
        <p:spPr>
          <a:xfrm>
            <a:off x="7876954" y="4465484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body" idx="9"/>
          </p:nvPr>
        </p:nvSpPr>
        <p:spPr>
          <a:xfrm>
            <a:off x="8053150" y="5093923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721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การเปรียบเทียบ">
  <p:cSld name="1_การเปรียบเทียบ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58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337" name="Google Shape;337;p58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338" name="Google Shape;338;p58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39" name="Google Shape;339;p58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40" name="Google Shape;340;p58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341" name="Google Shape;341;p58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342" name="Google Shape;342;p58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43" name="Google Shape;343;p58"/>
          <p:cNvSpPr txBox="1">
            <a:spLocks noGrp="1"/>
          </p:cNvSpPr>
          <p:nvPr>
            <p:ph type="body" idx="1"/>
          </p:nvPr>
        </p:nvSpPr>
        <p:spPr>
          <a:xfrm>
            <a:off x="8297611" y="4267551"/>
            <a:ext cx="298296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44" name="Google Shape;344;p58"/>
          <p:cNvSpPr txBox="1">
            <a:spLocks noGrp="1"/>
          </p:cNvSpPr>
          <p:nvPr>
            <p:ph type="body" idx="2"/>
          </p:nvPr>
        </p:nvSpPr>
        <p:spPr>
          <a:xfrm>
            <a:off x="7776376" y="4893949"/>
            <a:ext cx="3504200" cy="103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45" name="Google Shape;345;p58"/>
          <p:cNvSpPr txBox="1">
            <a:spLocks noGrp="1"/>
          </p:cNvSpPr>
          <p:nvPr>
            <p:ph type="body" idx="3"/>
          </p:nvPr>
        </p:nvSpPr>
        <p:spPr>
          <a:xfrm>
            <a:off x="8297611" y="2347339"/>
            <a:ext cx="298296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46" name="Google Shape;346;p58"/>
          <p:cNvSpPr txBox="1">
            <a:spLocks noGrp="1"/>
          </p:cNvSpPr>
          <p:nvPr>
            <p:ph type="body" idx="4"/>
          </p:nvPr>
        </p:nvSpPr>
        <p:spPr>
          <a:xfrm>
            <a:off x="7776376" y="2973737"/>
            <a:ext cx="3504200" cy="103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47" name="Google Shape;347;p58"/>
          <p:cNvSpPr txBox="1">
            <a:spLocks noGrp="1"/>
          </p:cNvSpPr>
          <p:nvPr>
            <p:ph type="body" idx="5"/>
          </p:nvPr>
        </p:nvSpPr>
        <p:spPr>
          <a:xfrm>
            <a:off x="2927648" y="4262044"/>
            <a:ext cx="298296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48" name="Google Shape;348;p58"/>
          <p:cNvSpPr txBox="1">
            <a:spLocks noGrp="1"/>
          </p:cNvSpPr>
          <p:nvPr>
            <p:ph type="body" idx="6"/>
          </p:nvPr>
        </p:nvSpPr>
        <p:spPr>
          <a:xfrm>
            <a:off x="2406413" y="4888443"/>
            <a:ext cx="3504200" cy="103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49" name="Google Shape;349;p58"/>
          <p:cNvSpPr txBox="1">
            <a:spLocks noGrp="1"/>
          </p:cNvSpPr>
          <p:nvPr>
            <p:ph type="body" idx="7"/>
          </p:nvPr>
        </p:nvSpPr>
        <p:spPr>
          <a:xfrm>
            <a:off x="2927648" y="2341832"/>
            <a:ext cx="298296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50" name="Google Shape;350;p58"/>
          <p:cNvSpPr txBox="1">
            <a:spLocks noGrp="1"/>
          </p:cNvSpPr>
          <p:nvPr>
            <p:ph type="body" idx="8"/>
          </p:nvPr>
        </p:nvSpPr>
        <p:spPr>
          <a:xfrm>
            <a:off x="2406413" y="2968231"/>
            <a:ext cx="3504200" cy="103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351" name="Google Shape;351;p58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352" name="Google Shape;352;p5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53" name="Google Shape;353;p5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54" name="Google Shape;354;p5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355" name="Google Shape;355;p58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356" name="Google Shape;356;p58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57" name="Google Shape;357;p58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58" name="Google Shape;358;p58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359" name="Google Shape;359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3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พร้อมคำอธิบายภาพ">
  <p:cSld name="เนื้อหาพร้อมคำอธิบายภาพ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59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364" name="Google Shape;364;p59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365" name="Google Shape;365;p59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66" name="Google Shape;366;p59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67" name="Google Shape;367;p59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368" name="Google Shape;368;p59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369" name="Google Shape;369;p59"/>
          <p:cNvSpPr txBox="1">
            <a:spLocks noGrp="1"/>
          </p:cNvSpPr>
          <p:nvPr>
            <p:ph type="body" idx="1"/>
          </p:nvPr>
        </p:nvSpPr>
        <p:spPr>
          <a:xfrm>
            <a:off x="7811491" y="1726371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body" idx="2"/>
          </p:nvPr>
        </p:nvSpPr>
        <p:spPr>
          <a:xfrm>
            <a:off x="7811491" y="2801083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1" name="Google Shape;371;p59"/>
          <p:cNvSpPr txBox="1">
            <a:spLocks noGrp="1"/>
          </p:cNvSpPr>
          <p:nvPr>
            <p:ph type="body" idx="3"/>
          </p:nvPr>
        </p:nvSpPr>
        <p:spPr>
          <a:xfrm>
            <a:off x="7811491" y="3875795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2" name="Google Shape;372;p59"/>
          <p:cNvSpPr txBox="1">
            <a:spLocks noGrp="1"/>
          </p:cNvSpPr>
          <p:nvPr>
            <p:ph type="body" idx="4"/>
          </p:nvPr>
        </p:nvSpPr>
        <p:spPr>
          <a:xfrm>
            <a:off x="7811491" y="4950505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3" name="Google Shape;373;p59"/>
          <p:cNvSpPr txBox="1">
            <a:spLocks noGrp="1"/>
          </p:cNvSpPr>
          <p:nvPr>
            <p:ph type="body" idx="5"/>
          </p:nvPr>
        </p:nvSpPr>
        <p:spPr>
          <a:xfrm>
            <a:off x="2615832" y="1741036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4" name="Google Shape;374;p59"/>
          <p:cNvSpPr txBox="1">
            <a:spLocks noGrp="1"/>
          </p:cNvSpPr>
          <p:nvPr>
            <p:ph type="body" idx="6"/>
          </p:nvPr>
        </p:nvSpPr>
        <p:spPr>
          <a:xfrm>
            <a:off x="2615832" y="2815748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body" idx="7"/>
          </p:nvPr>
        </p:nvSpPr>
        <p:spPr>
          <a:xfrm>
            <a:off x="2615832" y="3890460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6" name="Google Shape;376;p59"/>
          <p:cNvSpPr txBox="1">
            <a:spLocks noGrp="1"/>
          </p:cNvSpPr>
          <p:nvPr>
            <p:ph type="body" idx="8"/>
          </p:nvPr>
        </p:nvSpPr>
        <p:spPr>
          <a:xfrm>
            <a:off x="2615832" y="4965171"/>
            <a:ext cx="2220947" cy="74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spcBef>
                <a:spcPts val="533"/>
              </a:spcBef>
              <a:spcAft>
                <a:spcPts val="0"/>
              </a:spcAft>
              <a:buClr>
                <a:srgbClr val="F48C9B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77" name="Google Shape;377;p59"/>
          <p:cNvSpPr txBox="1">
            <a:spLocks noGrp="1"/>
          </p:cNvSpPr>
          <p:nvPr>
            <p:ph type="title"/>
          </p:nvPr>
        </p:nvSpPr>
        <p:spPr>
          <a:xfrm>
            <a:off x="2543606" y="-27384"/>
            <a:ext cx="7022569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378" name="Google Shape;378;p59"/>
          <p:cNvGrpSpPr/>
          <p:nvPr/>
        </p:nvGrpSpPr>
        <p:grpSpPr>
          <a:xfrm>
            <a:off x="800355" y="189107"/>
            <a:ext cx="1900879" cy="712279"/>
            <a:chOff x="7162134" y="141830"/>
            <a:chExt cx="1425659" cy="534209"/>
          </a:xfrm>
        </p:grpSpPr>
        <p:pic>
          <p:nvPicPr>
            <p:cNvPr id="379" name="Google Shape;379;p5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80" name="Google Shape;380;p5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81" name="Google Shape;381;p5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382" name="Google Shape;382;p59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383" name="Google Shape;383;p5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84" name="Google Shape;384;p5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85" name="Google Shape;385;p5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386" name="Google Shape;386;p59"/>
          <p:cNvGrpSpPr/>
          <p:nvPr/>
        </p:nvGrpSpPr>
        <p:grpSpPr>
          <a:xfrm>
            <a:off x="835951" y="5157193"/>
            <a:ext cx="240000" cy="795399"/>
            <a:chOff x="1252380" y="4155926"/>
            <a:chExt cx="180000" cy="596549"/>
          </a:xfrm>
        </p:grpSpPr>
        <p:sp>
          <p:nvSpPr>
            <p:cNvPr id="387" name="Google Shape;387;p5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88" name="Google Shape;388;p5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389" name="Google Shape;389;p5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390" name="Google Shape;39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4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ส่วนหัวของส่วน">
  <p:cSld name="2_ส่วนหัวของส่วน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60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395" name="Google Shape;395;p60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396" name="Google Shape;396;p60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97" name="Google Shape;397;p60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398" name="Google Shape;398;p60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399" name="Google Shape;399;p60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400" name="Google Shape;400;p60"/>
          <p:cNvSpPr txBox="1">
            <a:spLocks noGrp="1"/>
          </p:cNvSpPr>
          <p:nvPr>
            <p:ph type="body" idx="1"/>
          </p:nvPr>
        </p:nvSpPr>
        <p:spPr>
          <a:xfrm>
            <a:off x="914400" y="1988840"/>
            <a:ext cx="10363200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01" name="Google Shape;401;p60"/>
          <p:cNvSpPr txBox="1">
            <a:spLocks noGrp="1"/>
          </p:cNvSpPr>
          <p:nvPr>
            <p:ph type="title"/>
          </p:nvPr>
        </p:nvSpPr>
        <p:spPr>
          <a:xfrm>
            <a:off x="914400" y="4005064"/>
            <a:ext cx="10363200" cy="78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3200"/>
              <a:buFont typeface="Arial Rounded"/>
              <a:buNone/>
              <a:defRPr sz="42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402" name="Google Shape;402;p60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403" name="Google Shape;403;p60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04" name="Google Shape;404;p60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05" name="Google Shape;405;p60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406" name="Google Shape;406;p60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407" name="Google Shape;407;p60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08" name="Google Shape;408;p60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09" name="Google Shape;409;p60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410" name="Google Shape;410;p60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411" name="Google Shape;411;p60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12" name="Google Shape;412;p60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13" name="Google Shape;413;p60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414" name="Google Shape;414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17" name="Google Shape;417;p60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418" name="Google Shape;418;p60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19" name="Google Shape;419;p60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20" name="Google Shape;420;p60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21" name="Google Shape;421;p60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22" name="Google Shape;422;p60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23" name="Google Shape;423;p60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002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เนื้อหา 2 ส่วน">
  <p:cSld name="1_เนื้อหา 2 ส่วน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6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426" name="Google Shape;426;p61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427" name="Google Shape;427;p61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28" name="Google Shape;428;p61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29" name="Google Shape;429;p61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430" name="Google Shape;430;p61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431" name="Google Shape;431;p61"/>
          <p:cNvGrpSpPr/>
          <p:nvPr/>
        </p:nvGrpSpPr>
        <p:grpSpPr>
          <a:xfrm>
            <a:off x="6384033" y="1412776"/>
            <a:ext cx="4415057" cy="4320480"/>
            <a:chOff x="1187624" y="1131590"/>
            <a:chExt cx="3311293" cy="3240360"/>
          </a:xfrm>
        </p:grpSpPr>
        <p:sp>
          <p:nvSpPr>
            <p:cNvPr id="432" name="Google Shape;432;p61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33" name="Google Shape;433;p61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DEADA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434" name="Google Shape;434;p61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435" name="Google Shape;435;p61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36" name="Google Shape;436;p61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437" name="Google Shape;437;p61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438" name="Google Shape;438;p61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39" name="Google Shape;439;p61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sp>
        <p:nvSpPr>
          <p:cNvPr id="440" name="Google Shape;440;p61"/>
          <p:cNvSpPr>
            <a:spLocks noGrp="1"/>
          </p:cNvSpPr>
          <p:nvPr>
            <p:ph type="pic" idx="2"/>
          </p:nvPr>
        </p:nvSpPr>
        <p:spPr>
          <a:xfrm>
            <a:off x="6587254" y="2123017"/>
            <a:ext cx="4019551" cy="3225800"/>
          </a:xfrm>
          <a:prstGeom prst="roundRect">
            <a:avLst>
              <a:gd name="adj" fmla="val 4920"/>
            </a:avLst>
          </a:prstGeom>
          <a:noFill/>
          <a:ln>
            <a:noFill/>
          </a:ln>
        </p:spPr>
      </p:sp>
      <p:sp>
        <p:nvSpPr>
          <p:cNvPr id="441" name="Google Shape;441;p61"/>
          <p:cNvSpPr txBox="1"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42" name="Google Shape;442;p61"/>
          <p:cNvSpPr txBox="1">
            <a:spLocks noGrp="1"/>
          </p:cNvSpPr>
          <p:nvPr>
            <p:ph type="body" idx="1"/>
          </p:nvPr>
        </p:nvSpPr>
        <p:spPr>
          <a:xfrm>
            <a:off x="1377851" y="1988841"/>
            <a:ext cx="4740895" cy="323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443" name="Google Shape;443;p61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444" name="Google Shape;444;p6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45" name="Google Shape;445;p6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46" name="Google Shape;446;p6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447" name="Google Shape;447;p61"/>
          <p:cNvGrpSpPr/>
          <p:nvPr/>
        </p:nvGrpSpPr>
        <p:grpSpPr>
          <a:xfrm>
            <a:off x="800355" y="189107"/>
            <a:ext cx="1900879" cy="712279"/>
            <a:chOff x="7162134" y="141830"/>
            <a:chExt cx="1425659" cy="534209"/>
          </a:xfrm>
        </p:grpSpPr>
        <p:pic>
          <p:nvPicPr>
            <p:cNvPr id="448" name="Google Shape;448;p6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49" name="Google Shape;449;p6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50" name="Google Shape;450;p6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451" name="Google Shape;451;p61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452" name="Google Shape;452;p61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53" name="Google Shape;453;p61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54" name="Google Shape;454;p61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455" name="Google Shape;455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1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ข้อความและชื่อเรื่องแนวตั้ง">
  <p:cSld name="ข้อความและชื่อเรื่องแนวตั้ง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6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460" name="Google Shape;460;p62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461" name="Google Shape;461;p62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62" name="Google Shape;462;p62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63" name="Google Shape;463;p62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464" name="Google Shape;464;p62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465" name="Google Shape;465;p62"/>
          <p:cNvSpPr txBox="1">
            <a:spLocks noGrp="1"/>
          </p:cNvSpPr>
          <p:nvPr>
            <p:ph type="title"/>
          </p:nvPr>
        </p:nvSpPr>
        <p:spPr>
          <a:xfrm>
            <a:off x="513589" y="-27384"/>
            <a:ext cx="548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66" name="Google Shape;466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69" name="Google Shape;469;p62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470" name="Google Shape;470;p6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71" name="Google Shape;471;p6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72" name="Google Shape;472;p6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473" name="Google Shape;473;p62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474" name="Google Shape;474;p6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75" name="Google Shape;475;p6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76" name="Google Shape;476;p6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477" name="Google Shape;477;p62"/>
          <p:cNvGrpSpPr/>
          <p:nvPr/>
        </p:nvGrpSpPr>
        <p:grpSpPr>
          <a:xfrm>
            <a:off x="835951" y="5161742"/>
            <a:ext cx="240000" cy="795399"/>
            <a:chOff x="1252380" y="4155926"/>
            <a:chExt cx="180000" cy="596549"/>
          </a:xfrm>
        </p:grpSpPr>
        <p:sp>
          <p:nvSpPr>
            <p:cNvPr id="478" name="Google Shape;478;p6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79" name="Google Shape;479;p6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80" name="Google Shape;480;p6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90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เนื้อหา 2 ส่วน">
  <p:cSld name="2_เนื้อหา 2 ส่วน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6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483" name="Google Shape;483;p63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484" name="Google Shape;484;p63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85" name="Google Shape;485;p63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86" name="Google Shape;486;p63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487" name="Google Shape;487;p63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488" name="Google Shape;488;p63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89" name="Google Shape;489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92" name="Google Shape;492;p63"/>
          <p:cNvGrpSpPr/>
          <p:nvPr/>
        </p:nvGrpSpPr>
        <p:grpSpPr>
          <a:xfrm>
            <a:off x="7374662" y="1824591"/>
            <a:ext cx="3935004" cy="3936437"/>
            <a:chOff x="1187624" y="1131590"/>
            <a:chExt cx="3311293" cy="3240360"/>
          </a:xfrm>
        </p:grpSpPr>
        <p:sp>
          <p:nvSpPr>
            <p:cNvPr id="493" name="Google Shape;493;p63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494" name="Google Shape;494;p63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rgbClr val="FEB2AC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495" name="Google Shape;495;p63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496" name="Google Shape;496;p63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497" name="Google Shape;497;p63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498" name="Google Shape;498;p63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499" name="Google Shape;499;p63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00" name="Google Shape;500;p63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sp>
        <p:nvSpPr>
          <p:cNvPr id="501" name="Google Shape;501;p63"/>
          <p:cNvSpPr txBox="1">
            <a:spLocks noGrp="1"/>
          </p:cNvSpPr>
          <p:nvPr>
            <p:ph type="body" idx="1"/>
          </p:nvPr>
        </p:nvSpPr>
        <p:spPr>
          <a:xfrm>
            <a:off x="7555769" y="2483673"/>
            <a:ext cx="3582756" cy="292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502" name="Google Shape;502;p63"/>
          <p:cNvSpPr>
            <a:spLocks noGrp="1"/>
          </p:cNvSpPr>
          <p:nvPr>
            <p:ph type="chart" idx="2"/>
          </p:nvPr>
        </p:nvSpPr>
        <p:spPr>
          <a:xfrm>
            <a:off x="1172634" y="2042585"/>
            <a:ext cx="5499100" cy="349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503" name="Google Shape;503;p63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504" name="Google Shape;504;p6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05" name="Google Shape;505;p6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06" name="Google Shape;506;p6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507" name="Google Shape;507;p63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508" name="Google Shape;508;p63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09" name="Google Shape;509;p63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10" name="Google Shape;510;p63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175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เนื้อหา 2 ส่วน">
  <p:cSld name="3_เนื้อหา 2 ส่วน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64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13" name="Google Shape;513;p64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514" name="Google Shape;514;p64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15" name="Google Shape;515;p64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16" name="Google Shape;516;p64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517" name="Google Shape;517;p64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518" name="Google Shape;518;p64"/>
          <p:cNvGrpSpPr/>
          <p:nvPr/>
        </p:nvGrpSpPr>
        <p:grpSpPr>
          <a:xfrm>
            <a:off x="1296901" y="1824591"/>
            <a:ext cx="3935004" cy="3936437"/>
            <a:chOff x="1187624" y="1131590"/>
            <a:chExt cx="3311293" cy="3240360"/>
          </a:xfrm>
        </p:grpSpPr>
        <p:sp>
          <p:nvSpPr>
            <p:cNvPr id="519" name="Google Shape;519;p64"/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20" name="Google Shape;520;p64"/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rgbClr val="FEB2AC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521" name="Google Shape;521;p64"/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522" name="Google Shape;522;p64"/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23" name="Google Shape;523;p64"/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524" name="Google Shape;524;p64"/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525" name="Google Shape;525;p64"/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26" name="Google Shape;526;p64"/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sp>
        <p:nvSpPr>
          <p:cNvPr id="527" name="Google Shape;527;p64"/>
          <p:cNvSpPr txBox="1">
            <a:spLocks noGrp="1"/>
          </p:cNvSpPr>
          <p:nvPr>
            <p:ph type="body" idx="1"/>
          </p:nvPr>
        </p:nvSpPr>
        <p:spPr>
          <a:xfrm>
            <a:off x="1478007" y="2483673"/>
            <a:ext cx="3582756" cy="292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528" name="Google Shape;528;p64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32" name="Google Shape;532;p64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533" name="Google Shape;533;p64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34" name="Google Shape;534;p64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35" name="Google Shape;535;p64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536" name="Google Shape;536;p64"/>
          <p:cNvSpPr>
            <a:spLocks noGrp="1"/>
          </p:cNvSpPr>
          <p:nvPr>
            <p:ph type="dgm" idx="2"/>
          </p:nvPr>
        </p:nvSpPr>
        <p:spPr>
          <a:xfrm>
            <a:off x="6000751" y="2087033"/>
            <a:ext cx="5183716" cy="367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537" name="Google Shape;537;p64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538" name="Google Shape;538;p64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39" name="Google Shape;539;p64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40" name="Google Shape;540;p64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202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เนื้อหา 2 ส่วน">
  <p:cSld name="4_เนื้อหา 2 ส่วน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65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6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544" name="Google Shape;544;p65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45" name="Google Shape;545;p65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46" name="Google Shape;546;p65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547" name="Google Shape;547;p65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548" name="Google Shape;548;p65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49" name="Google Shape;549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52" name="Google Shape;552;p65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553" name="Google Shape;553;p65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54" name="Google Shape;554;p65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55" name="Google Shape;555;p65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556" name="Google Shape;556;p65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557" name="Google Shape;557;p65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58" name="Google Shape;558;p65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59" name="Google Shape;559;p65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560" name="Google Shape;560;p65"/>
          <p:cNvSpPr>
            <a:spLocks noGrp="1"/>
          </p:cNvSpPr>
          <p:nvPr>
            <p:ph type="chart" idx="2"/>
          </p:nvPr>
        </p:nvSpPr>
        <p:spPr>
          <a:xfrm>
            <a:off x="2832100" y="2180167"/>
            <a:ext cx="6815667" cy="367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45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เนื้อหา 2 ส่วน">
  <p:cSld name="5_เนื้อหา 2 ส่วน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67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79" name="Google Shape;579;p67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580" name="Google Shape;580;p67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81" name="Google Shape;581;p67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582" name="Google Shape;582;p67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583" name="Google Shape;583;p67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584" name="Google Shape;584;p67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88" name="Google Shape;588;p67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589" name="Google Shape;589;p67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90" name="Google Shape;590;p67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591" name="Google Shape;591;p67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592" name="Google Shape;592;p67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593" name="Google Shape;593;p6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94" name="Google Shape;594;p6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95" name="Google Shape;595;p6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596" name="Google Shape;596;p67"/>
          <p:cNvSpPr txBox="1">
            <a:spLocks noGrp="1"/>
          </p:cNvSpPr>
          <p:nvPr>
            <p:ph type="body" idx="1"/>
          </p:nvPr>
        </p:nvSpPr>
        <p:spPr>
          <a:xfrm>
            <a:off x="431371" y="4310435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597" name="Google Shape;597;p67"/>
          <p:cNvSpPr txBox="1">
            <a:spLocks noGrp="1"/>
          </p:cNvSpPr>
          <p:nvPr>
            <p:ph type="body" idx="2"/>
          </p:nvPr>
        </p:nvSpPr>
        <p:spPr>
          <a:xfrm>
            <a:off x="607567" y="4938874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598" name="Google Shape;598;p67"/>
          <p:cNvSpPr txBox="1">
            <a:spLocks noGrp="1"/>
          </p:cNvSpPr>
          <p:nvPr>
            <p:ph type="body" idx="3"/>
          </p:nvPr>
        </p:nvSpPr>
        <p:spPr>
          <a:xfrm>
            <a:off x="3119670" y="4325408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599" name="Google Shape;599;p67"/>
          <p:cNvSpPr txBox="1">
            <a:spLocks noGrp="1"/>
          </p:cNvSpPr>
          <p:nvPr>
            <p:ph type="body" idx="4"/>
          </p:nvPr>
        </p:nvSpPr>
        <p:spPr>
          <a:xfrm>
            <a:off x="3295866" y="4953847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00" name="Google Shape;600;p67"/>
          <p:cNvSpPr txBox="1">
            <a:spLocks noGrp="1"/>
          </p:cNvSpPr>
          <p:nvPr>
            <p:ph type="body" idx="5"/>
          </p:nvPr>
        </p:nvSpPr>
        <p:spPr>
          <a:xfrm>
            <a:off x="5801058" y="4316643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01" name="Google Shape;601;p67"/>
          <p:cNvSpPr txBox="1">
            <a:spLocks noGrp="1"/>
          </p:cNvSpPr>
          <p:nvPr>
            <p:ph type="body" idx="6"/>
          </p:nvPr>
        </p:nvSpPr>
        <p:spPr>
          <a:xfrm>
            <a:off x="5977254" y="4945082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02" name="Google Shape;602;p67"/>
          <p:cNvSpPr txBox="1">
            <a:spLocks noGrp="1"/>
          </p:cNvSpPr>
          <p:nvPr>
            <p:ph type="body" idx="7"/>
          </p:nvPr>
        </p:nvSpPr>
        <p:spPr>
          <a:xfrm>
            <a:off x="8489357" y="4325408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03" name="Google Shape;603;p67"/>
          <p:cNvSpPr txBox="1">
            <a:spLocks noGrp="1"/>
          </p:cNvSpPr>
          <p:nvPr>
            <p:ph type="body" idx="8"/>
          </p:nvPr>
        </p:nvSpPr>
        <p:spPr>
          <a:xfrm>
            <a:off x="8665553" y="4953847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04" name="Google Shape;604;p67"/>
          <p:cNvSpPr>
            <a:spLocks noGrp="1"/>
          </p:cNvSpPr>
          <p:nvPr>
            <p:ph type="dgm" idx="9"/>
          </p:nvPr>
        </p:nvSpPr>
        <p:spPr>
          <a:xfrm>
            <a:off x="3119967" y="1989667"/>
            <a:ext cx="6239933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42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1EDDB6-6F50-4E91-9073-36EF1CE9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D19D84-0967-40EE-A322-40C3CFC92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0F8AAC-1982-465B-AB39-BB9C91A8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323-7592-4066-93C2-775E73F6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E2E752-52C3-48A6-9A85-D610BC33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เนื้อหา 2 ส่วน">
  <p:cSld name="6_เนื้อหา 2 ส่วน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68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607" name="Google Shape;607;p68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608" name="Google Shape;608;p68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09" name="Google Shape;609;p68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10" name="Google Shape;610;p68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611" name="Google Shape;611;p68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612" name="Google Shape;612;p68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613" name="Google Shape;613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16" name="Google Shape;616;p68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617" name="Google Shape;617;p68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18" name="Google Shape;618;p68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19" name="Google Shape;619;p68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620" name="Google Shape;620;p68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621" name="Google Shape;621;p68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22" name="Google Shape;622;p68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23" name="Google Shape;623;p68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624" name="Google Shape;624;p68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625" name="Google Shape;625;p6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26" name="Google Shape;626;p6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27" name="Google Shape;627;p6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628" name="Google Shape;628;p68"/>
          <p:cNvSpPr txBox="1">
            <a:spLocks noGrp="1"/>
          </p:cNvSpPr>
          <p:nvPr>
            <p:ph type="body" idx="1"/>
          </p:nvPr>
        </p:nvSpPr>
        <p:spPr>
          <a:xfrm>
            <a:off x="731784" y="2372883"/>
            <a:ext cx="3636024" cy="70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ts val="5400"/>
              <a:buFont typeface="Arial"/>
              <a:buNone/>
              <a:defRPr sz="7200" b="1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29" name="Google Shape;629;p68"/>
          <p:cNvSpPr txBox="1">
            <a:spLocks noGrp="1"/>
          </p:cNvSpPr>
          <p:nvPr>
            <p:ph type="body" idx="2"/>
          </p:nvPr>
        </p:nvSpPr>
        <p:spPr>
          <a:xfrm>
            <a:off x="907981" y="3197813"/>
            <a:ext cx="3184177" cy="1287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30" name="Google Shape;630;p68"/>
          <p:cNvSpPr>
            <a:spLocks noGrp="1"/>
          </p:cNvSpPr>
          <p:nvPr>
            <p:ph type="dgm" idx="3"/>
          </p:nvPr>
        </p:nvSpPr>
        <p:spPr>
          <a:xfrm>
            <a:off x="4752611" y="2337729"/>
            <a:ext cx="6239933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378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เนื้อหา 2 ส่วน">
  <p:cSld name="7_เนื้อหา 2 ส่วน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69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633" name="Google Shape;633;p69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634" name="Google Shape;634;p69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35" name="Google Shape;635;p69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36" name="Google Shape;636;p69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637" name="Google Shape;637;p69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638" name="Google Shape;638;p69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639" name="Google Shape;639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42" name="Google Shape;642;p69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643" name="Google Shape;643;p6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44" name="Google Shape;644;p6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45" name="Google Shape;645;p6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646" name="Google Shape;646;p69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647" name="Google Shape;647;p6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48" name="Google Shape;648;p6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49" name="Google Shape;649;p69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650" name="Google Shape;650;p69"/>
          <p:cNvSpPr txBox="1">
            <a:spLocks noGrp="1"/>
          </p:cNvSpPr>
          <p:nvPr>
            <p:ph type="body" idx="1"/>
          </p:nvPr>
        </p:nvSpPr>
        <p:spPr>
          <a:xfrm>
            <a:off x="1295467" y="4310435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51" name="Google Shape;651;p69"/>
          <p:cNvSpPr txBox="1">
            <a:spLocks noGrp="1"/>
          </p:cNvSpPr>
          <p:nvPr>
            <p:ph type="body" idx="2"/>
          </p:nvPr>
        </p:nvSpPr>
        <p:spPr>
          <a:xfrm>
            <a:off x="1471663" y="4938874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52" name="Google Shape;652;p69"/>
          <p:cNvSpPr txBox="1">
            <a:spLocks noGrp="1"/>
          </p:cNvSpPr>
          <p:nvPr>
            <p:ph type="body" idx="3"/>
          </p:nvPr>
        </p:nvSpPr>
        <p:spPr>
          <a:xfrm>
            <a:off x="4559830" y="4325408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53" name="Google Shape;653;p69"/>
          <p:cNvSpPr txBox="1">
            <a:spLocks noGrp="1"/>
          </p:cNvSpPr>
          <p:nvPr>
            <p:ph type="body" idx="4"/>
          </p:nvPr>
        </p:nvSpPr>
        <p:spPr>
          <a:xfrm>
            <a:off x="4736026" y="4953847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54" name="Google Shape;654;p69"/>
          <p:cNvSpPr txBox="1">
            <a:spLocks noGrp="1"/>
          </p:cNvSpPr>
          <p:nvPr>
            <p:ph type="body" idx="5"/>
          </p:nvPr>
        </p:nvSpPr>
        <p:spPr>
          <a:xfrm>
            <a:off x="7817282" y="4316643"/>
            <a:ext cx="288723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55" name="Google Shape;655;p69"/>
          <p:cNvSpPr txBox="1">
            <a:spLocks noGrp="1"/>
          </p:cNvSpPr>
          <p:nvPr>
            <p:ph type="body" idx="6"/>
          </p:nvPr>
        </p:nvSpPr>
        <p:spPr>
          <a:xfrm>
            <a:off x="7993478" y="4945082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56" name="Google Shape;656;p69"/>
          <p:cNvSpPr>
            <a:spLocks noGrp="1"/>
          </p:cNvSpPr>
          <p:nvPr>
            <p:ph type="dgm" idx="7"/>
          </p:nvPr>
        </p:nvSpPr>
        <p:spPr>
          <a:xfrm>
            <a:off x="3119967" y="1989667"/>
            <a:ext cx="6239933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552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เนื้อหา 2 ส่วน">
  <p:cSld name="8_เนื้อหา 2 ส่วน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70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659" name="Google Shape;659;p70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660" name="Google Shape;660;p70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61" name="Google Shape;661;p70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62" name="Google Shape;662;p70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663" name="Google Shape;663;p70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664" name="Google Shape;664;p70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665" name="Google Shape;665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68" name="Google Shape;668;p70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669" name="Google Shape;669;p70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70" name="Google Shape;670;p70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71" name="Google Shape;671;p70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672" name="Google Shape;672;p70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673" name="Google Shape;673;p70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74" name="Google Shape;674;p70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75" name="Google Shape;675;p70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676" name="Google Shape;676;p70"/>
          <p:cNvSpPr txBox="1">
            <a:spLocks noGrp="1"/>
          </p:cNvSpPr>
          <p:nvPr>
            <p:ph type="body" idx="1"/>
          </p:nvPr>
        </p:nvSpPr>
        <p:spPr>
          <a:xfrm>
            <a:off x="1158219" y="2180861"/>
            <a:ext cx="25296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77" name="Google Shape;677;p70"/>
          <p:cNvSpPr txBox="1">
            <a:spLocks noGrp="1"/>
          </p:cNvSpPr>
          <p:nvPr>
            <p:ph type="body" idx="2"/>
          </p:nvPr>
        </p:nvSpPr>
        <p:spPr>
          <a:xfrm>
            <a:off x="1158802" y="2809301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78" name="Google Shape;678;p70"/>
          <p:cNvSpPr txBox="1">
            <a:spLocks noGrp="1"/>
          </p:cNvSpPr>
          <p:nvPr>
            <p:ph type="body" idx="3"/>
          </p:nvPr>
        </p:nvSpPr>
        <p:spPr>
          <a:xfrm>
            <a:off x="1166133" y="4240721"/>
            <a:ext cx="25296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79" name="Google Shape;679;p70"/>
          <p:cNvSpPr txBox="1">
            <a:spLocks noGrp="1"/>
          </p:cNvSpPr>
          <p:nvPr>
            <p:ph type="body" idx="4"/>
          </p:nvPr>
        </p:nvSpPr>
        <p:spPr>
          <a:xfrm>
            <a:off x="1166717" y="4869161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80" name="Google Shape;680;p70"/>
          <p:cNvSpPr txBox="1">
            <a:spLocks noGrp="1"/>
          </p:cNvSpPr>
          <p:nvPr>
            <p:ph type="body" idx="5"/>
          </p:nvPr>
        </p:nvSpPr>
        <p:spPr>
          <a:xfrm>
            <a:off x="8496267" y="2180861"/>
            <a:ext cx="25296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81" name="Google Shape;681;p70"/>
          <p:cNvSpPr txBox="1">
            <a:spLocks noGrp="1"/>
          </p:cNvSpPr>
          <p:nvPr>
            <p:ph type="body" idx="6"/>
          </p:nvPr>
        </p:nvSpPr>
        <p:spPr>
          <a:xfrm>
            <a:off x="8496850" y="2809301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82" name="Google Shape;682;p70"/>
          <p:cNvSpPr txBox="1">
            <a:spLocks noGrp="1"/>
          </p:cNvSpPr>
          <p:nvPr>
            <p:ph type="body" idx="7"/>
          </p:nvPr>
        </p:nvSpPr>
        <p:spPr>
          <a:xfrm>
            <a:off x="8496267" y="4240721"/>
            <a:ext cx="25296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83" name="Google Shape;683;p70"/>
          <p:cNvSpPr txBox="1">
            <a:spLocks noGrp="1"/>
          </p:cNvSpPr>
          <p:nvPr>
            <p:ph type="body" idx="8"/>
          </p:nvPr>
        </p:nvSpPr>
        <p:spPr>
          <a:xfrm>
            <a:off x="8496850" y="4869161"/>
            <a:ext cx="2528436" cy="11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11AD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275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ส่วนหัวของส่วน">
  <p:cSld name="3_ส่วนหัวของส่วน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7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686" name="Google Shape;686;p71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687" name="Google Shape;687;p71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88" name="Google Shape;688;p71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689" name="Google Shape;689;p71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690" name="Google Shape;690;p71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691" name="Google Shape;691;p71"/>
          <p:cNvSpPr txBox="1">
            <a:spLocks noGrp="1"/>
          </p:cNvSpPr>
          <p:nvPr>
            <p:ph type="body" idx="1"/>
          </p:nvPr>
        </p:nvSpPr>
        <p:spPr>
          <a:xfrm>
            <a:off x="963084" y="3429000"/>
            <a:ext cx="10363200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692" name="Google Shape;692;p71"/>
          <p:cNvSpPr txBox="1">
            <a:spLocks noGrp="1"/>
          </p:cNvSpPr>
          <p:nvPr>
            <p:ph type="title"/>
          </p:nvPr>
        </p:nvSpPr>
        <p:spPr>
          <a:xfrm>
            <a:off x="963084" y="1874904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 Rounded"/>
              <a:buNone/>
              <a:defRPr sz="8000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693" name="Google Shape;693;p71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694" name="Google Shape;694;p7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95" name="Google Shape;695;p7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696" name="Google Shape;696;p71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697" name="Google Shape;697;p71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698" name="Google Shape;698;p71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699" name="Google Shape;699;p71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00" name="Google Shape;700;p71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701" name="Google Shape;701;p71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702" name="Google Shape;702;p71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03" name="Google Shape;703;p71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04" name="Google Shape;704;p71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05" name="Google Shape;705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08" name="Google Shape;708;p71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709" name="Google Shape;709;p71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10" name="Google Shape;710;p71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11" name="Google Shape;711;p71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12" name="Google Shape;712;p71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13" name="Google Shape;713;p71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14" name="Google Shape;714;p71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15" name="Google Shape;715;p71"/>
          <p:cNvSpPr txBox="1"/>
          <p:nvPr/>
        </p:nvSpPr>
        <p:spPr>
          <a:xfrm rot="1481326">
            <a:off x="2014195" y="1314182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16" name="Google Shape;716;p71"/>
          <p:cNvSpPr txBox="1"/>
          <p:nvPr/>
        </p:nvSpPr>
        <p:spPr>
          <a:xfrm rot="-1481326" flipH="1">
            <a:off x="9099042" y="1334766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17" name="Google Shape;717;p71"/>
          <p:cNvSpPr txBox="1"/>
          <p:nvPr/>
        </p:nvSpPr>
        <p:spPr>
          <a:xfrm rot="1481326">
            <a:off x="1630498" y="4753858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10872892" y="2828947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391477" y="3693043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7824192" y="5445224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549790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ค้าโครงแบบกำหนดเอง">
  <p:cSld name="เค้าโครงแบบกำหนดเอง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7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723" name="Google Shape;723;p72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724" name="Google Shape;724;p72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25" name="Google Shape;725;p72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26" name="Google Shape;726;p72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727" name="Google Shape;727;p72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28" name="Google Shape;728;p72"/>
          <p:cNvSpPr txBox="1">
            <a:spLocks noGrp="1"/>
          </p:cNvSpPr>
          <p:nvPr>
            <p:ph type="body" idx="1"/>
          </p:nvPr>
        </p:nvSpPr>
        <p:spPr>
          <a:xfrm>
            <a:off x="2637474" y="5386042"/>
            <a:ext cx="6963833" cy="45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"/>
              <a:buNone/>
              <a:defRPr sz="80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29" name="Google Shape;729;p72"/>
          <p:cNvSpPr txBox="1">
            <a:spLocks noGrp="1"/>
          </p:cNvSpPr>
          <p:nvPr>
            <p:ph type="body" idx="2"/>
          </p:nvPr>
        </p:nvSpPr>
        <p:spPr>
          <a:xfrm>
            <a:off x="2637474" y="2105435"/>
            <a:ext cx="6963833" cy="45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"/>
              <a:buNone/>
              <a:defRPr sz="80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30" name="Google Shape;730;p72"/>
          <p:cNvSpPr txBox="1">
            <a:spLocks noGrp="1"/>
          </p:cNvSpPr>
          <p:nvPr>
            <p:ph type="body" idx="3"/>
          </p:nvPr>
        </p:nvSpPr>
        <p:spPr>
          <a:xfrm>
            <a:off x="2638546" y="963944"/>
            <a:ext cx="6963833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"/>
              <a:buNone/>
              <a:defRPr sz="80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731" name="Google Shape;731;p72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732" name="Google Shape;732;p7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733" name="Google Shape;733;p7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734" name="Google Shape;734;p7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735" name="Google Shape;735;p72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736" name="Google Shape;736;p7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37" name="Google Shape;737;p7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38" name="Google Shape;738;p7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739" name="Google Shape;739;p72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740" name="Google Shape;740;p7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41" name="Google Shape;741;p7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42" name="Google Shape;742;p7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43" name="Google Shape;743;p72"/>
          <p:cNvSpPr txBox="1"/>
          <p:nvPr/>
        </p:nvSpPr>
        <p:spPr>
          <a:xfrm rot="1481326">
            <a:off x="2014195" y="1314182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44" name="Google Shape;744;p72"/>
          <p:cNvSpPr txBox="1"/>
          <p:nvPr/>
        </p:nvSpPr>
        <p:spPr>
          <a:xfrm rot="-1481326" flipH="1">
            <a:off x="10079090" y="4368347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45" name="Google Shape;745;p72"/>
          <p:cNvSpPr txBox="1"/>
          <p:nvPr/>
        </p:nvSpPr>
        <p:spPr>
          <a:xfrm rot="-1481326" flipH="1">
            <a:off x="9099042" y="1334766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46" name="Google Shape;746;p72"/>
          <p:cNvSpPr txBox="1"/>
          <p:nvPr/>
        </p:nvSpPr>
        <p:spPr>
          <a:xfrm rot="1481326">
            <a:off x="1630498" y="4753858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47" name="Google Shape;747;p72"/>
          <p:cNvSpPr/>
          <p:nvPr/>
        </p:nvSpPr>
        <p:spPr>
          <a:xfrm>
            <a:off x="10872892" y="2828947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1391477" y="3693043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8472277" y="5805277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750" name="Google Shape;750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3" name="Google Shape;753;p72"/>
          <p:cNvSpPr txBox="1">
            <a:spLocks noGrp="1"/>
          </p:cNvSpPr>
          <p:nvPr>
            <p:ph type="body" idx="4"/>
          </p:nvPr>
        </p:nvSpPr>
        <p:spPr>
          <a:xfrm>
            <a:off x="2638546" y="2612392"/>
            <a:ext cx="6963833" cy="111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"/>
              <a:buNone/>
              <a:defRPr sz="80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54" name="Google Shape;754;p72"/>
          <p:cNvSpPr txBox="1">
            <a:spLocks noGrp="1"/>
          </p:cNvSpPr>
          <p:nvPr>
            <p:ph type="body" idx="5"/>
          </p:nvPr>
        </p:nvSpPr>
        <p:spPr>
          <a:xfrm>
            <a:off x="2638546" y="4262211"/>
            <a:ext cx="6963833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"/>
              <a:buNone/>
              <a:defRPr sz="80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55" name="Google Shape;755;p72"/>
          <p:cNvSpPr txBox="1">
            <a:spLocks noGrp="1"/>
          </p:cNvSpPr>
          <p:nvPr>
            <p:ph type="body" idx="6"/>
          </p:nvPr>
        </p:nvSpPr>
        <p:spPr>
          <a:xfrm>
            <a:off x="2637474" y="3753043"/>
            <a:ext cx="6963833" cy="45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"/>
              <a:buNone/>
              <a:defRPr sz="80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456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ข้อความแนวตั้ง">
  <p:cSld name="ชื่อเรื่องและข้อความแนวตั้ง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7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58" name="Google Shape;758;p7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59" name="Google Shape;759;p73"/>
            <p:cNvSpPr/>
            <p:nvPr/>
          </p:nvSpPr>
          <p:spPr>
            <a:xfrm>
              <a:off x="156" y="0"/>
              <a:ext cx="9143844" cy="5143500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60" name="Google Shape;760;p73"/>
          <p:cNvSpPr txBox="1">
            <a:spLocks noGrp="1"/>
          </p:cNvSpPr>
          <p:nvPr>
            <p:ph type="title"/>
          </p:nvPr>
        </p:nvSpPr>
        <p:spPr>
          <a:xfrm>
            <a:off x="609600" y="17376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761" name="Google Shape;761;p73"/>
          <p:cNvGrpSpPr/>
          <p:nvPr/>
        </p:nvGrpSpPr>
        <p:grpSpPr>
          <a:xfrm>
            <a:off x="1344190" y="1284830"/>
            <a:ext cx="4415057" cy="5335749"/>
            <a:chOff x="972674" y="802186"/>
            <a:chExt cx="3311293" cy="4001812"/>
          </a:xfrm>
        </p:grpSpPr>
        <p:sp>
          <p:nvSpPr>
            <p:cNvPr id="762" name="Google Shape;762;p73"/>
            <p:cNvSpPr/>
            <p:nvPr/>
          </p:nvSpPr>
          <p:spPr>
            <a:xfrm>
              <a:off x="972674" y="802186"/>
              <a:ext cx="3311293" cy="4001812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3500" dir="2700000" algn="tl" rotWithShape="0">
                <a:srgbClr val="F48C9B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63" name="Google Shape;763;p73"/>
            <p:cNvSpPr/>
            <p:nvPr/>
          </p:nvSpPr>
          <p:spPr>
            <a:xfrm>
              <a:off x="1125075" y="1275606"/>
              <a:ext cx="3014878" cy="3057324"/>
            </a:xfrm>
            <a:prstGeom prst="roundRect">
              <a:avLst>
                <a:gd name="adj" fmla="val 3839"/>
              </a:avLst>
            </a:prstGeom>
            <a:solidFill>
              <a:srgbClr val="FDEADA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3500" dir="2700000" algn="tl" rotWithShape="0">
                <a:srgbClr val="F48C9B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764" name="Google Shape;764;p73"/>
            <p:cNvGrpSpPr/>
            <p:nvPr/>
          </p:nvGrpSpPr>
          <p:grpSpPr>
            <a:xfrm>
              <a:off x="1216912" y="4428247"/>
              <a:ext cx="648594" cy="163585"/>
              <a:chOff x="1216912" y="4428247"/>
              <a:chExt cx="648594" cy="163585"/>
            </a:xfrm>
          </p:grpSpPr>
          <p:grpSp>
            <p:nvGrpSpPr>
              <p:cNvPr id="765" name="Google Shape;765;p73"/>
              <p:cNvGrpSpPr/>
              <p:nvPr/>
            </p:nvGrpSpPr>
            <p:grpSpPr>
              <a:xfrm>
                <a:off x="1412971" y="4428247"/>
                <a:ext cx="218927" cy="163585"/>
                <a:chOff x="1734309" y="4224553"/>
                <a:chExt cx="470608" cy="360039"/>
              </a:xfrm>
            </p:grpSpPr>
            <p:sp>
              <p:nvSpPr>
                <p:cNvPr id="766" name="Google Shape;766;p73"/>
                <p:cNvSpPr/>
                <p:nvPr/>
              </p:nvSpPr>
              <p:spPr>
                <a:xfrm>
                  <a:off x="1815027" y="4224553"/>
                  <a:ext cx="389890" cy="360039"/>
                </a:xfrm>
                <a:prstGeom prst="ellipse">
                  <a:avLst/>
                </a:prstGeom>
                <a:solidFill>
                  <a:srgbClr val="F48C9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lt1"/>
                    </a:solidFill>
                    <a:latin typeface="Itim"/>
                    <a:ea typeface="Itim"/>
                    <a:cs typeface="Itim"/>
                    <a:sym typeface="Itim"/>
                  </a:endParaRPr>
                </a:p>
              </p:txBody>
            </p:sp>
            <p:sp>
              <p:nvSpPr>
                <p:cNvPr id="767" name="Google Shape;767;p73"/>
                <p:cNvSpPr/>
                <p:nvPr/>
              </p:nvSpPr>
              <p:spPr>
                <a:xfrm rot="-7807271">
                  <a:off x="1763604" y="4446534"/>
                  <a:ext cx="92540" cy="11965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D978E"/>
                </a:solidFill>
                <a:ln w="25400" cap="flat" cmpd="sng">
                  <a:solidFill>
                    <a:srgbClr val="F48C9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lt1"/>
                    </a:solidFill>
                    <a:latin typeface="Itim"/>
                    <a:ea typeface="Itim"/>
                    <a:cs typeface="Itim"/>
                    <a:sym typeface="Itim"/>
                  </a:endParaRPr>
                </a:p>
              </p:txBody>
            </p:sp>
          </p:grpSp>
          <p:sp>
            <p:nvSpPr>
              <p:cNvPr id="768" name="Google Shape;768;p73"/>
              <p:cNvSpPr/>
              <p:nvPr/>
            </p:nvSpPr>
            <p:spPr>
              <a:xfrm>
                <a:off x="1216912" y="4429039"/>
                <a:ext cx="180000" cy="162000"/>
              </a:xfrm>
              <a:prstGeom prst="hear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69" name="Google Shape;769;p73"/>
              <p:cNvSpPr/>
              <p:nvPr/>
            </p:nvSpPr>
            <p:spPr>
              <a:xfrm>
                <a:off x="1685506" y="4438039"/>
                <a:ext cx="180000" cy="144000"/>
              </a:xfrm>
              <a:custGeom>
                <a:avLst/>
                <a:gdLst/>
                <a:ahLst/>
                <a:cxnLst/>
                <a:rect l="l" t="t" r="r" b="b"/>
                <a:pathLst>
                  <a:path w="675298" h="528043" extrusionOk="0">
                    <a:moveTo>
                      <a:pt x="395104" y="125344"/>
                    </a:moveTo>
                    <a:cubicBezTo>
                      <a:pt x="400154" y="125147"/>
                      <a:pt x="376795" y="9705"/>
                      <a:pt x="406471" y="351"/>
                    </a:cubicBezTo>
                    <a:cubicBezTo>
                      <a:pt x="436147" y="-9003"/>
                      <a:pt x="674725" y="171839"/>
                      <a:pt x="675297" y="211040"/>
                    </a:cubicBezTo>
                    <a:cubicBezTo>
                      <a:pt x="675869" y="250241"/>
                      <a:pt x="465966" y="454943"/>
                      <a:pt x="439089" y="456172"/>
                    </a:cubicBezTo>
                    <a:cubicBezTo>
                      <a:pt x="413742" y="454775"/>
                      <a:pt x="420929" y="330668"/>
                      <a:pt x="416022" y="327769"/>
                    </a:cubicBezTo>
                    <a:cubicBezTo>
                      <a:pt x="356587" y="324049"/>
                      <a:pt x="281075" y="325450"/>
                      <a:pt x="205572" y="372430"/>
                    </a:cubicBezTo>
                    <a:cubicBezTo>
                      <a:pt x="137737" y="404811"/>
                      <a:pt x="47839" y="560207"/>
                      <a:pt x="9010" y="522057"/>
                    </a:cubicBezTo>
                    <a:cubicBezTo>
                      <a:pt x="-27428" y="481399"/>
                      <a:pt x="52079" y="272283"/>
                      <a:pt x="149999" y="190627"/>
                    </a:cubicBezTo>
                    <a:cubicBezTo>
                      <a:pt x="262571" y="111027"/>
                      <a:pt x="348711" y="136045"/>
                      <a:pt x="395104" y="125344"/>
                    </a:cubicBezTo>
                    <a:close/>
                  </a:path>
                </a:pathLst>
              </a:cu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grpSp>
        <p:nvGrpSpPr>
          <p:cNvPr id="770" name="Google Shape;770;p73"/>
          <p:cNvGrpSpPr/>
          <p:nvPr/>
        </p:nvGrpSpPr>
        <p:grpSpPr>
          <a:xfrm>
            <a:off x="6432756" y="1300564"/>
            <a:ext cx="4415057" cy="5335749"/>
            <a:chOff x="972674" y="802186"/>
            <a:chExt cx="3311293" cy="4001812"/>
          </a:xfrm>
        </p:grpSpPr>
        <p:sp>
          <p:nvSpPr>
            <p:cNvPr id="771" name="Google Shape;771;p73"/>
            <p:cNvSpPr/>
            <p:nvPr/>
          </p:nvSpPr>
          <p:spPr>
            <a:xfrm>
              <a:off x="972674" y="802186"/>
              <a:ext cx="3311293" cy="4001812"/>
            </a:xfrm>
            <a:prstGeom prst="roundRect">
              <a:avLst>
                <a:gd name="adj" fmla="val 3839"/>
              </a:avLst>
            </a:prstGeom>
            <a:solidFill>
              <a:schemeClr val="lt1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3500" dir="2700000" algn="tl" rotWithShape="0">
                <a:srgbClr val="F48C9B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772" name="Google Shape;772;p73"/>
            <p:cNvSpPr/>
            <p:nvPr/>
          </p:nvSpPr>
          <p:spPr>
            <a:xfrm>
              <a:off x="1125075" y="1275606"/>
              <a:ext cx="3014878" cy="3057324"/>
            </a:xfrm>
            <a:prstGeom prst="roundRect">
              <a:avLst>
                <a:gd name="adj" fmla="val 3839"/>
              </a:avLst>
            </a:prstGeom>
            <a:solidFill>
              <a:srgbClr val="FDEADA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3500" dir="2700000" algn="tl" rotWithShape="0">
                <a:srgbClr val="F48C9B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773" name="Google Shape;773;p73"/>
            <p:cNvGrpSpPr/>
            <p:nvPr/>
          </p:nvGrpSpPr>
          <p:grpSpPr>
            <a:xfrm>
              <a:off x="1218414" y="4428248"/>
              <a:ext cx="647092" cy="163585"/>
              <a:chOff x="1218414" y="4428248"/>
              <a:chExt cx="647092" cy="163585"/>
            </a:xfrm>
          </p:grpSpPr>
          <p:grpSp>
            <p:nvGrpSpPr>
              <p:cNvPr id="774" name="Google Shape;774;p73"/>
              <p:cNvGrpSpPr/>
              <p:nvPr/>
            </p:nvGrpSpPr>
            <p:grpSpPr>
              <a:xfrm>
                <a:off x="1412972" y="4428248"/>
                <a:ext cx="219678" cy="163585"/>
                <a:chOff x="1734309" y="4224556"/>
                <a:chExt cx="472222" cy="360039"/>
              </a:xfrm>
            </p:grpSpPr>
            <p:sp>
              <p:nvSpPr>
                <p:cNvPr id="775" name="Google Shape;775;p73"/>
                <p:cNvSpPr/>
                <p:nvPr/>
              </p:nvSpPr>
              <p:spPr>
                <a:xfrm>
                  <a:off x="1816641" y="4224556"/>
                  <a:ext cx="389890" cy="360039"/>
                </a:xfrm>
                <a:prstGeom prst="ellipse">
                  <a:avLst/>
                </a:prstGeom>
                <a:solidFill>
                  <a:srgbClr val="F48C9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lt1"/>
                    </a:solidFill>
                    <a:latin typeface="Itim"/>
                    <a:ea typeface="Itim"/>
                    <a:cs typeface="Itim"/>
                    <a:sym typeface="Itim"/>
                  </a:endParaRPr>
                </a:p>
              </p:txBody>
            </p:sp>
            <p:sp>
              <p:nvSpPr>
                <p:cNvPr id="776" name="Google Shape;776;p73"/>
                <p:cNvSpPr/>
                <p:nvPr/>
              </p:nvSpPr>
              <p:spPr>
                <a:xfrm rot="-7807271">
                  <a:off x="1763604" y="4446534"/>
                  <a:ext cx="92540" cy="11965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D978E"/>
                </a:solidFill>
                <a:ln w="25400" cap="flat" cmpd="sng">
                  <a:solidFill>
                    <a:srgbClr val="F48C9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733">
                    <a:solidFill>
                      <a:schemeClr val="lt1"/>
                    </a:solidFill>
                    <a:latin typeface="Itim"/>
                    <a:ea typeface="Itim"/>
                    <a:cs typeface="Itim"/>
                    <a:sym typeface="Itim"/>
                  </a:endParaRPr>
                </a:p>
              </p:txBody>
            </p:sp>
          </p:grpSp>
          <p:sp>
            <p:nvSpPr>
              <p:cNvPr id="777" name="Google Shape;777;p73"/>
              <p:cNvSpPr/>
              <p:nvPr/>
            </p:nvSpPr>
            <p:spPr>
              <a:xfrm>
                <a:off x="1218414" y="4429040"/>
                <a:ext cx="180000" cy="162000"/>
              </a:xfrm>
              <a:prstGeom prst="hear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78" name="Google Shape;778;p73"/>
              <p:cNvSpPr/>
              <p:nvPr/>
            </p:nvSpPr>
            <p:spPr>
              <a:xfrm>
                <a:off x="1685506" y="4438040"/>
                <a:ext cx="180000" cy="144000"/>
              </a:xfrm>
              <a:custGeom>
                <a:avLst/>
                <a:gdLst/>
                <a:ahLst/>
                <a:cxnLst/>
                <a:rect l="l" t="t" r="r" b="b"/>
                <a:pathLst>
                  <a:path w="675298" h="528043" extrusionOk="0">
                    <a:moveTo>
                      <a:pt x="395104" y="125344"/>
                    </a:moveTo>
                    <a:cubicBezTo>
                      <a:pt x="400154" y="125147"/>
                      <a:pt x="376795" y="9705"/>
                      <a:pt x="406471" y="351"/>
                    </a:cubicBezTo>
                    <a:cubicBezTo>
                      <a:pt x="436147" y="-9003"/>
                      <a:pt x="674725" y="171839"/>
                      <a:pt x="675297" y="211040"/>
                    </a:cubicBezTo>
                    <a:cubicBezTo>
                      <a:pt x="675869" y="250241"/>
                      <a:pt x="465966" y="454943"/>
                      <a:pt x="439089" y="456172"/>
                    </a:cubicBezTo>
                    <a:cubicBezTo>
                      <a:pt x="413742" y="454775"/>
                      <a:pt x="420929" y="330668"/>
                      <a:pt x="416022" y="327769"/>
                    </a:cubicBezTo>
                    <a:cubicBezTo>
                      <a:pt x="356587" y="324049"/>
                      <a:pt x="281075" y="325450"/>
                      <a:pt x="205572" y="372430"/>
                    </a:cubicBezTo>
                    <a:cubicBezTo>
                      <a:pt x="137737" y="404811"/>
                      <a:pt x="47839" y="560207"/>
                      <a:pt x="9010" y="522057"/>
                    </a:cubicBezTo>
                    <a:cubicBezTo>
                      <a:pt x="-27428" y="481399"/>
                      <a:pt x="52079" y="272283"/>
                      <a:pt x="149999" y="190627"/>
                    </a:cubicBezTo>
                    <a:cubicBezTo>
                      <a:pt x="262571" y="111027"/>
                      <a:pt x="348711" y="136045"/>
                      <a:pt x="395104" y="125344"/>
                    </a:cubicBezTo>
                    <a:close/>
                  </a:path>
                </a:pathLst>
              </a:cu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sp>
        <p:nvSpPr>
          <p:cNvPr id="779" name="Google Shape;779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82" name="Google Shape;782;p73"/>
          <p:cNvSpPr>
            <a:spLocks noGrp="1"/>
          </p:cNvSpPr>
          <p:nvPr>
            <p:ph type="pic" idx="2"/>
          </p:nvPr>
        </p:nvSpPr>
        <p:spPr>
          <a:xfrm>
            <a:off x="1547284" y="1915585"/>
            <a:ext cx="4019549" cy="4076700"/>
          </a:xfrm>
          <a:prstGeom prst="roundRect">
            <a:avLst>
              <a:gd name="adj" fmla="val 4607"/>
            </a:avLst>
          </a:prstGeom>
          <a:noFill/>
          <a:ln>
            <a:noFill/>
          </a:ln>
        </p:spPr>
      </p:sp>
      <p:sp>
        <p:nvSpPr>
          <p:cNvPr id="783" name="Google Shape;783;p73"/>
          <p:cNvSpPr>
            <a:spLocks noGrp="1"/>
          </p:cNvSpPr>
          <p:nvPr>
            <p:ph type="pic" idx="3"/>
          </p:nvPr>
        </p:nvSpPr>
        <p:spPr>
          <a:xfrm>
            <a:off x="6630508" y="1914354"/>
            <a:ext cx="4019549" cy="4076700"/>
          </a:xfrm>
          <a:prstGeom prst="roundRect">
            <a:avLst>
              <a:gd name="adj" fmla="val 460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568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เนื้อหา 2 ส่วน">
  <p:cSld name="9_เนื้อหา 2 ส่วน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74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786" name="Google Shape;786;p74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787" name="Google Shape;787;p74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88" name="Google Shape;788;p74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789" name="Google Shape;789;p74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790" name="Google Shape;790;p74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791" name="Google Shape;791;p74"/>
          <p:cNvSpPr txBox="1">
            <a:spLocks noGrp="1"/>
          </p:cNvSpPr>
          <p:nvPr>
            <p:ph type="body" idx="1"/>
          </p:nvPr>
        </p:nvSpPr>
        <p:spPr>
          <a:xfrm>
            <a:off x="8145347" y="2948947"/>
            <a:ext cx="2186291" cy="141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92" name="Google Shape;792;p74"/>
          <p:cNvSpPr txBox="1">
            <a:spLocks noGrp="1"/>
          </p:cNvSpPr>
          <p:nvPr>
            <p:ph type="body" idx="2"/>
          </p:nvPr>
        </p:nvSpPr>
        <p:spPr>
          <a:xfrm>
            <a:off x="5564941" y="4325408"/>
            <a:ext cx="182420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93" name="Google Shape;793;p74"/>
          <p:cNvSpPr txBox="1">
            <a:spLocks noGrp="1"/>
          </p:cNvSpPr>
          <p:nvPr>
            <p:ph type="body" idx="3"/>
          </p:nvPr>
        </p:nvSpPr>
        <p:spPr>
          <a:xfrm>
            <a:off x="4988877" y="2971126"/>
            <a:ext cx="2186291" cy="141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94" name="Google Shape;794;p74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795" name="Google Shape;795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98" name="Google Shape;798;p74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799" name="Google Shape;799;p74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00" name="Google Shape;800;p74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01" name="Google Shape;801;p74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802" name="Google Shape;802;p74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803" name="Google Shape;803;p7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04" name="Google Shape;804;p7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05" name="Google Shape;805;p7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806" name="Google Shape;806;p74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807" name="Google Shape;807;p74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08" name="Google Shape;808;p74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09" name="Google Shape;809;p74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810" name="Google Shape;810;p74"/>
          <p:cNvSpPr txBox="1"/>
          <p:nvPr/>
        </p:nvSpPr>
        <p:spPr>
          <a:xfrm rot="-1481326" flipH="1">
            <a:off x="9579094" y="5154608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811" name="Google Shape;811;p74"/>
          <p:cNvSpPr txBox="1"/>
          <p:nvPr/>
        </p:nvSpPr>
        <p:spPr>
          <a:xfrm rot="1481326">
            <a:off x="1802230" y="5038334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+</a:t>
            </a:r>
            <a:endParaRPr sz="3733">
              <a:solidFill>
                <a:srgbClr val="F48C9B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812" name="Google Shape;812;p74"/>
          <p:cNvSpPr/>
          <p:nvPr/>
        </p:nvSpPr>
        <p:spPr>
          <a:xfrm>
            <a:off x="10872892" y="2828947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813" name="Google Shape;813;p74"/>
          <p:cNvSpPr/>
          <p:nvPr/>
        </p:nvSpPr>
        <p:spPr>
          <a:xfrm>
            <a:off x="1103445" y="3693043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814" name="Google Shape;814;p74"/>
          <p:cNvSpPr/>
          <p:nvPr/>
        </p:nvSpPr>
        <p:spPr>
          <a:xfrm>
            <a:off x="5135893" y="5613256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815" name="Google Shape;815;p74"/>
          <p:cNvSpPr/>
          <p:nvPr/>
        </p:nvSpPr>
        <p:spPr>
          <a:xfrm>
            <a:off x="6168021" y="2060861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816" name="Google Shape;816;p74"/>
          <p:cNvSpPr txBox="1">
            <a:spLocks noGrp="1"/>
          </p:cNvSpPr>
          <p:nvPr>
            <p:ph type="body" idx="4"/>
          </p:nvPr>
        </p:nvSpPr>
        <p:spPr>
          <a:xfrm>
            <a:off x="1871531" y="2956153"/>
            <a:ext cx="2186291" cy="141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17" name="Google Shape;817;p74"/>
          <p:cNvSpPr txBox="1">
            <a:spLocks noGrp="1"/>
          </p:cNvSpPr>
          <p:nvPr>
            <p:ph type="body" idx="5"/>
          </p:nvPr>
        </p:nvSpPr>
        <p:spPr>
          <a:xfrm>
            <a:off x="2447595" y="4310435"/>
            <a:ext cx="182420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18" name="Google Shape;818;p74"/>
          <p:cNvSpPr txBox="1">
            <a:spLocks noGrp="1"/>
          </p:cNvSpPr>
          <p:nvPr>
            <p:ph type="body" idx="6"/>
          </p:nvPr>
        </p:nvSpPr>
        <p:spPr>
          <a:xfrm>
            <a:off x="8721411" y="4303229"/>
            <a:ext cx="182420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26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เนื้อหา 2 ส่วน">
  <p:cSld name="11_เนื้อหา 2 ส่วน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75"/>
          <p:cNvGrpSpPr/>
          <p:nvPr/>
        </p:nvGrpSpPr>
        <p:grpSpPr>
          <a:xfrm>
            <a:off x="0" y="0"/>
            <a:ext cx="12192000" cy="6858000"/>
            <a:chOff x="410574" y="320200"/>
            <a:chExt cx="8322851" cy="4503100"/>
          </a:xfrm>
        </p:grpSpPr>
        <p:sp>
          <p:nvSpPr>
            <p:cNvPr id="821" name="Google Shape;821;p75"/>
            <p:cNvSpPr/>
            <p:nvPr/>
          </p:nvSpPr>
          <p:spPr>
            <a:xfrm>
              <a:off x="410574" y="320200"/>
              <a:ext cx="8322851" cy="4503100"/>
            </a:xfrm>
            <a:prstGeom prst="rect">
              <a:avLst/>
            </a:pr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22" name="Google Shape;822;p75"/>
            <p:cNvSpPr/>
            <p:nvPr/>
          </p:nvSpPr>
          <p:spPr>
            <a:xfrm>
              <a:off x="410575" y="320200"/>
              <a:ext cx="8322850" cy="4503100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823" name="Google Shape;823;p75"/>
          <p:cNvSpPr txBox="1">
            <a:spLocks noGrp="1"/>
          </p:cNvSpPr>
          <p:nvPr>
            <p:ph type="body" idx="1"/>
          </p:nvPr>
        </p:nvSpPr>
        <p:spPr>
          <a:xfrm>
            <a:off x="4135967" y="1797051"/>
            <a:ext cx="5080000" cy="69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24" name="Google Shape;824;p75"/>
          <p:cNvSpPr txBox="1">
            <a:spLocks noGrp="1"/>
          </p:cNvSpPr>
          <p:nvPr>
            <p:ph type="body" idx="2"/>
          </p:nvPr>
        </p:nvSpPr>
        <p:spPr>
          <a:xfrm>
            <a:off x="4184352" y="2948947"/>
            <a:ext cx="5080000" cy="69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25" name="Google Shape;825;p75"/>
          <p:cNvSpPr txBox="1">
            <a:spLocks noGrp="1"/>
          </p:cNvSpPr>
          <p:nvPr>
            <p:ph type="body" idx="3"/>
          </p:nvPr>
        </p:nvSpPr>
        <p:spPr>
          <a:xfrm>
            <a:off x="4136961" y="4101075"/>
            <a:ext cx="5080000" cy="69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26" name="Google Shape;826;p75"/>
          <p:cNvSpPr txBox="1">
            <a:spLocks noGrp="1"/>
          </p:cNvSpPr>
          <p:nvPr>
            <p:ph type="body" idx="4"/>
          </p:nvPr>
        </p:nvSpPr>
        <p:spPr>
          <a:xfrm>
            <a:off x="4136181" y="5238022"/>
            <a:ext cx="5080000" cy="69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27" name="Google Shape;827;p75"/>
          <p:cNvSpPr txBox="1">
            <a:spLocks noGrp="1"/>
          </p:cNvSpPr>
          <p:nvPr>
            <p:ph type="title"/>
          </p:nvPr>
        </p:nvSpPr>
        <p:spPr>
          <a:xfrm>
            <a:off x="691819" y="6862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828" name="Google Shape;828;p75"/>
          <p:cNvSpPr txBox="1">
            <a:spLocks noGrp="1"/>
          </p:cNvSpPr>
          <p:nvPr>
            <p:ph type="body" idx="5"/>
          </p:nvPr>
        </p:nvSpPr>
        <p:spPr>
          <a:xfrm>
            <a:off x="2303977" y="1644651"/>
            <a:ext cx="1488017" cy="9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53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29" name="Google Shape;829;p75"/>
          <p:cNvSpPr txBox="1">
            <a:spLocks noGrp="1"/>
          </p:cNvSpPr>
          <p:nvPr>
            <p:ph type="body" idx="6"/>
          </p:nvPr>
        </p:nvSpPr>
        <p:spPr>
          <a:xfrm>
            <a:off x="2303977" y="2783495"/>
            <a:ext cx="1488017" cy="9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53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30" name="Google Shape;830;p75"/>
          <p:cNvSpPr txBox="1">
            <a:spLocks noGrp="1"/>
          </p:cNvSpPr>
          <p:nvPr>
            <p:ph type="body" idx="7"/>
          </p:nvPr>
        </p:nvSpPr>
        <p:spPr>
          <a:xfrm>
            <a:off x="2303977" y="3922339"/>
            <a:ext cx="1488017" cy="9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53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31" name="Google Shape;831;p75"/>
          <p:cNvSpPr txBox="1">
            <a:spLocks noGrp="1"/>
          </p:cNvSpPr>
          <p:nvPr>
            <p:ph type="body" idx="8"/>
          </p:nvPr>
        </p:nvSpPr>
        <p:spPr>
          <a:xfrm>
            <a:off x="2303977" y="5061182"/>
            <a:ext cx="1488017" cy="9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5333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730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เนื้อหา 2 ส่วน">
  <p:cSld name="12_เนื้อหา 2 ส่วน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33;p7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834" name="Google Shape;834;p76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835" name="Google Shape;835;p76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36" name="Google Shape;836;p76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37" name="Google Shape;837;p76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838" name="Google Shape;838;p76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839" name="Google Shape;839;p76"/>
          <p:cNvSpPr txBox="1">
            <a:spLocks noGrp="1"/>
          </p:cNvSpPr>
          <p:nvPr>
            <p:ph type="body" idx="1"/>
          </p:nvPr>
        </p:nvSpPr>
        <p:spPr>
          <a:xfrm>
            <a:off x="6756170" y="2178574"/>
            <a:ext cx="3743781" cy="299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40" name="Google Shape;840;p76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841" name="Google Shape;841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44" name="Google Shape;844;p76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845" name="Google Shape;845;p76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46" name="Google Shape;846;p76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47" name="Google Shape;847;p76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848" name="Google Shape;848;p76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849" name="Google Shape;849;p76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50" name="Google Shape;850;p76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51" name="Google Shape;851;p76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852" name="Google Shape;852;p76"/>
          <p:cNvGrpSpPr/>
          <p:nvPr/>
        </p:nvGrpSpPr>
        <p:grpSpPr>
          <a:xfrm>
            <a:off x="1449445" y="2178525"/>
            <a:ext cx="4358524" cy="3458721"/>
            <a:chOff x="899592" y="1633893"/>
            <a:chExt cx="3268893" cy="2594041"/>
          </a:xfrm>
        </p:grpSpPr>
        <p:grpSp>
          <p:nvGrpSpPr>
            <p:cNvPr id="853" name="Google Shape;853;p76"/>
            <p:cNvGrpSpPr/>
            <p:nvPr/>
          </p:nvGrpSpPr>
          <p:grpSpPr>
            <a:xfrm>
              <a:off x="899592" y="1633893"/>
              <a:ext cx="3268893" cy="2594041"/>
              <a:chOff x="4147875" y="986011"/>
              <a:chExt cx="3842140" cy="3019074"/>
            </a:xfrm>
          </p:grpSpPr>
          <p:sp>
            <p:nvSpPr>
              <p:cNvPr id="854" name="Google Shape;854;p76"/>
              <p:cNvSpPr/>
              <p:nvPr/>
            </p:nvSpPr>
            <p:spPr>
              <a:xfrm>
                <a:off x="5602961" y="3553821"/>
                <a:ext cx="928770" cy="386339"/>
              </a:xfrm>
              <a:custGeom>
                <a:avLst/>
                <a:gdLst/>
                <a:ahLst/>
                <a:cxnLst/>
                <a:rect l="l" t="t" r="r" b="b"/>
                <a:pathLst>
                  <a:path w="10930" h="11527" extrusionOk="0">
                    <a:moveTo>
                      <a:pt x="1507" y="0"/>
                    </a:moveTo>
                    <a:lnTo>
                      <a:pt x="0" y="11364"/>
                    </a:lnTo>
                    <a:cubicBezTo>
                      <a:pt x="3411" y="11469"/>
                      <a:pt x="7558" y="11611"/>
                      <a:pt x="10930" y="11466"/>
                    </a:cubicBezTo>
                    <a:cubicBezTo>
                      <a:pt x="10686" y="9592"/>
                      <a:pt x="9704" y="1874"/>
                      <a:pt x="9460" y="0"/>
                    </a:cubicBezTo>
                    <a:lnTo>
                      <a:pt x="1507" y="0"/>
                    </a:lnTo>
                    <a:close/>
                  </a:path>
                </a:pathLst>
              </a:custGeom>
              <a:solidFill>
                <a:srgbClr val="FCE2CC"/>
              </a:solidFill>
              <a:ln w="2857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FD978E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55" name="Google Shape;855;p76"/>
              <p:cNvSpPr/>
              <p:nvPr/>
            </p:nvSpPr>
            <p:spPr>
              <a:xfrm>
                <a:off x="5520135" y="3939716"/>
                <a:ext cx="1097573" cy="65369"/>
              </a:xfrm>
              <a:custGeom>
                <a:avLst/>
                <a:gdLst/>
                <a:ahLst/>
                <a:cxnLst/>
                <a:rect l="l" t="t" r="r" b="b"/>
                <a:pathLst>
                  <a:path w="23375" h="1541" extrusionOk="0">
                    <a:moveTo>
                      <a:pt x="492" y="0"/>
                    </a:moveTo>
                    <a:cubicBezTo>
                      <a:pt x="214" y="0"/>
                      <a:pt x="1" y="230"/>
                      <a:pt x="1" y="492"/>
                    </a:cubicBezTo>
                    <a:lnTo>
                      <a:pt x="1" y="1541"/>
                    </a:lnTo>
                    <a:lnTo>
                      <a:pt x="23375" y="1541"/>
                    </a:lnTo>
                    <a:lnTo>
                      <a:pt x="23375" y="492"/>
                    </a:lnTo>
                    <a:cubicBezTo>
                      <a:pt x="23375" y="213"/>
                      <a:pt x="23145" y="0"/>
                      <a:pt x="22883" y="0"/>
                    </a:cubicBezTo>
                    <a:close/>
                  </a:path>
                </a:pathLst>
              </a:custGeom>
              <a:solidFill>
                <a:srgbClr val="F8B2BC"/>
              </a:solidFill>
              <a:ln w="2857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FD978E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56" name="Google Shape;856;p76"/>
              <p:cNvSpPr/>
              <p:nvPr/>
            </p:nvSpPr>
            <p:spPr>
              <a:xfrm>
                <a:off x="4147875" y="1157727"/>
                <a:ext cx="3842140" cy="2479534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8452" extrusionOk="0">
                    <a:moveTo>
                      <a:pt x="1574" y="1"/>
                    </a:moveTo>
                    <a:cubicBezTo>
                      <a:pt x="705" y="1"/>
                      <a:pt x="0" y="689"/>
                      <a:pt x="0" y="1558"/>
                    </a:cubicBezTo>
                    <a:lnTo>
                      <a:pt x="0" y="56895"/>
                    </a:lnTo>
                    <a:cubicBezTo>
                      <a:pt x="0" y="57764"/>
                      <a:pt x="705" y="58452"/>
                      <a:pt x="1574" y="58452"/>
                    </a:cubicBezTo>
                    <a:lnTo>
                      <a:pt x="80252" y="58452"/>
                    </a:lnTo>
                    <a:cubicBezTo>
                      <a:pt x="81121" y="58452"/>
                      <a:pt x="81826" y="57764"/>
                      <a:pt x="81826" y="56895"/>
                    </a:cubicBezTo>
                    <a:lnTo>
                      <a:pt x="81826" y="1558"/>
                    </a:lnTo>
                    <a:cubicBezTo>
                      <a:pt x="81826" y="689"/>
                      <a:pt x="81121" y="1"/>
                      <a:pt x="80252" y="1"/>
                    </a:cubicBezTo>
                    <a:close/>
                  </a:path>
                </a:pathLst>
              </a:custGeom>
              <a:solidFill>
                <a:srgbClr val="F8B2BC"/>
              </a:solidFill>
              <a:ln w="2857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FD978E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57" name="Google Shape;857;p76"/>
              <p:cNvSpPr/>
              <p:nvPr/>
            </p:nvSpPr>
            <p:spPr>
              <a:xfrm>
                <a:off x="4147875" y="986011"/>
                <a:ext cx="3842140" cy="2359231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5616" extrusionOk="0">
                    <a:moveTo>
                      <a:pt x="2836" y="0"/>
                    </a:moveTo>
                    <a:cubicBezTo>
                      <a:pt x="1279" y="0"/>
                      <a:pt x="0" y="1279"/>
                      <a:pt x="0" y="2836"/>
                    </a:cubicBezTo>
                    <a:lnTo>
                      <a:pt x="0" y="55616"/>
                    </a:lnTo>
                    <a:lnTo>
                      <a:pt x="81826" y="55616"/>
                    </a:lnTo>
                    <a:lnTo>
                      <a:pt x="81826" y="2836"/>
                    </a:lnTo>
                    <a:cubicBezTo>
                      <a:pt x="81826" y="1279"/>
                      <a:pt x="80547" y="0"/>
                      <a:pt x="78973" y="0"/>
                    </a:cubicBezTo>
                    <a:close/>
                  </a:path>
                </a:pathLst>
              </a:custGeom>
              <a:solidFill>
                <a:srgbClr val="FCDEE2"/>
              </a:solidFill>
              <a:ln w="2857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FD978E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58" name="Google Shape;858;p76"/>
              <p:cNvSpPr/>
              <p:nvPr/>
            </p:nvSpPr>
            <p:spPr>
              <a:xfrm>
                <a:off x="4351050" y="1150770"/>
                <a:ext cx="3435791" cy="1934437"/>
              </a:xfrm>
              <a:custGeom>
                <a:avLst/>
                <a:gdLst/>
                <a:ahLst/>
                <a:cxnLst/>
                <a:rect l="l" t="t" r="r" b="b"/>
                <a:pathLst>
                  <a:path w="73172" h="45602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11"/>
                    </a:cubicBezTo>
                    <a:lnTo>
                      <a:pt x="0" y="45175"/>
                    </a:lnTo>
                    <a:cubicBezTo>
                      <a:pt x="0" y="45405"/>
                      <a:pt x="197" y="45601"/>
                      <a:pt x="426" y="45601"/>
                    </a:cubicBezTo>
                    <a:lnTo>
                      <a:pt x="72745" y="45601"/>
                    </a:lnTo>
                    <a:cubicBezTo>
                      <a:pt x="72975" y="45601"/>
                      <a:pt x="73171" y="45405"/>
                      <a:pt x="73171" y="45175"/>
                    </a:cubicBezTo>
                    <a:lnTo>
                      <a:pt x="73171" y="411"/>
                    </a:lnTo>
                    <a:cubicBezTo>
                      <a:pt x="73171" y="181"/>
                      <a:pt x="72975" y="1"/>
                      <a:pt x="72745" y="1"/>
                    </a:cubicBezTo>
                    <a:close/>
                  </a:path>
                </a:pathLst>
              </a:custGeom>
              <a:solidFill>
                <a:srgbClr val="FEF2E8"/>
              </a:solidFill>
              <a:ln w="2857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FD978E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59" name="Google Shape;859;p76"/>
              <p:cNvSpPr/>
              <p:nvPr/>
            </p:nvSpPr>
            <p:spPr>
              <a:xfrm>
                <a:off x="6008800" y="3421088"/>
                <a:ext cx="120300" cy="120300"/>
              </a:xfrm>
              <a:prstGeom prst="ellipse">
                <a:avLst/>
              </a:prstGeom>
              <a:noFill/>
              <a:ln w="2857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FD978E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860" name="Google Shape;860;p76"/>
            <p:cNvSpPr/>
            <p:nvPr/>
          </p:nvSpPr>
          <p:spPr>
            <a:xfrm>
              <a:off x="2389142" y="2510192"/>
              <a:ext cx="287071" cy="286434"/>
            </a:xfrm>
            <a:custGeom>
              <a:avLst/>
              <a:gdLst/>
              <a:ahLst/>
              <a:cxnLst/>
              <a:rect l="l" t="t" r="r" b="b"/>
              <a:pathLst>
                <a:path w="14878" h="14845" extrusionOk="0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rgbClr val="F48C9B"/>
            </a:solidFill>
            <a:ln w="9525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861" name="Google Shape;861;p76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862" name="Google Shape;862;p76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63" name="Google Shape;863;p76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64" name="Google Shape;864;p76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865" name="Google Shape;865;p76"/>
          <p:cNvSpPr>
            <a:spLocks noGrp="1"/>
          </p:cNvSpPr>
          <p:nvPr>
            <p:ph type="media" idx="2"/>
          </p:nvPr>
        </p:nvSpPr>
        <p:spPr>
          <a:xfrm>
            <a:off x="1680633" y="2366434"/>
            <a:ext cx="3896784" cy="221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27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790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เนื้อหา 2 ส่วน">
  <p:cSld name="13_เนื้อหา 2 ส่วน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77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868" name="Google Shape;868;p77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869" name="Google Shape;869;p77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70" name="Google Shape;870;p77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71" name="Google Shape;871;p77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872" name="Google Shape;872;p77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873" name="Google Shape;873;p77"/>
          <p:cNvSpPr txBox="1">
            <a:spLocks noGrp="1"/>
          </p:cNvSpPr>
          <p:nvPr>
            <p:ph type="body" idx="1"/>
          </p:nvPr>
        </p:nvSpPr>
        <p:spPr>
          <a:xfrm>
            <a:off x="1583499" y="2178574"/>
            <a:ext cx="3743781" cy="299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74" name="Google Shape;874;p77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66746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875" name="Google Shape;875;p7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7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7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78" name="Google Shape;878;p77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879" name="Google Shape;879;p77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80" name="Google Shape;880;p77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81" name="Google Shape;881;p77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882" name="Google Shape;882;p77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883" name="Google Shape;883;p77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84" name="Google Shape;884;p77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85" name="Google Shape;885;p77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886" name="Google Shape;886;p77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887" name="Google Shape;887;p7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88" name="Google Shape;888;p7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889" name="Google Shape;889;p77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890" name="Google Shape;890;p77"/>
          <p:cNvGrpSpPr/>
          <p:nvPr/>
        </p:nvGrpSpPr>
        <p:grpSpPr>
          <a:xfrm>
            <a:off x="7152117" y="1124745"/>
            <a:ext cx="2790296" cy="4669175"/>
            <a:chOff x="5659123" y="828214"/>
            <a:chExt cx="1728192" cy="3005531"/>
          </a:xfrm>
        </p:grpSpPr>
        <p:sp>
          <p:nvSpPr>
            <p:cNvPr id="891" name="Google Shape;891;p77"/>
            <p:cNvSpPr/>
            <p:nvPr/>
          </p:nvSpPr>
          <p:spPr>
            <a:xfrm>
              <a:off x="5659123" y="828214"/>
              <a:ext cx="1728192" cy="3005531"/>
            </a:xfrm>
            <a:prstGeom prst="roundRect">
              <a:avLst>
                <a:gd name="adj" fmla="val 16667"/>
              </a:avLst>
            </a:prstGeom>
            <a:solidFill>
              <a:srgbClr val="FCDEE2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92" name="Google Shape;892;p77"/>
            <p:cNvSpPr/>
            <p:nvPr/>
          </p:nvSpPr>
          <p:spPr>
            <a:xfrm>
              <a:off x="5724126" y="1145189"/>
              <a:ext cx="1602000" cy="2353017"/>
            </a:xfrm>
            <a:prstGeom prst="rect">
              <a:avLst/>
            </a:prstGeom>
            <a:solidFill>
              <a:srgbClr val="FEF2E8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93" name="Google Shape;893;p77"/>
            <p:cNvSpPr/>
            <p:nvPr/>
          </p:nvSpPr>
          <p:spPr>
            <a:xfrm rot="10800000" flipH="1">
              <a:off x="6336240" y="941855"/>
              <a:ext cx="396000" cy="45719"/>
            </a:xfrm>
            <a:prstGeom prst="roundRect">
              <a:avLst>
                <a:gd name="adj" fmla="val 50000"/>
              </a:avLst>
            </a:prstGeom>
            <a:solidFill>
              <a:srgbClr val="F8B2BC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94" name="Google Shape;894;p77"/>
            <p:cNvSpPr/>
            <p:nvPr/>
          </p:nvSpPr>
          <p:spPr>
            <a:xfrm>
              <a:off x="6426228" y="3543047"/>
              <a:ext cx="216024" cy="216000"/>
            </a:xfrm>
            <a:prstGeom prst="ellipse">
              <a:avLst/>
            </a:prstGeom>
            <a:solidFill>
              <a:srgbClr val="F8B2BC"/>
            </a:solidFill>
            <a:ln w="25400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895" name="Google Shape;895;p77"/>
            <p:cNvSpPr/>
            <p:nvPr/>
          </p:nvSpPr>
          <p:spPr>
            <a:xfrm>
              <a:off x="6390704" y="2222032"/>
              <a:ext cx="287071" cy="286434"/>
            </a:xfrm>
            <a:custGeom>
              <a:avLst/>
              <a:gdLst/>
              <a:ahLst/>
              <a:cxnLst/>
              <a:rect l="l" t="t" r="r" b="b"/>
              <a:pathLst>
                <a:path w="14878" h="14845" extrusionOk="0">
                  <a:moveTo>
                    <a:pt x="4303" y="2636"/>
                  </a:moveTo>
                  <a:lnTo>
                    <a:pt x="12576" y="7440"/>
                  </a:lnTo>
                  <a:lnTo>
                    <a:pt x="4303" y="12210"/>
                  </a:lnTo>
                  <a:lnTo>
                    <a:pt x="4303" y="2636"/>
                  </a:lnTo>
                  <a:close/>
                  <a:moveTo>
                    <a:pt x="7439" y="1"/>
                  </a:moveTo>
                  <a:cubicBezTo>
                    <a:pt x="3336" y="1"/>
                    <a:pt x="0" y="3303"/>
                    <a:pt x="0" y="7406"/>
                  </a:cubicBezTo>
                  <a:cubicBezTo>
                    <a:pt x="0" y="11542"/>
                    <a:pt x="3336" y="14845"/>
                    <a:pt x="7439" y="14845"/>
                  </a:cubicBezTo>
                  <a:cubicBezTo>
                    <a:pt x="11542" y="14845"/>
                    <a:pt x="14877" y="11542"/>
                    <a:pt x="14877" y="7406"/>
                  </a:cubicBezTo>
                  <a:cubicBezTo>
                    <a:pt x="14877" y="3303"/>
                    <a:pt x="11542" y="1"/>
                    <a:pt x="7439" y="1"/>
                  </a:cubicBezTo>
                  <a:close/>
                </a:path>
              </a:pathLst>
            </a:custGeom>
            <a:solidFill>
              <a:srgbClr val="F48C9B"/>
            </a:solidFill>
            <a:ln w="9525" cap="flat" cmpd="sng">
              <a:solidFill>
                <a:srgbClr val="F48C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grpSp>
          <p:nvGrpSpPr>
            <p:cNvPr id="896" name="Google Shape;896;p77"/>
            <p:cNvGrpSpPr/>
            <p:nvPr/>
          </p:nvGrpSpPr>
          <p:grpSpPr>
            <a:xfrm>
              <a:off x="5740949" y="3363838"/>
              <a:ext cx="1548000" cy="18000"/>
              <a:chOff x="1032852" y="3285818"/>
              <a:chExt cx="2858998" cy="16111"/>
            </a:xfrm>
          </p:grpSpPr>
          <p:sp>
            <p:nvSpPr>
              <p:cNvPr id="897" name="Google Shape;897;p77"/>
              <p:cNvSpPr/>
              <p:nvPr/>
            </p:nvSpPr>
            <p:spPr>
              <a:xfrm>
                <a:off x="1032852" y="3285818"/>
                <a:ext cx="2858998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148173" h="835" extrusionOk="0">
                    <a:moveTo>
                      <a:pt x="434" y="0"/>
                    </a:moveTo>
                    <a:cubicBezTo>
                      <a:pt x="201" y="0"/>
                      <a:pt x="0" y="167"/>
                      <a:pt x="0" y="401"/>
                    </a:cubicBezTo>
                    <a:cubicBezTo>
                      <a:pt x="0" y="634"/>
                      <a:pt x="201" y="834"/>
                      <a:pt x="434" y="834"/>
                    </a:cubicBezTo>
                    <a:lnTo>
                      <a:pt x="147739" y="834"/>
                    </a:lnTo>
                    <a:cubicBezTo>
                      <a:pt x="147973" y="834"/>
                      <a:pt x="148173" y="634"/>
                      <a:pt x="148173" y="401"/>
                    </a:cubicBezTo>
                    <a:cubicBezTo>
                      <a:pt x="148173" y="167"/>
                      <a:pt x="147973" y="0"/>
                      <a:pt x="14773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898" name="Google Shape;898;p77"/>
              <p:cNvSpPr/>
              <p:nvPr/>
            </p:nvSpPr>
            <p:spPr>
              <a:xfrm>
                <a:off x="1032852" y="3285818"/>
                <a:ext cx="1369656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70985" h="835" extrusionOk="0">
                    <a:moveTo>
                      <a:pt x="434" y="0"/>
                    </a:moveTo>
                    <a:cubicBezTo>
                      <a:pt x="201" y="0"/>
                      <a:pt x="0" y="167"/>
                      <a:pt x="0" y="401"/>
                    </a:cubicBezTo>
                    <a:cubicBezTo>
                      <a:pt x="0" y="634"/>
                      <a:pt x="201" y="834"/>
                      <a:pt x="434" y="834"/>
                    </a:cubicBezTo>
                    <a:lnTo>
                      <a:pt x="70984" y="834"/>
                    </a:lnTo>
                    <a:lnTo>
                      <a:pt x="70984" y="0"/>
                    </a:lnTo>
                    <a:close/>
                  </a:path>
                </a:pathLst>
              </a:custGeom>
              <a:solidFill>
                <a:srgbClr val="F2B6B6"/>
              </a:solidFill>
              <a:ln w="952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grpSp>
          <p:nvGrpSpPr>
            <p:cNvPr id="899" name="Google Shape;899;p77"/>
            <p:cNvGrpSpPr/>
            <p:nvPr/>
          </p:nvGrpSpPr>
          <p:grpSpPr>
            <a:xfrm>
              <a:off x="6472774" y="3349336"/>
              <a:ext cx="47003" cy="47003"/>
              <a:chOff x="6469213" y="3316835"/>
              <a:chExt cx="47003" cy="47003"/>
            </a:xfrm>
          </p:grpSpPr>
          <p:sp>
            <p:nvSpPr>
              <p:cNvPr id="900" name="Google Shape;900;p77"/>
              <p:cNvSpPr/>
              <p:nvPr/>
            </p:nvSpPr>
            <p:spPr>
              <a:xfrm>
                <a:off x="6469213" y="3316835"/>
                <a:ext cx="47003" cy="470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436" extrusionOk="0">
                    <a:moveTo>
                      <a:pt x="1235" y="1"/>
                    </a:moveTo>
                    <a:cubicBezTo>
                      <a:pt x="568" y="1"/>
                      <a:pt x="1" y="535"/>
                      <a:pt x="1" y="1202"/>
                    </a:cubicBezTo>
                    <a:cubicBezTo>
                      <a:pt x="1" y="1902"/>
                      <a:pt x="568" y="2436"/>
                      <a:pt x="1235" y="2436"/>
                    </a:cubicBezTo>
                    <a:cubicBezTo>
                      <a:pt x="1902" y="2436"/>
                      <a:pt x="2436" y="1902"/>
                      <a:pt x="2436" y="1202"/>
                    </a:cubicBezTo>
                    <a:cubicBezTo>
                      <a:pt x="2436" y="535"/>
                      <a:pt x="1902" y="1"/>
                      <a:pt x="1235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 w="952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01" name="Google Shape;901;p77"/>
              <p:cNvSpPr/>
              <p:nvPr/>
            </p:nvSpPr>
            <p:spPr>
              <a:xfrm>
                <a:off x="6481446" y="3328431"/>
                <a:ext cx="23193" cy="23829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35" extrusionOk="0">
                    <a:moveTo>
                      <a:pt x="601" y="0"/>
                    </a:moveTo>
                    <a:cubicBezTo>
                      <a:pt x="267" y="0"/>
                      <a:pt x="0" y="267"/>
                      <a:pt x="0" y="601"/>
                    </a:cubicBezTo>
                    <a:cubicBezTo>
                      <a:pt x="0" y="934"/>
                      <a:pt x="267" y="1235"/>
                      <a:pt x="601" y="1235"/>
                    </a:cubicBezTo>
                    <a:cubicBezTo>
                      <a:pt x="934" y="1235"/>
                      <a:pt x="1201" y="968"/>
                      <a:pt x="1201" y="601"/>
                    </a:cubicBezTo>
                    <a:cubicBezTo>
                      <a:pt x="1201" y="267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2B6B6"/>
              </a:solidFill>
              <a:ln w="9525" cap="flat" cmpd="sng">
                <a:solidFill>
                  <a:srgbClr val="F48C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Itim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</p:grpSp>
      <p:sp>
        <p:nvSpPr>
          <p:cNvPr id="902" name="Google Shape;902;p77"/>
          <p:cNvSpPr>
            <a:spLocks noGrp="1"/>
          </p:cNvSpPr>
          <p:nvPr>
            <p:ph type="media" idx="2"/>
          </p:nvPr>
        </p:nvSpPr>
        <p:spPr>
          <a:xfrm>
            <a:off x="7258051" y="1617134"/>
            <a:ext cx="2586567" cy="366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F48C9B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0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E97DE-F7B1-4E6B-BE89-551D5262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F6B66-D361-4563-87A8-6E180F582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2392C2A-8D6B-4E4A-A547-D8A8A722E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330CCA-F068-4CDC-BBE3-1CD2E25A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C76ACC-CFEE-48BE-8295-45BE08A4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61CA04-C7A5-4B52-8F38-607902CC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9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เนื้อหา 2 ส่วน">
  <p:cSld name="14_เนื้อหา 2 ส่วน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78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905" name="Google Shape;905;p78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906" name="Google Shape;906;p78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07" name="Google Shape;907;p78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08" name="Google Shape;908;p78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909" name="Google Shape;909;p78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910" name="Google Shape;910;p78"/>
          <p:cNvSpPr txBox="1">
            <a:spLocks noGrp="1"/>
          </p:cNvSpPr>
          <p:nvPr>
            <p:ph type="body" idx="1"/>
          </p:nvPr>
        </p:nvSpPr>
        <p:spPr>
          <a:xfrm>
            <a:off x="1775520" y="2178574"/>
            <a:ext cx="3743781" cy="299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11" name="Google Shape;911;p78"/>
          <p:cNvSpPr txBox="1">
            <a:spLocks noGrp="1"/>
          </p:cNvSpPr>
          <p:nvPr>
            <p:ph type="title"/>
          </p:nvPr>
        </p:nvSpPr>
        <p:spPr>
          <a:xfrm>
            <a:off x="609600" y="74982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912" name="Google Shape;912;p7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7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7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15" name="Google Shape;915;p78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916" name="Google Shape;916;p78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17" name="Google Shape;917;p78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18" name="Google Shape;918;p78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919" name="Google Shape;919;p78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920" name="Google Shape;920;p78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21" name="Google Shape;921;p78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22" name="Google Shape;922;p78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923" name="Google Shape;923;p78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924" name="Google Shape;924;p7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925" name="Google Shape;925;p7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926" name="Google Shape;926;p78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20485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เค้าโครงแบบกำหนดเอง">
  <p:cSld name="1_เค้าโครงแบบกำหนดเอง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7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7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31" name="Google Shape;931;p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EE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932" name="Google Shape;932;p79"/>
          <p:cNvSpPr/>
          <p:nvPr/>
        </p:nvSpPr>
        <p:spPr>
          <a:xfrm>
            <a:off x="1445931" y="2180862"/>
            <a:ext cx="9546613" cy="1600384"/>
          </a:xfrm>
          <a:prstGeom prst="rect">
            <a:avLst/>
          </a:prstGeom>
          <a:solidFill>
            <a:srgbClr val="FCDEE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You can do it!! </a:t>
            </a:r>
            <a:endParaRPr sz="96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33" name="Google Shape;933;p79"/>
          <p:cNvSpPr/>
          <p:nvPr/>
        </p:nvSpPr>
        <p:spPr>
          <a:xfrm>
            <a:off x="1445931" y="2180861"/>
            <a:ext cx="9546613" cy="1600384"/>
          </a:xfrm>
          <a:prstGeom prst="rect">
            <a:avLst/>
          </a:prstGeom>
          <a:solidFill>
            <a:srgbClr val="FCDEE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Thank You!!</a:t>
            </a:r>
            <a:endParaRPr sz="96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934" name="Google Shape;934;p79"/>
          <p:cNvGrpSpPr/>
          <p:nvPr/>
        </p:nvGrpSpPr>
        <p:grpSpPr>
          <a:xfrm>
            <a:off x="11489116" y="3031302"/>
            <a:ext cx="240000" cy="795399"/>
            <a:chOff x="1252380" y="4155926"/>
            <a:chExt cx="180000" cy="596549"/>
          </a:xfrm>
        </p:grpSpPr>
        <p:sp>
          <p:nvSpPr>
            <p:cNvPr id="935" name="Google Shape;935;p7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36" name="Google Shape;936;p7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37" name="Google Shape;937;p7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938" name="Google Shape;938;p79"/>
          <p:cNvGrpSpPr/>
          <p:nvPr/>
        </p:nvGrpSpPr>
        <p:grpSpPr>
          <a:xfrm>
            <a:off x="327035" y="3031302"/>
            <a:ext cx="240000" cy="795399"/>
            <a:chOff x="1252380" y="4155926"/>
            <a:chExt cx="180000" cy="596549"/>
          </a:xfrm>
        </p:grpSpPr>
        <p:sp>
          <p:nvSpPr>
            <p:cNvPr id="939" name="Google Shape;939;p79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40" name="Google Shape;940;p79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41" name="Google Shape;941;p79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0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H-15">
  <p:cSld name="PPH-15">
    <p:bg>
      <p:bgPr>
        <a:solidFill>
          <a:srgbClr val="171C30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64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ว่างเปล่า">
  <p:cSld name="1_ว่างเปล่า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8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8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8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47" name="Google Shape;947;p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48" name="Google Shape;948;p81"/>
          <p:cNvSpPr txBox="1">
            <a:spLocks noGrp="1"/>
          </p:cNvSpPr>
          <p:nvPr>
            <p:ph type="body" idx="1"/>
          </p:nvPr>
        </p:nvSpPr>
        <p:spPr>
          <a:xfrm>
            <a:off x="7536160" y="1412776"/>
            <a:ext cx="2496939" cy="76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796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ส่วนหัวของส่วน">
  <p:cSld name="4_ส่วนหัวของส่วน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950;p8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951" name="Google Shape;951;p82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952" name="Google Shape;952;p82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53" name="Google Shape;953;p82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54" name="Google Shape;954;p82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955" name="Google Shape;955;p82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956" name="Google Shape;956;p82"/>
          <p:cNvSpPr txBox="1">
            <a:spLocks noGrp="1"/>
          </p:cNvSpPr>
          <p:nvPr>
            <p:ph type="body" idx="1"/>
          </p:nvPr>
        </p:nvSpPr>
        <p:spPr>
          <a:xfrm>
            <a:off x="963084" y="3429000"/>
            <a:ext cx="10363200" cy="97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304792" algn="l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304792" algn="l" rtl="0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304792" algn="l" rtl="0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957" name="Google Shape;957;p82"/>
          <p:cNvSpPr txBox="1">
            <a:spLocks noGrp="1"/>
          </p:cNvSpPr>
          <p:nvPr>
            <p:ph type="title"/>
          </p:nvPr>
        </p:nvSpPr>
        <p:spPr>
          <a:xfrm>
            <a:off x="963084" y="139485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6000"/>
              <a:buFont typeface="Arial Rounded"/>
              <a:buNone/>
              <a:defRPr sz="8000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958" name="Google Shape;958;p82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959" name="Google Shape;959;p8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960" name="Google Shape;960;p8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961" name="Google Shape;961;p82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962" name="Google Shape;962;p82"/>
          <p:cNvGrpSpPr/>
          <p:nvPr/>
        </p:nvGrpSpPr>
        <p:grpSpPr>
          <a:xfrm>
            <a:off x="11210392" y="5170042"/>
            <a:ext cx="240000" cy="795399"/>
            <a:chOff x="1252380" y="4155926"/>
            <a:chExt cx="180000" cy="596549"/>
          </a:xfrm>
        </p:grpSpPr>
        <p:sp>
          <p:nvSpPr>
            <p:cNvPr id="963" name="Google Shape;963;p8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64" name="Google Shape;964;p8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65" name="Google Shape;965;p8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966" name="Google Shape;966;p82"/>
          <p:cNvGrpSpPr/>
          <p:nvPr/>
        </p:nvGrpSpPr>
        <p:grpSpPr>
          <a:xfrm>
            <a:off x="835951" y="785086"/>
            <a:ext cx="240000" cy="795399"/>
            <a:chOff x="1252380" y="4155926"/>
            <a:chExt cx="180000" cy="596549"/>
          </a:xfrm>
        </p:grpSpPr>
        <p:sp>
          <p:nvSpPr>
            <p:cNvPr id="967" name="Google Shape;967;p82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68" name="Google Shape;968;p82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69" name="Google Shape;969;p82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970" name="Google Shape;970;p8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8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73" name="Google Shape;973;p82"/>
          <p:cNvGrpSpPr/>
          <p:nvPr/>
        </p:nvGrpSpPr>
        <p:grpSpPr>
          <a:xfrm>
            <a:off x="-1008790" y="1"/>
            <a:ext cx="384043" cy="2345105"/>
            <a:chOff x="-1333880" y="-524594"/>
            <a:chExt cx="288032" cy="1758829"/>
          </a:xfrm>
        </p:grpSpPr>
        <p:sp>
          <p:nvSpPr>
            <p:cNvPr id="974" name="Google Shape;974;p82"/>
            <p:cNvSpPr/>
            <p:nvPr/>
          </p:nvSpPr>
          <p:spPr>
            <a:xfrm>
              <a:off x="-1333880" y="-524594"/>
              <a:ext cx="288032" cy="288032"/>
            </a:xfrm>
            <a:prstGeom prst="rect">
              <a:avLst/>
            </a:prstGeom>
            <a:solidFill>
              <a:srgbClr val="F062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75" name="Google Shape;975;p82"/>
            <p:cNvSpPr/>
            <p:nvPr/>
          </p:nvSpPr>
          <p:spPr>
            <a:xfrm>
              <a:off x="-1333880" y="-230435"/>
              <a:ext cx="288032" cy="288032"/>
            </a:xfrm>
            <a:prstGeom prst="rec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76" name="Google Shape;976;p82"/>
            <p:cNvSpPr/>
            <p:nvPr/>
          </p:nvSpPr>
          <p:spPr>
            <a:xfrm>
              <a:off x="-1333880" y="63724"/>
              <a:ext cx="288032" cy="288032"/>
            </a:xfrm>
            <a:prstGeom prst="rect">
              <a:avLst/>
            </a:prstGeom>
            <a:solidFill>
              <a:srgbClr val="F8B2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77" name="Google Shape;977;p82"/>
            <p:cNvSpPr/>
            <p:nvPr/>
          </p:nvSpPr>
          <p:spPr>
            <a:xfrm>
              <a:off x="-1333880" y="357883"/>
              <a:ext cx="288032" cy="2880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78" name="Google Shape;978;p82"/>
            <p:cNvSpPr/>
            <p:nvPr/>
          </p:nvSpPr>
          <p:spPr>
            <a:xfrm>
              <a:off x="-1333880" y="946203"/>
              <a:ext cx="288032" cy="288032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79" name="Google Shape;979;p82"/>
            <p:cNvSpPr/>
            <p:nvPr/>
          </p:nvSpPr>
          <p:spPr>
            <a:xfrm>
              <a:off x="-1333880" y="652042"/>
              <a:ext cx="288032" cy="2880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517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ชื่อเรื่องและเนื้อหา">
  <p:cSld name="1_ชื่อเรื่องและเนื้อหา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8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982" name="Google Shape;982;p83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sp>
            <p:nvSpPr>
              <p:cNvPr id="983" name="Google Shape;983;p83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rgbClr val="FCDE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84" name="Google Shape;984;p83"/>
              <p:cNvSpPr/>
              <p:nvPr/>
            </p:nvSpPr>
            <p:spPr>
              <a:xfrm>
                <a:off x="539552" y="555526"/>
                <a:ext cx="8244000" cy="4195766"/>
              </a:xfrm>
              <a:prstGeom prst="rect">
                <a:avLst/>
              </a:prstGeom>
              <a:solidFill>
                <a:srgbClr val="F48C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  <p:sp>
            <p:nvSpPr>
              <p:cNvPr id="985" name="Google Shape;985;p83"/>
              <p:cNvSpPr/>
              <p:nvPr/>
            </p:nvSpPr>
            <p:spPr>
              <a:xfrm>
                <a:off x="467544" y="473867"/>
                <a:ext cx="8244000" cy="419576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>
                  <a:solidFill>
                    <a:schemeClr val="lt1"/>
                  </a:solidFill>
                  <a:latin typeface="Itim"/>
                  <a:ea typeface="Itim"/>
                  <a:cs typeface="Itim"/>
                  <a:sym typeface="Itim"/>
                </a:endParaRPr>
              </a:p>
            </p:txBody>
          </p:sp>
        </p:grpSp>
        <p:sp>
          <p:nvSpPr>
            <p:cNvPr id="986" name="Google Shape;986;p83"/>
            <p:cNvSpPr/>
            <p:nvPr/>
          </p:nvSpPr>
          <p:spPr>
            <a:xfrm>
              <a:off x="467544" y="473867"/>
              <a:ext cx="8243999" cy="4195766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987" name="Google Shape;987;p83"/>
          <p:cNvSpPr txBox="1">
            <a:spLocks noGrp="1"/>
          </p:cNvSpPr>
          <p:nvPr>
            <p:ph type="title"/>
          </p:nvPr>
        </p:nvSpPr>
        <p:spPr>
          <a:xfrm>
            <a:off x="981375" y="644691"/>
            <a:ext cx="511462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000"/>
              <a:buFont typeface="Arial Rounded"/>
              <a:buNone/>
              <a:defRPr sz="5333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grpSp>
        <p:nvGrpSpPr>
          <p:cNvPr id="988" name="Google Shape;988;p83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989" name="Google Shape;989;p8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990" name="Google Shape;990;p8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991" name="Google Shape;991;p83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992" name="Google Shape;992;p83"/>
          <p:cNvGrpSpPr/>
          <p:nvPr/>
        </p:nvGrpSpPr>
        <p:grpSpPr>
          <a:xfrm>
            <a:off x="11077451" y="5209557"/>
            <a:ext cx="240000" cy="795399"/>
            <a:chOff x="1252380" y="4155926"/>
            <a:chExt cx="180000" cy="596549"/>
          </a:xfrm>
        </p:grpSpPr>
        <p:sp>
          <p:nvSpPr>
            <p:cNvPr id="993" name="Google Shape;993;p83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94" name="Google Shape;994;p83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95" name="Google Shape;995;p83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996" name="Google Shape;996;p83"/>
          <p:cNvGrpSpPr/>
          <p:nvPr/>
        </p:nvGrpSpPr>
        <p:grpSpPr>
          <a:xfrm>
            <a:off x="981375" y="5217857"/>
            <a:ext cx="240000" cy="795399"/>
            <a:chOff x="1252380" y="4155926"/>
            <a:chExt cx="180000" cy="596549"/>
          </a:xfrm>
        </p:grpSpPr>
        <p:sp>
          <p:nvSpPr>
            <p:cNvPr id="997" name="Google Shape;997;p83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98" name="Google Shape;998;p83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999" name="Google Shape;999;p83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000" name="Google Shape;1000;p8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8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8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03" name="Google Shape;1003;p83"/>
          <p:cNvSpPr>
            <a:spLocks noGrp="1"/>
          </p:cNvSpPr>
          <p:nvPr>
            <p:ph type="tbl" idx="2"/>
          </p:nvPr>
        </p:nvSpPr>
        <p:spPr>
          <a:xfrm>
            <a:off x="1871133" y="2084918"/>
            <a:ext cx="8255000" cy="323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392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เนื้อหา 2 ส่วน">
  <p:cSld name="10_เนื้อหา 2 ส่วน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006" name="Google Shape;1006;p84"/>
          <p:cNvSpPr/>
          <p:nvPr/>
        </p:nvSpPr>
        <p:spPr>
          <a:xfrm>
            <a:off x="719403" y="740701"/>
            <a:ext cx="10992000" cy="5594355"/>
          </a:xfrm>
          <a:prstGeom prst="rect">
            <a:avLst/>
          </a:prstGeom>
          <a:solidFill>
            <a:srgbClr val="FD978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1007" name="Google Shape;1007;p84"/>
          <p:cNvGrpSpPr/>
          <p:nvPr/>
        </p:nvGrpSpPr>
        <p:grpSpPr>
          <a:xfrm>
            <a:off x="0" y="0"/>
            <a:ext cx="12192000" cy="6858000"/>
            <a:chOff x="410574" y="320200"/>
            <a:chExt cx="8322851" cy="4503100"/>
          </a:xfrm>
        </p:grpSpPr>
        <p:sp>
          <p:nvSpPr>
            <p:cNvPr id="1008" name="Google Shape;1008;p84"/>
            <p:cNvSpPr/>
            <p:nvPr/>
          </p:nvSpPr>
          <p:spPr>
            <a:xfrm>
              <a:off x="410574" y="320200"/>
              <a:ext cx="8322851" cy="450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09" name="Google Shape;1009;p84"/>
            <p:cNvSpPr/>
            <p:nvPr/>
          </p:nvSpPr>
          <p:spPr>
            <a:xfrm>
              <a:off x="410575" y="320200"/>
              <a:ext cx="8322850" cy="4503100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010" name="Google Shape;1010;p84"/>
          <p:cNvSpPr txBox="1">
            <a:spLocks noGrp="1"/>
          </p:cNvSpPr>
          <p:nvPr>
            <p:ph type="title"/>
          </p:nvPr>
        </p:nvSpPr>
        <p:spPr>
          <a:xfrm>
            <a:off x="609600" y="356659"/>
            <a:ext cx="827070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48C9B"/>
              </a:buClr>
              <a:buSzPts val="4400"/>
              <a:buFont typeface="Arial Rounded"/>
              <a:buNone/>
              <a:defRPr sz="5867" b="1" i="0" u="none" strike="noStrike" cap="none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011" name="Google Shape;1011;p84"/>
          <p:cNvSpPr txBox="1">
            <a:spLocks noGrp="1"/>
          </p:cNvSpPr>
          <p:nvPr>
            <p:ph type="body" idx="1"/>
          </p:nvPr>
        </p:nvSpPr>
        <p:spPr>
          <a:xfrm>
            <a:off x="5363733" y="2180862"/>
            <a:ext cx="3324556" cy="5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spcBef>
                <a:spcPts val="533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012" name="Google Shape;1012;p84"/>
          <p:cNvSpPr txBox="1">
            <a:spLocks noGrp="1"/>
          </p:cNvSpPr>
          <p:nvPr>
            <p:ph type="body" idx="2"/>
          </p:nvPr>
        </p:nvSpPr>
        <p:spPr>
          <a:xfrm>
            <a:off x="1373327" y="2180862"/>
            <a:ext cx="3324556" cy="5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marR="0" lvl="0" indent="-304792" algn="ctr" rtl="0">
              <a:spcBef>
                <a:spcPts val="533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B2B2B2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013" name="Google Shape;1013;p84"/>
          <p:cNvSpPr txBox="1">
            <a:spLocks noGrp="1"/>
          </p:cNvSpPr>
          <p:nvPr>
            <p:ph type="body" idx="3"/>
          </p:nvPr>
        </p:nvSpPr>
        <p:spPr>
          <a:xfrm>
            <a:off x="1373326" y="2799213"/>
            <a:ext cx="3324556" cy="255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grpSp>
        <p:nvGrpSpPr>
          <p:cNvPr id="1014" name="Google Shape;1014;p84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1015" name="Google Shape;1015;p8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016" name="Google Shape;1016;p8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017" name="Google Shape;1017;p84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1018" name="Google Shape;1018;p8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8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8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1" name="Google Shape;1021;p84"/>
          <p:cNvSpPr txBox="1">
            <a:spLocks noGrp="1"/>
          </p:cNvSpPr>
          <p:nvPr>
            <p:ph type="body" idx="4"/>
          </p:nvPr>
        </p:nvSpPr>
        <p:spPr>
          <a:xfrm>
            <a:off x="5363731" y="2799213"/>
            <a:ext cx="3324556" cy="255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022" name="Google Shape;1022;p84"/>
          <p:cNvSpPr txBox="1">
            <a:spLocks noGrp="1"/>
          </p:cNvSpPr>
          <p:nvPr>
            <p:ph type="body" idx="5"/>
          </p:nvPr>
        </p:nvSpPr>
        <p:spPr>
          <a:xfrm>
            <a:off x="9316077" y="2372884"/>
            <a:ext cx="2134316" cy="255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49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1219170" marR="0" lvl="1" indent="-507987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828754" marR="0" lvl="2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2438339" marR="0" lvl="3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047924" marR="0" lvl="4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3657509" marR="0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4267093" marR="0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4876678" marR="0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5486263" marR="0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294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เนื้อหา 2 ส่วน">
  <p:cSld name="15_เนื้อหา 2 ส่วน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025" name="Google Shape;1025;p85"/>
          <p:cNvSpPr/>
          <p:nvPr/>
        </p:nvSpPr>
        <p:spPr>
          <a:xfrm>
            <a:off x="719403" y="740701"/>
            <a:ext cx="10992000" cy="5594355"/>
          </a:xfrm>
          <a:prstGeom prst="rect">
            <a:avLst/>
          </a:prstGeom>
          <a:solidFill>
            <a:srgbClr val="FD978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lt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1026" name="Google Shape;1026;p85"/>
          <p:cNvGrpSpPr/>
          <p:nvPr/>
        </p:nvGrpSpPr>
        <p:grpSpPr>
          <a:xfrm>
            <a:off x="0" y="0"/>
            <a:ext cx="12192000" cy="6858000"/>
            <a:chOff x="410574" y="320200"/>
            <a:chExt cx="8322851" cy="4503100"/>
          </a:xfrm>
        </p:grpSpPr>
        <p:sp>
          <p:nvSpPr>
            <p:cNvPr id="1027" name="Google Shape;1027;p85"/>
            <p:cNvSpPr/>
            <p:nvPr/>
          </p:nvSpPr>
          <p:spPr>
            <a:xfrm>
              <a:off x="410574" y="320200"/>
              <a:ext cx="8322851" cy="450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28" name="Google Shape;1028;p85"/>
            <p:cNvSpPr/>
            <p:nvPr/>
          </p:nvSpPr>
          <p:spPr>
            <a:xfrm>
              <a:off x="410575" y="320200"/>
              <a:ext cx="8322850" cy="4503100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rgbClr val="FCD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tim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sp>
        <p:nvSpPr>
          <p:cNvPr id="1029" name="Google Shape;1029;p85"/>
          <p:cNvSpPr txBox="1"/>
          <p:nvPr/>
        </p:nvSpPr>
        <p:spPr>
          <a:xfrm>
            <a:off x="327035" y="98298"/>
            <a:ext cx="4144981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67" b="1">
                <a:solidFill>
                  <a:srgbClr val="F48C9B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Resources</a:t>
            </a:r>
            <a:endParaRPr sz="5867" b="1">
              <a:solidFill>
                <a:srgbClr val="F48C9B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30" name="Google Shape;1030;p85"/>
          <p:cNvSpPr txBox="1"/>
          <p:nvPr/>
        </p:nvSpPr>
        <p:spPr>
          <a:xfrm>
            <a:off x="1849857" y="2117456"/>
            <a:ext cx="8731091" cy="4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978E"/>
              </a:buClr>
              <a:buSzPts val="1600"/>
              <a:buFont typeface="Abel"/>
              <a:buNone/>
            </a:pPr>
            <a:r>
              <a:rPr lang="en-US" sz="16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Photos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Confused woman pink outfit holding books posing isolated background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Intelligent woman pink sweater thinks about sequel her book brunette looks her diary pink background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Girl student reads book pink cover lady enthusiastically looking camera isolated background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Surprised woman pink jacket jeans posing with books isolated background</a:t>
            </a:r>
            <a:endParaRPr sz="1867" b="0" i="0" u="none" strike="noStrike" cap="none">
              <a:solidFill>
                <a:srgbClr val="7F7F7F"/>
              </a:solidFill>
              <a:latin typeface="Itim"/>
              <a:ea typeface="Itim"/>
              <a:cs typeface="Itim"/>
              <a:sym typeface="Itim"/>
            </a:endParaRPr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Blue eyed red haired girl jeans outfit glasses looks front holds pink-books isolated wall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Girl denim overalls keeps pink notebooks alarm clock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Scared dark haired girl keeps jaw dropped looks with surprisement aside scratches head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D978E"/>
              </a:buClr>
              <a:buSzPts val="1600"/>
              <a:buFont typeface="Abel"/>
              <a:buNone/>
            </a:pPr>
            <a:r>
              <a:rPr lang="en-US" sz="1600" b="1" i="0" u="none" strike="noStrike" cap="none">
                <a:solidFill>
                  <a:srgbClr val="F48C9B"/>
                </a:solidFill>
                <a:latin typeface="Itim"/>
                <a:ea typeface="Itim"/>
                <a:cs typeface="Itim"/>
                <a:sym typeface="Itim"/>
              </a:rPr>
              <a:t>Gifs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Good Morning Coffee Sticker</a:t>
            </a:r>
            <a:endParaRPr sz="2400"/>
          </a:p>
          <a:p>
            <a:pPr marL="228594" marR="0" lvl="0" indent="-22859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48C9B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Coffee Time Girl Sticker By Sasa Khalisa</a:t>
            </a:r>
            <a:endParaRPr sz="1600" b="0" i="0" u="none" strike="noStrike" cap="none">
              <a:solidFill>
                <a:srgbClr val="7F7F7F"/>
              </a:solidFill>
              <a:latin typeface="Itim"/>
              <a:ea typeface="Itim"/>
              <a:cs typeface="Itim"/>
              <a:sym typeface="Itim"/>
            </a:endParaRPr>
          </a:p>
          <a:p>
            <a:pPr marL="228594" marR="0" lvl="0" indent="-93131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FD978E"/>
              </a:buClr>
              <a:buSzPts val="1600"/>
              <a:buFont typeface="Courier New"/>
              <a:buNone/>
            </a:pPr>
            <a:endParaRPr sz="1600" b="0" i="0" u="none" strike="noStrike" cap="none">
              <a:solidFill>
                <a:srgbClr val="7F7F7F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031" name="Google Shape;1031;p85"/>
          <p:cNvSpPr txBox="1"/>
          <p:nvPr/>
        </p:nvSpPr>
        <p:spPr>
          <a:xfrm>
            <a:off x="860816" y="1261603"/>
            <a:ext cx="9266195" cy="101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133"/>
              </a:spcAft>
              <a:buClr>
                <a:srgbClr val="323149"/>
              </a:buClr>
              <a:buSzPts val="1600"/>
              <a:buFont typeface="Abel"/>
              <a:buNone/>
            </a:pPr>
            <a:r>
              <a:rPr lang="en-US" sz="1867" b="0" i="0" u="none" strike="noStrike" cap="none">
                <a:solidFill>
                  <a:srgbClr val="7F7F7F"/>
                </a:solidFill>
                <a:latin typeface="Itim"/>
                <a:ea typeface="Itim"/>
                <a:cs typeface="Itim"/>
                <a:sym typeface="Itim"/>
              </a:rPr>
              <a:t>CREDITS: This presentation template has icons by Flaticon, gifs by Giphy, and images by Freepik</a:t>
            </a:r>
            <a:endParaRPr sz="1867" b="0" i="0" u="none" strike="noStrike" cap="none">
              <a:solidFill>
                <a:srgbClr val="7F7F7F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1032" name="Google Shape;1032;p85"/>
          <p:cNvGrpSpPr/>
          <p:nvPr/>
        </p:nvGrpSpPr>
        <p:grpSpPr>
          <a:xfrm>
            <a:off x="9549513" y="189107"/>
            <a:ext cx="1900879" cy="712279"/>
            <a:chOff x="7162134" y="141830"/>
            <a:chExt cx="1425659" cy="534209"/>
          </a:xfrm>
        </p:grpSpPr>
        <p:pic>
          <p:nvPicPr>
            <p:cNvPr id="1033" name="Google Shape;1033;p8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034" name="Google Shape;1034;p8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035" name="Google Shape;1035;p85"/>
            <p:cNvPicPr preferRelativeResize="0"/>
            <p:nvPr/>
          </p:nvPicPr>
          <p:blipFill rotWithShape="1">
            <a:blip r:embed="rId2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1036" name="Google Shape;1036;p85"/>
          <p:cNvGrpSpPr/>
          <p:nvPr/>
        </p:nvGrpSpPr>
        <p:grpSpPr>
          <a:xfrm>
            <a:off x="11489116" y="3184803"/>
            <a:ext cx="240000" cy="795399"/>
            <a:chOff x="1252380" y="4155926"/>
            <a:chExt cx="180000" cy="596549"/>
          </a:xfrm>
        </p:grpSpPr>
        <p:sp>
          <p:nvSpPr>
            <p:cNvPr id="1037" name="Google Shape;1037;p85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38" name="Google Shape;1038;p85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39" name="Google Shape;1039;p85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  <p:grpSp>
        <p:nvGrpSpPr>
          <p:cNvPr id="1040" name="Google Shape;1040;p85"/>
          <p:cNvGrpSpPr/>
          <p:nvPr/>
        </p:nvGrpSpPr>
        <p:grpSpPr>
          <a:xfrm>
            <a:off x="327035" y="3140179"/>
            <a:ext cx="240000" cy="795399"/>
            <a:chOff x="1252380" y="4155926"/>
            <a:chExt cx="180000" cy="596549"/>
          </a:xfrm>
        </p:grpSpPr>
        <p:sp>
          <p:nvSpPr>
            <p:cNvPr id="1041" name="Google Shape;1041;p85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42" name="Google Shape;1042;p85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  <p:sp>
          <p:nvSpPr>
            <p:cNvPr id="1043" name="Google Shape;1043;p85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98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4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6F52D-AEB2-4C32-9827-F243EF82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715FC4-ECEB-49F8-B37C-6F981D6DF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583FD4-3ED1-4D33-876D-A32116A09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4EA18F1-0FB8-4C8F-B3D2-490648B66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0E4843-D25B-4C9F-AA6B-0DF9D5119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800A0A0-60E8-4A6B-B58B-1682F6F6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1786C6-B274-44D1-9BC4-76F8CD60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360D37-BF68-40D8-9639-9408C752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37DF10-2ED7-428C-9412-9CBBFF04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46890B-FDAA-4E2F-ACCD-5D8A0073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F52A92-8EDB-43EA-8B6E-CD6AB069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1F7474-F55C-4FC5-B608-E7D260DB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FA29D3C-42DF-4EFC-8D33-09922E49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08D641-5CCE-4944-A638-3567731F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15AF2E-1EE5-4977-B876-C7438A64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7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0CCD1-A4E7-49BE-A93C-284DB3E52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B668E9-52D1-49EA-B152-7354D5AB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25656A-5679-4FC2-81F2-36952B228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00052A-D9A4-4679-A306-A8948FCA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D82458-E3C3-4495-BC8E-921D5D2F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95D0D6-77A2-4AE6-A62B-74D60B7C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9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040A14-D658-458F-B45B-0BFA33A4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ACFBAF-A8B4-4BFA-A155-A3FC17E03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9AD5C27-A661-442B-8B98-A8636BC13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660081-AE2D-480B-A0A3-9B60FF76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8F4D23-FDD5-4EB6-A35B-3A05BBB1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B1D31-8DD9-4908-95EE-B8756C47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2.jpg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026F26-05C4-411E-BCB6-B2A20333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803895-B337-452F-907F-90AED7E9C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48D856-0DB8-40F2-B346-5ABED1388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6270C-54FF-4F08-B4B2-B20941926DC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DEAA45-9D30-4CC0-9754-D387B716E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B41A58-EF51-4264-918C-7CF3FD49F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1">
            <a:extLst>
              <a:ext uri="{FF2B5EF4-FFF2-40B4-BE49-F238E27FC236}">
                <a16:creationId xmlns:a16="http://schemas.microsoft.com/office/drawing/2014/main" id="{7966F77B-E48C-42F7-83A7-07DEB8927C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FD68EF2-50BA-40D1-B684-4E94F459B2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636" y="80962"/>
            <a:ext cx="1918327" cy="19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33" b="0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946152A-0378-4665-9EC1-DB6A5A1ECC78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636" y="80962"/>
            <a:ext cx="1918327" cy="19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6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7.sv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8.gif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30FF389-10B0-4EEF-848F-B7527A2A6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8" y="3539405"/>
            <a:ext cx="633640" cy="5883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A581DF-43CD-483E-9FEA-77419928A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749" y="413257"/>
            <a:ext cx="852395" cy="852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2E7CFC1-C471-4A22-8229-AA0EC5C21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2" y="2715704"/>
            <a:ext cx="193410" cy="19341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3385111-E15D-4F2B-B749-DE6277B34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63" y="1215759"/>
            <a:ext cx="512946" cy="5657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0CCB028-65F0-4E48-BEA7-65A39BB17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85" y="5310907"/>
            <a:ext cx="840113" cy="6971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E378C09-35E0-499D-B886-055AFE75AC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2" y="4322261"/>
            <a:ext cx="386820" cy="3796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DCACF63-8135-48D9-B0B8-862929974D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7" y="1197692"/>
            <a:ext cx="438304" cy="4383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67BB3-F5BB-4C54-8995-B0FC342622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605" y="1921860"/>
            <a:ext cx="603465" cy="39979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2950754-0285-4163-A772-359E56667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4" y="201226"/>
            <a:ext cx="222063" cy="52292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B5C8B6F-B5D4-4BE6-9859-5142E383FF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26" y="201605"/>
            <a:ext cx="392252" cy="3394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35E166-E8B3-4FF4-AD1C-4BB5D7DEBF87}"/>
              </a:ext>
            </a:extLst>
          </p:cNvPr>
          <p:cNvGrpSpPr/>
          <p:nvPr/>
        </p:nvGrpSpPr>
        <p:grpSpPr>
          <a:xfrm>
            <a:off x="2558229" y="1541187"/>
            <a:ext cx="7394049" cy="3739437"/>
            <a:chOff x="749402" y="839454"/>
            <a:chExt cx="7394049" cy="37394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59F316-CBC4-4B6C-9612-F54756621DD7}"/>
                </a:ext>
              </a:extLst>
            </p:cNvPr>
            <p:cNvSpPr/>
            <p:nvPr/>
          </p:nvSpPr>
          <p:spPr>
            <a:xfrm>
              <a:off x="749402" y="1378158"/>
              <a:ext cx="7394049" cy="320073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BC10D62-1DAC-4356-A27A-952201A31F3E}"/>
                </a:ext>
              </a:extLst>
            </p:cNvPr>
            <p:cNvGrpSpPr/>
            <p:nvPr/>
          </p:nvGrpSpPr>
          <p:grpSpPr>
            <a:xfrm>
              <a:off x="2610774" y="839454"/>
              <a:ext cx="3762705" cy="1082406"/>
              <a:chOff x="2610774" y="839454"/>
              <a:chExt cx="3762705" cy="108240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09DC299-B01A-4BAB-AEF0-8E996AC2C20F}"/>
                  </a:ext>
                </a:extLst>
              </p:cNvPr>
              <p:cNvSpPr/>
              <p:nvPr/>
            </p:nvSpPr>
            <p:spPr>
              <a:xfrm>
                <a:off x="2610774" y="839454"/>
                <a:ext cx="3762705" cy="108240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5AB89EB-1406-4FF1-B6A0-D086F35D3BB1}"/>
                  </a:ext>
                </a:extLst>
              </p:cNvPr>
              <p:cNvSpPr/>
              <p:nvPr/>
            </p:nvSpPr>
            <p:spPr>
              <a:xfrm>
                <a:off x="2926633" y="1026714"/>
                <a:ext cx="3130985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 dirty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KỂ CHUYỆN</a:t>
                </a: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7C438A1-08D2-4D31-B723-714DA81CBECB}"/>
              </a:ext>
            </a:extLst>
          </p:cNvPr>
          <p:cNvSpPr/>
          <p:nvPr/>
        </p:nvSpPr>
        <p:spPr>
          <a:xfrm>
            <a:off x="3140478" y="2759169"/>
            <a:ext cx="622955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ĐƯỢC CHỨNG KIẾN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THAM GIA</a:t>
            </a:r>
            <a:endParaRPr lang="en-US" sz="40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oogle Shape;1051;p1"/>
          <p:cNvGrpSpPr/>
          <p:nvPr/>
        </p:nvGrpSpPr>
        <p:grpSpPr>
          <a:xfrm>
            <a:off x="788193" y="189107"/>
            <a:ext cx="1900879" cy="712279"/>
            <a:chOff x="7162134" y="141830"/>
            <a:chExt cx="1425659" cy="534209"/>
          </a:xfrm>
        </p:grpSpPr>
        <p:pic>
          <p:nvPicPr>
            <p:cNvPr id="1052" name="Google Shape;1052;p1"/>
            <p:cNvPicPr preferRelativeResize="0"/>
            <p:nvPr/>
          </p:nvPicPr>
          <p:blipFill rotWithShape="1">
            <a:blip r:embed="rId3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053" name="Google Shape;1053;p1"/>
            <p:cNvPicPr preferRelativeResize="0"/>
            <p:nvPr/>
          </p:nvPicPr>
          <p:blipFill rotWithShape="1">
            <a:blip r:embed="rId3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1054" name="Google Shape;1054;p1"/>
            <p:cNvPicPr preferRelativeResize="0"/>
            <p:nvPr/>
          </p:nvPicPr>
          <p:blipFill rotWithShape="1">
            <a:blip r:embed="rId3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sp>
        <p:nvSpPr>
          <p:cNvPr id="1055" name="Google Shape;1055;p1"/>
          <p:cNvSpPr/>
          <p:nvPr/>
        </p:nvSpPr>
        <p:spPr>
          <a:xfrm rot="806948">
            <a:off x="10521780" y="2722681"/>
            <a:ext cx="240000" cy="216000"/>
          </a:xfrm>
          <a:prstGeom prst="heart">
            <a:avLst/>
          </a:prstGeom>
          <a:solidFill>
            <a:srgbClr val="F48C9B"/>
          </a:solidFill>
          <a:ln w="25400" cap="flat" cmpd="sng">
            <a:solidFill>
              <a:srgbClr val="F0627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3733" kern="0">
              <a:solidFill>
                <a:srgbClr val="FFFFFF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56" name="Google Shape;1056;p1"/>
          <p:cNvSpPr/>
          <p:nvPr/>
        </p:nvSpPr>
        <p:spPr>
          <a:xfrm rot="4183706">
            <a:off x="10724980" y="2925881"/>
            <a:ext cx="240000" cy="216000"/>
          </a:xfrm>
          <a:prstGeom prst="heart">
            <a:avLst/>
          </a:prstGeom>
          <a:solidFill>
            <a:srgbClr val="F48C9B"/>
          </a:solidFill>
          <a:ln w="25400" cap="flat" cmpd="sng">
            <a:solidFill>
              <a:srgbClr val="F0627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3733" kern="0">
              <a:solidFill>
                <a:srgbClr val="FFFFFF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grpSp>
        <p:nvGrpSpPr>
          <p:cNvPr id="1057" name="Google Shape;1057;p1"/>
          <p:cNvGrpSpPr/>
          <p:nvPr/>
        </p:nvGrpSpPr>
        <p:grpSpPr>
          <a:xfrm>
            <a:off x="835951" y="5157193"/>
            <a:ext cx="240000" cy="795399"/>
            <a:chOff x="1252380" y="4155926"/>
            <a:chExt cx="180000" cy="596549"/>
          </a:xfrm>
        </p:grpSpPr>
        <p:sp>
          <p:nvSpPr>
            <p:cNvPr id="1058" name="Google Shape;1058;p1"/>
            <p:cNvSpPr/>
            <p:nvPr/>
          </p:nvSpPr>
          <p:spPr>
            <a:xfrm>
              <a:off x="1252380" y="4590475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733" kern="0">
                <a:solidFill>
                  <a:srgbClr val="FFFFFF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endParaRPr>
            </a:p>
          </p:txBody>
        </p:sp>
        <p:sp>
          <p:nvSpPr>
            <p:cNvPr id="1059" name="Google Shape;1059;p1"/>
            <p:cNvSpPr/>
            <p:nvPr/>
          </p:nvSpPr>
          <p:spPr>
            <a:xfrm>
              <a:off x="1252380" y="436697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733" kern="0">
                <a:solidFill>
                  <a:srgbClr val="FFFFFF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endParaRPr>
            </a:p>
          </p:txBody>
        </p:sp>
        <p:sp>
          <p:nvSpPr>
            <p:cNvPr id="1060" name="Google Shape;1060;p1"/>
            <p:cNvSpPr/>
            <p:nvPr/>
          </p:nvSpPr>
          <p:spPr>
            <a:xfrm>
              <a:off x="1252380" y="4155926"/>
              <a:ext cx="180000" cy="162000"/>
            </a:xfrm>
            <a:prstGeom prst="heart">
              <a:avLst/>
            </a:prstGeom>
            <a:solidFill>
              <a:srgbClr val="F48C9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733" kern="0">
                <a:solidFill>
                  <a:srgbClr val="FFFFFF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endParaRPr>
            </a:p>
          </p:txBody>
        </p:sp>
      </p:grpSp>
      <p:sp>
        <p:nvSpPr>
          <p:cNvPr id="1061" name="Google Shape;1061;p1"/>
          <p:cNvSpPr txBox="1"/>
          <p:nvPr/>
        </p:nvSpPr>
        <p:spPr>
          <a:xfrm rot="1481326">
            <a:off x="2014195" y="1314182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48C9B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+</a:t>
            </a:r>
            <a:endParaRPr sz="3733" kern="0">
              <a:solidFill>
                <a:srgbClr val="F48C9B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62" name="Google Shape;1062;p1"/>
          <p:cNvSpPr txBox="1"/>
          <p:nvPr/>
        </p:nvSpPr>
        <p:spPr>
          <a:xfrm rot="1481326">
            <a:off x="3914463" y="4929288"/>
            <a:ext cx="502701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F48C9B"/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+</a:t>
            </a:r>
            <a:endParaRPr sz="3733" kern="0">
              <a:solidFill>
                <a:srgbClr val="F48C9B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63" name="Google Shape;1063;p1"/>
          <p:cNvSpPr/>
          <p:nvPr/>
        </p:nvSpPr>
        <p:spPr>
          <a:xfrm>
            <a:off x="11256587" y="3309000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3733" kern="0">
              <a:solidFill>
                <a:srgbClr val="FFFFFF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64" name="Google Shape;1064;p1"/>
          <p:cNvSpPr/>
          <p:nvPr/>
        </p:nvSpPr>
        <p:spPr>
          <a:xfrm>
            <a:off x="1559509" y="4461128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3733" kern="0">
              <a:solidFill>
                <a:srgbClr val="FFFFFF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1065" name="Google Shape;1065;p1"/>
          <p:cNvSpPr/>
          <p:nvPr/>
        </p:nvSpPr>
        <p:spPr>
          <a:xfrm>
            <a:off x="7824192" y="5445224"/>
            <a:ext cx="120000" cy="120000"/>
          </a:xfrm>
          <a:prstGeom prst="ellipse">
            <a:avLst/>
          </a:prstGeom>
          <a:noFill/>
          <a:ln w="19050" cap="flat" cmpd="sng">
            <a:solidFill>
              <a:srgbClr val="F48C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3733" kern="0">
              <a:solidFill>
                <a:srgbClr val="FFFFFF"/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EB38A6-B988-4B8C-98CB-8348BBEE98A3}"/>
              </a:ext>
            </a:extLst>
          </p:cNvPr>
          <p:cNvSpPr/>
          <p:nvPr/>
        </p:nvSpPr>
        <p:spPr>
          <a:xfrm>
            <a:off x="5019617" y="610664"/>
            <a:ext cx="2012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b="0" cap="none" spc="0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60727-6B7F-4028-B3C4-91C653FAF4E4}"/>
              </a:ext>
            </a:extLst>
          </p:cNvPr>
          <p:cNvSpPr/>
          <p:nvPr/>
        </p:nvSpPr>
        <p:spPr>
          <a:xfrm>
            <a:off x="1619509" y="1662936"/>
            <a:ext cx="94299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0" cap="none" spc="0" dirty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193D0C-E7C0-4C28-98F2-61B5E4B1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3" y="0"/>
            <a:ext cx="4653092" cy="1552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30055E-F80D-4958-BE54-DC6F74DC8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360421" y="3233696"/>
            <a:ext cx="633640" cy="5883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7D32959-7B53-43CB-B3A4-B7FFF9603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9299409" y="848696"/>
            <a:ext cx="852395" cy="8523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27DF607-479D-405A-BBD6-35CA5D206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839267" y="1949183"/>
            <a:ext cx="512946" cy="5657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3737769-5647-405C-8DBF-0691B06B4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470632" y="1830777"/>
            <a:ext cx="603465" cy="3997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19EB89F-F28E-437B-A90C-BA36F62BB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5923708" y="1267408"/>
            <a:ext cx="392252" cy="3394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769A749-6CA2-4205-894C-BE05D939D9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37204" y="5205450"/>
            <a:ext cx="241386" cy="2564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89B79-326D-4A92-A864-79354F286709}"/>
              </a:ext>
            </a:extLst>
          </p:cNvPr>
          <p:cNvGrpSpPr/>
          <p:nvPr/>
        </p:nvGrpSpPr>
        <p:grpSpPr>
          <a:xfrm>
            <a:off x="2590501" y="1784677"/>
            <a:ext cx="7010997" cy="848767"/>
            <a:chOff x="2478719" y="1701020"/>
            <a:chExt cx="7010997" cy="848767"/>
          </a:xfrm>
        </p:grpSpPr>
        <p:sp>
          <p:nvSpPr>
            <p:cNvPr id="19" name="梯形 18">
              <a:extLst>
                <a:ext uri="{FF2B5EF4-FFF2-40B4-BE49-F238E27FC236}">
                  <a16:creationId xmlns:a16="http://schemas.microsoft.com/office/drawing/2014/main" id="{46367C8A-E81B-4515-A50B-69B05F7F59E0}"/>
                </a:ext>
              </a:extLst>
            </p:cNvPr>
            <p:cNvSpPr/>
            <p:nvPr/>
          </p:nvSpPr>
          <p:spPr>
            <a:xfrm>
              <a:off x="2478719" y="1701020"/>
              <a:ext cx="7010997" cy="848767"/>
            </a:xfrm>
            <a:prstGeom prst="trapezoid">
              <a:avLst>
                <a:gd name="adj" fmla="val 0"/>
              </a:avLst>
            </a:prstGeom>
            <a:solidFill>
              <a:srgbClr val="44A7C3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Kai-Z03S" panose="03000509000000000000" pitchFamily="65" charset="-122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743021-4B63-4549-9710-F03F49D1C72B}"/>
                </a:ext>
              </a:extLst>
            </p:cNvPr>
            <p:cNvSpPr/>
            <p:nvPr/>
          </p:nvSpPr>
          <p:spPr>
            <a:xfrm>
              <a:off x="3663548" y="1780346"/>
              <a:ext cx="47115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 dirty="0">
                  <a:ln w="0"/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ĐỀ BÀI</a:t>
              </a:r>
            </a:p>
          </p:txBody>
        </p:sp>
      </p:grpSp>
      <p:pic>
        <p:nvPicPr>
          <p:cNvPr id="24" name="图形 2">
            <a:extLst>
              <a:ext uri="{FF2B5EF4-FFF2-40B4-BE49-F238E27FC236}">
                <a16:creationId xmlns:a16="http://schemas.microsoft.com/office/drawing/2014/main" id="{823A7550-E39B-4B7E-830E-143C3D52B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281" y="2549787"/>
            <a:ext cx="2970544" cy="46320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9417C7-408C-4265-B62F-AC92478DEC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24" y="3145659"/>
            <a:ext cx="958599" cy="9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3B06630-B864-4B6E-98CA-B77EEF2F9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24" y="4386504"/>
            <a:ext cx="958599" cy="9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355044-3260-4E55-A6B4-6273C9C51037}"/>
              </a:ext>
            </a:extLst>
          </p:cNvPr>
          <p:cNvSpPr/>
          <p:nvPr/>
        </p:nvSpPr>
        <p:spPr>
          <a:xfrm>
            <a:off x="4315351" y="3275794"/>
            <a:ext cx="68339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bài yêu cầu nội dung gì?</a:t>
            </a:r>
            <a:endParaRPr lang="en-US" sz="4400" b="1" cap="none" spc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242213-BBD5-4E65-AA52-4DD220FECB81}"/>
              </a:ext>
            </a:extLst>
          </p:cNvPr>
          <p:cNvSpPr/>
          <p:nvPr/>
        </p:nvSpPr>
        <p:spPr>
          <a:xfrm>
            <a:off x="4190323" y="4552616"/>
            <a:ext cx="7083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đó diễn ra ở đâu?</a:t>
            </a:r>
            <a:endParaRPr lang="en-US" sz="4400" b="1" cap="none" spc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193D0C-E7C0-4C28-98F2-61B5E4B1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3" y="0"/>
            <a:ext cx="4653092" cy="1552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30055E-F80D-4958-BE54-DC6F74DC8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544617" y="5704582"/>
            <a:ext cx="633640" cy="5883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27DF607-479D-405A-BBD6-35CA5D206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428720" y="572009"/>
            <a:ext cx="512946" cy="565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769A749-6CA2-4205-894C-BE05D939D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37204" y="5205450"/>
            <a:ext cx="241386" cy="2564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89B79-326D-4A92-A864-79354F286709}"/>
              </a:ext>
            </a:extLst>
          </p:cNvPr>
          <p:cNvGrpSpPr/>
          <p:nvPr/>
        </p:nvGrpSpPr>
        <p:grpSpPr>
          <a:xfrm>
            <a:off x="6680717" y="120101"/>
            <a:ext cx="3349691" cy="923330"/>
            <a:chOff x="4447027" y="1658668"/>
            <a:chExt cx="3317482" cy="923330"/>
          </a:xfrm>
        </p:grpSpPr>
        <p:sp>
          <p:nvSpPr>
            <p:cNvPr id="19" name="梯形 18">
              <a:extLst>
                <a:ext uri="{FF2B5EF4-FFF2-40B4-BE49-F238E27FC236}">
                  <a16:creationId xmlns:a16="http://schemas.microsoft.com/office/drawing/2014/main" id="{46367C8A-E81B-4515-A50B-69B05F7F59E0}"/>
                </a:ext>
              </a:extLst>
            </p:cNvPr>
            <p:cNvSpPr/>
            <p:nvPr/>
          </p:nvSpPr>
          <p:spPr>
            <a:xfrm>
              <a:off x="4447027" y="1701020"/>
              <a:ext cx="3317482" cy="848767"/>
            </a:xfrm>
            <a:prstGeom prst="trapezoid">
              <a:avLst>
                <a:gd name="adj" fmla="val 0"/>
              </a:avLst>
            </a:prstGeom>
            <a:solidFill>
              <a:srgbClr val="44A7C3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Kai-Z03S" panose="03000509000000000000" pitchFamily="65" charset="-122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743021-4B63-4549-9710-F03F49D1C72B}"/>
                </a:ext>
              </a:extLst>
            </p:cNvPr>
            <p:cNvSpPr/>
            <p:nvPr/>
          </p:nvSpPr>
          <p:spPr>
            <a:xfrm>
              <a:off x="4971694" y="1658668"/>
              <a:ext cx="206894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 </a:t>
              </a:r>
              <a:r>
                <a:rPr lang="en-US" sz="5400" b="0" cap="none" spc="0" dirty="0" err="1">
                  <a:ln w="0"/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en-US" sz="5400" b="0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group of dolls on a table&#10;&#10;Description automatically generated with medium confidence">
            <a:extLst>
              <a:ext uri="{FF2B5EF4-FFF2-40B4-BE49-F238E27FC236}">
                <a16:creationId xmlns:a16="http://schemas.microsoft.com/office/drawing/2014/main" id="{5B8602D2-2195-46FE-BD54-DD5321902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8873"/>
            <a:ext cx="4805265" cy="74377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0C82C4-6D0B-4FF5-AD20-91FBB79C0394}"/>
              </a:ext>
            </a:extLst>
          </p:cNvPr>
          <p:cNvGrpSpPr/>
          <p:nvPr/>
        </p:nvGrpSpPr>
        <p:grpSpPr>
          <a:xfrm>
            <a:off x="4811061" y="1217483"/>
            <a:ext cx="6021275" cy="669722"/>
            <a:chOff x="4811061" y="1217483"/>
            <a:chExt cx="6021275" cy="66972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19EB89F-F28E-437B-A90C-BA36F62BB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2865">
              <a:off x="4765984" y="1262560"/>
              <a:ext cx="669722" cy="57956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B144D1-9DC1-4444-9275-A200F03504F1}"/>
                </a:ext>
              </a:extLst>
            </p:cNvPr>
            <p:cNvSpPr/>
            <p:nvPr/>
          </p:nvSpPr>
          <p:spPr>
            <a:xfrm>
              <a:off x="5428293" y="1236317"/>
              <a:ext cx="540404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xum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005E22-22D8-455E-8B44-602FA2216161}"/>
              </a:ext>
            </a:extLst>
          </p:cNvPr>
          <p:cNvGrpSpPr/>
          <p:nvPr/>
        </p:nvGrpSpPr>
        <p:grpSpPr>
          <a:xfrm>
            <a:off x="4805265" y="2552115"/>
            <a:ext cx="7192871" cy="954107"/>
            <a:chOff x="4811061" y="1067978"/>
            <a:chExt cx="7192871" cy="954107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4385D1EC-5650-472B-A745-BA421818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2865">
              <a:off x="4765984" y="1262560"/>
              <a:ext cx="669722" cy="5795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259964-8377-40D6-A4D8-EDC41CF8C0D1}"/>
                </a:ext>
              </a:extLst>
            </p:cNvPr>
            <p:cNvSpPr/>
            <p:nvPr/>
          </p:nvSpPr>
          <p:spPr>
            <a:xfrm>
              <a:off x="5463559" y="1067978"/>
              <a:ext cx="654037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xum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</a:t>
              </a:r>
            </a:p>
            <a:p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EEAE26-FE87-4A02-BC8D-0D7700560F2B}"/>
              </a:ext>
            </a:extLst>
          </p:cNvPr>
          <p:cNvGrpSpPr/>
          <p:nvPr/>
        </p:nvGrpSpPr>
        <p:grpSpPr>
          <a:xfrm>
            <a:off x="4759126" y="4199489"/>
            <a:ext cx="7192871" cy="1384995"/>
            <a:chOff x="4811061" y="1067978"/>
            <a:chExt cx="7192871" cy="1384995"/>
          </a:xfrm>
        </p:grpSpPr>
        <p:pic>
          <p:nvPicPr>
            <p:cNvPr id="29" name="图片 15">
              <a:extLst>
                <a:ext uri="{FF2B5EF4-FFF2-40B4-BE49-F238E27FC236}">
                  <a16:creationId xmlns:a16="http://schemas.microsoft.com/office/drawing/2014/main" id="{B6FFF2AC-45AE-4100-A458-99FD846B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2865">
              <a:off x="4765984" y="1262560"/>
              <a:ext cx="669722" cy="57956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78BA51-9B27-4D4D-B79C-FE6A43B07C50}"/>
                </a:ext>
              </a:extLst>
            </p:cNvPr>
            <p:cNvSpPr/>
            <p:nvPr/>
          </p:nvSpPr>
          <p:spPr>
            <a:xfrm>
              <a:off x="5463559" y="1067978"/>
              <a:ext cx="6540373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buổi sum họp gia đình có những ai? Mọi người trò chuyện, thể hiện tình cảm yêu thương, quan tâm đến nhau ra sao?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B8B5DA-440E-4B4E-98B5-5C619357EC74}"/>
              </a:ext>
            </a:extLst>
          </p:cNvPr>
          <p:cNvGrpSpPr/>
          <p:nvPr/>
        </p:nvGrpSpPr>
        <p:grpSpPr>
          <a:xfrm>
            <a:off x="4805265" y="5726805"/>
            <a:ext cx="7192871" cy="954107"/>
            <a:chOff x="4811061" y="1067978"/>
            <a:chExt cx="7192871" cy="954107"/>
          </a:xfrm>
        </p:grpSpPr>
        <p:pic>
          <p:nvPicPr>
            <p:cNvPr id="32" name="图片 15">
              <a:extLst>
                <a:ext uri="{FF2B5EF4-FFF2-40B4-BE49-F238E27FC236}">
                  <a16:creationId xmlns:a16="http://schemas.microsoft.com/office/drawing/2014/main" id="{11A2B322-8D54-4C6A-AF9D-F4A717D4E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2865">
              <a:off x="4765984" y="1262560"/>
              <a:ext cx="669722" cy="57956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A7D493-C3D7-4B70-91B7-F49236AD06C8}"/>
                </a:ext>
              </a:extLst>
            </p:cNvPr>
            <p:cNvSpPr/>
            <p:nvPr/>
          </p:nvSpPr>
          <p:spPr>
            <a:xfrm>
              <a:off x="5463559" y="1067978"/>
              <a:ext cx="654037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khí đầm ấm của buổi sum họp gia đình đó gợi lên cho em suy nghĩ gì?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CF23D09-B7CC-4D9F-A0E3-1F806526CE9E}"/>
              </a:ext>
            </a:extLst>
          </p:cNvPr>
          <p:cNvSpPr/>
          <p:nvPr/>
        </p:nvSpPr>
        <p:spPr>
          <a:xfrm>
            <a:off x="5411624" y="1719418"/>
            <a:ext cx="67803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29D3F1-126F-4299-86C8-4B18792F3E98}"/>
              </a:ext>
            </a:extLst>
          </p:cNvPr>
          <p:cNvSpPr/>
          <p:nvPr/>
        </p:nvSpPr>
        <p:spPr>
          <a:xfrm>
            <a:off x="5431080" y="3339145"/>
            <a:ext cx="67803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buổi sáng, tối,… bữa cơm thường ngày hay dịp lễ tết, sinh nhật, …</a:t>
            </a:r>
          </a:p>
        </p:txBody>
      </p:sp>
    </p:spTree>
    <p:extLst>
      <p:ext uri="{BB962C8B-B14F-4D97-AF65-F5344CB8AC3E}">
        <p14:creationId xmlns:p14="http://schemas.microsoft.com/office/powerpoint/2010/main" val="21467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193D0C-E7C0-4C28-98F2-61B5E4B1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3" y="0"/>
            <a:ext cx="4653092" cy="1552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30055E-F80D-4958-BE54-DC6F74DC8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360421" y="3233696"/>
            <a:ext cx="633640" cy="5883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7D32959-7B53-43CB-B3A4-B7FFF9603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9659334" y="392066"/>
            <a:ext cx="852395" cy="8523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27DF607-479D-405A-BBD6-35CA5D206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55228" y="1292070"/>
            <a:ext cx="512946" cy="5657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3737769-5647-405C-8DBF-0691B06B4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470632" y="1830777"/>
            <a:ext cx="603465" cy="3997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19EB89F-F28E-437B-A90C-BA36F62BB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5967210" y="278386"/>
            <a:ext cx="392252" cy="3394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769A749-6CA2-4205-894C-BE05D939D9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37204" y="5205450"/>
            <a:ext cx="241386" cy="256473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3B06630-B864-4B6E-98CA-B77EEF2F9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7" y="3634153"/>
            <a:ext cx="958599" cy="9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FDA92-1D13-4B2C-A8BA-69F162AB0B81}"/>
              </a:ext>
            </a:extLst>
          </p:cNvPr>
          <p:cNvSpPr/>
          <p:nvPr/>
        </p:nvSpPr>
        <p:spPr>
          <a:xfrm>
            <a:off x="396891" y="1234547"/>
            <a:ext cx="111080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dirty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4E0760AD-62B9-4D0C-B0A4-400D3169AC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78" y="3028489"/>
            <a:ext cx="4313738" cy="4313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FCF40C-20AB-4EB0-A64C-B534E36804FA}"/>
              </a:ext>
            </a:extLst>
          </p:cNvPr>
          <p:cNvSpPr/>
          <p:nvPr/>
        </p:nvSpPr>
        <p:spPr>
          <a:xfrm>
            <a:off x="1750425" y="3640261"/>
            <a:ext cx="197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u="sng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i="1" u="sng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u="sng" cap="none" spc="0" dirty="0" err="1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i="1" u="sng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6B3E2F-FB84-46FA-9A73-00F0394E452B}"/>
              </a:ext>
            </a:extLst>
          </p:cNvPr>
          <p:cNvSpPr/>
          <p:nvPr/>
        </p:nvSpPr>
        <p:spPr>
          <a:xfrm>
            <a:off x="1716496" y="4592752"/>
            <a:ext cx="77936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muốn kể về buổi sum họp đầm ấm của gia đình tôi vào các bữa cơm tối.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CEABED-8EAA-46D4-8784-A62933C7786B}"/>
              </a:ext>
            </a:extLst>
          </p:cNvPr>
          <p:cNvSpPr/>
          <p:nvPr/>
        </p:nvSpPr>
        <p:spPr>
          <a:xfrm>
            <a:off x="1816148" y="4697185"/>
            <a:ext cx="77936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0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0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193D0C-E7C0-4C28-98F2-61B5E4B1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3" y="0"/>
            <a:ext cx="4653092" cy="15523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89B79-326D-4A92-A864-79354F286709}"/>
              </a:ext>
            </a:extLst>
          </p:cNvPr>
          <p:cNvGrpSpPr/>
          <p:nvPr/>
        </p:nvGrpSpPr>
        <p:grpSpPr>
          <a:xfrm>
            <a:off x="1023256" y="1552344"/>
            <a:ext cx="3349691" cy="923330"/>
            <a:chOff x="4447027" y="1658668"/>
            <a:chExt cx="3317482" cy="923330"/>
          </a:xfrm>
        </p:grpSpPr>
        <p:sp>
          <p:nvSpPr>
            <p:cNvPr id="19" name="梯形 18">
              <a:extLst>
                <a:ext uri="{FF2B5EF4-FFF2-40B4-BE49-F238E27FC236}">
                  <a16:creationId xmlns:a16="http://schemas.microsoft.com/office/drawing/2014/main" id="{46367C8A-E81B-4515-A50B-69B05F7F59E0}"/>
                </a:ext>
              </a:extLst>
            </p:cNvPr>
            <p:cNvSpPr/>
            <p:nvPr/>
          </p:nvSpPr>
          <p:spPr>
            <a:xfrm>
              <a:off x="4447027" y="1701020"/>
              <a:ext cx="3317482" cy="848767"/>
            </a:xfrm>
            <a:prstGeom prst="trapezoid">
              <a:avLst>
                <a:gd name="adj" fmla="val 0"/>
              </a:avLst>
            </a:prstGeom>
            <a:solidFill>
              <a:srgbClr val="44A7C3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Kai-Z03S" panose="03000509000000000000" pitchFamily="65" charset="-122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743021-4B63-4549-9710-F03F49D1C72B}"/>
                </a:ext>
              </a:extLst>
            </p:cNvPr>
            <p:cNvSpPr/>
            <p:nvPr/>
          </p:nvSpPr>
          <p:spPr>
            <a:xfrm>
              <a:off x="4858183" y="1658668"/>
              <a:ext cx="22959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</a:t>
              </a:r>
              <a:r>
                <a:rPr lang="en-US" sz="5400" b="0" cap="none" spc="0" dirty="0" err="1">
                  <a:ln w="0"/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en-US" sz="5400" b="0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group of dolls on a table&#10;&#10;Description automatically generated with medium confidence">
            <a:extLst>
              <a:ext uri="{FF2B5EF4-FFF2-40B4-BE49-F238E27FC236}">
                <a16:creationId xmlns:a16="http://schemas.microsoft.com/office/drawing/2014/main" id="{5B8602D2-2195-46FE-BD54-DD5321902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3"/>
          <a:stretch/>
        </p:blipFill>
        <p:spPr>
          <a:xfrm>
            <a:off x="295470" y="2537926"/>
            <a:ext cx="4805265" cy="4413380"/>
          </a:xfrm>
          <a:prstGeom prst="rect">
            <a:avLst/>
          </a:prstGeom>
        </p:spPr>
      </p:pic>
      <p:pic>
        <p:nvPicPr>
          <p:cNvPr id="5122" name="Picture 2" descr="Vitrines Digitais yellow attention shout check this out Sticker">
            <a:extLst>
              <a:ext uri="{FF2B5EF4-FFF2-40B4-BE49-F238E27FC236}">
                <a16:creationId xmlns:a16="http://schemas.microsoft.com/office/drawing/2014/main" id="{C2A3D77A-BBA5-4A9F-8F7A-2086A5D43A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3" y="894537"/>
            <a:ext cx="1702835" cy="17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29D933-B48C-4512-8E6A-61CE23754BCE}"/>
              </a:ext>
            </a:extLst>
          </p:cNvPr>
          <p:cNvSpPr/>
          <p:nvPr/>
        </p:nvSpPr>
        <p:spPr>
          <a:xfrm>
            <a:off x="4912849" y="1866054"/>
            <a:ext cx="7213758" cy="45391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5BB6C8-F9A2-44DE-9C18-73917648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0" y="439395"/>
            <a:ext cx="10898225" cy="68580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AC880AE-B9CF-474E-A6AA-5903B0091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3" y="0"/>
            <a:ext cx="4653092" cy="15523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F50164-CFE9-4585-8A18-E93486DF91CE}"/>
              </a:ext>
            </a:extLst>
          </p:cNvPr>
          <p:cNvSpPr/>
          <p:nvPr/>
        </p:nvSpPr>
        <p:spPr>
          <a:xfrm>
            <a:off x="3719980" y="2136911"/>
            <a:ext cx="507542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0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600" b="0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0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0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6600" b="0" cap="none" spc="0" dirty="0">
              <a:ln w="0"/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B6A9604-D56D-437C-83B1-54344F4569FE}"/>
              </a:ext>
            </a:extLst>
          </p:cNvPr>
          <p:cNvGrpSpPr/>
          <p:nvPr/>
        </p:nvGrpSpPr>
        <p:grpSpPr>
          <a:xfrm>
            <a:off x="516887" y="1527259"/>
            <a:ext cx="3028746" cy="4030618"/>
            <a:chOff x="4601684" y="2187147"/>
            <a:chExt cx="3028746" cy="4030618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C452BEA-748F-416C-9157-7515C227C0A9}"/>
                </a:ext>
              </a:extLst>
            </p:cNvPr>
            <p:cNvSpPr/>
            <p:nvPr/>
          </p:nvSpPr>
          <p:spPr>
            <a:xfrm>
              <a:off x="4601684" y="3068185"/>
              <a:ext cx="3028746" cy="314958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Kể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lại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câu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chuyện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về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buổi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sum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họp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đầm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ấm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trong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gia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đình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cho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bạn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bè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,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bố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 </a:t>
              </a:r>
              <a:r>
                <a:rPr kumimoji="0" lang="en-US" altLang="zh-CN" sz="2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mẹ</a:t>
              </a:r>
              <a:r>
                <a:rPr kumimoji="0" lang="en-US" altLang="zh-CN" sz="28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601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71C2F760-C47F-424E-86E1-09BCFD31FC00}"/>
                </a:ext>
              </a:extLst>
            </p:cNvPr>
            <p:cNvSpPr/>
            <p:nvPr/>
          </p:nvSpPr>
          <p:spPr>
            <a:xfrm>
              <a:off x="5484815" y="2187147"/>
              <a:ext cx="834887" cy="834887"/>
            </a:xfrm>
            <a:prstGeom prst="ellipse">
              <a:avLst/>
            </a:prstGeom>
            <a:noFill/>
            <a:ln w="38100">
              <a:solidFill>
                <a:srgbClr val="97D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00AA01A-C7D8-457D-9F4B-25D216E001D5}"/>
                </a:ext>
              </a:extLst>
            </p:cNvPr>
            <p:cNvSpPr/>
            <p:nvPr/>
          </p:nvSpPr>
          <p:spPr>
            <a:xfrm>
              <a:off x="5524747" y="2281424"/>
              <a:ext cx="7232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44CA733-BC11-44A6-8201-F6EE4612A2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49" y="1796896"/>
            <a:ext cx="5862101" cy="3760981"/>
          </a:xfrm>
          <a:prstGeom prst="rect">
            <a:avLst/>
          </a:prstGeom>
        </p:spPr>
      </p:pic>
      <p:grpSp>
        <p:nvGrpSpPr>
          <p:cNvPr id="27" name="组合 17">
            <a:extLst>
              <a:ext uri="{FF2B5EF4-FFF2-40B4-BE49-F238E27FC236}">
                <a16:creationId xmlns:a16="http://schemas.microsoft.com/office/drawing/2014/main" id="{7A86C5AE-7BCC-48C2-BF59-53D4BCA68D74}"/>
              </a:ext>
            </a:extLst>
          </p:cNvPr>
          <p:cNvGrpSpPr/>
          <p:nvPr/>
        </p:nvGrpSpPr>
        <p:grpSpPr>
          <a:xfrm>
            <a:off x="8912406" y="1662077"/>
            <a:ext cx="3028746" cy="3502333"/>
            <a:chOff x="4601684" y="2187147"/>
            <a:chExt cx="3028746" cy="3502333"/>
          </a:xfrm>
        </p:grpSpPr>
        <p:sp>
          <p:nvSpPr>
            <p:cNvPr id="28" name="矩形 21">
              <a:extLst>
                <a:ext uri="{FF2B5EF4-FFF2-40B4-BE49-F238E27FC236}">
                  <a16:creationId xmlns:a16="http://schemas.microsoft.com/office/drawing/2014/main" id="{0F9AAD75-7EB6-4993-93AF-045AF234080A}"/>
                </a:ext>
              </a:extLst>
            </p:cNvPr>
            <p:cNvSpPr/>
            <p:nvPr/>
          </p:nvSpPr>
          <p:spPr>
            <a:xfrm>
              <a:off x="4601684" y="3068185"/>
              <a:ext cx="3028746" cy="262129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300" normalizeH="0" baseline="0" noProof="0">
                  <a:ln>
                    <a:noFill/>
                  </a:ln>
                  <a:solidFill>
                    <a:srgbClr val="E860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Chuẩn bị tiết kể chuyện tiếp theo:  Kể chuyện đã nghe đã đọc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601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椭圆 19">
              <a:extLst>
                <a:ext uri="{FF2B5EF4-FFF2-40B4-BE49-F238E27FC236}">
                  <a16:creationId xmlns:a16="http://schemas.microsoft.com/office/drawing/2014/main" id="{19153B4E-BDDD-4DDD-BA82-601CCE97B5BE}"/>
                </a:ext>
              </a:extLst>
            </p:cNvPr>
            <p:cNvSpPr/>
            <p:nvPr/>
          </p:nvSpPr>
          <p:spPr>
            <a:xfrm>
              <a:off x="5484815" y="2187147"/>
              <a:ext cx="834887" cy="834887"/>
            </a:xfrm>
            <a:prstGeom prst="ellipse">
              <a:avLst/>
            </a:prstGeom>
            <a:noFill/>
            <a:ln w="38100">
              <a:solidFill>
                <a:srgbClr val="97D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矩形 20">
              <a:extLst>
                <a:ext uri="{FF2B5EF4-FFF2-40B4-BE49-F238E27FC236}">
                  <a16:creationId xmlns:a16="http://schemas.microsoft.com/office/drawing/2014/main" id="{C7C18CA7-731A-4548-90AF-20A103415B0E}"/>
                </a:ext>
              </a:extLst>
            </p:cNvPr>
            <p:cNvSpPr/>
            <p:nvPr/>
          </p:nvSpPr>
          <p:spPr>
            <a:xfrm>
              <a:off x="5524747" y="2281424"/>
              <a:ext cx="7232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itchFamily="34" charset="-122"/>
                </a:rPr>
                <a:t>02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0770816-3097-5342-9597-92206287C066}"/>
              </a:ext>
            </a:extLst>
          </p:cNvPr>
          <p:cNvSpPr/>
          <p:nvPr/>
        </p:nvSpPr>
        <p:spPr>
          <a:xfrm>
            <a:off x="4850563" y="551325"/>
            <a:ext cx="24908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DẶN DÒ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2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16DD1E-6B8B-42BD-990E-66D41531B7C8}"/>
              </a:ext>
            </a:extLst>
          </p:cNvPr>
          <p:cNvSpPr/>
          <p:nvPr/>
        </p:nvSpPr>
        <p:spPr>
          <a:xfrm>
            <a:off x="869377" y="1427566"/>
            <a:ext cx="7394049" cy="32007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D49B805-E687-41C4-B202-9E9BEE3ED300}"/>
              </a:ext>
            </a:extLst>
          </p:cNvPr>
          <p:cNvGrpSpPr/>
          <p:nvPr/>
        </p:nvGrpSpPr>
        <p:grpSpPr>
          <a:xfrm>
            <a:off x="5245481" y="3387844"/>
            <a:ext cx="7775506" cy="3756813"/>
            <a:chOff x="1630958" y="2790825"/>
            <a:chExt cx="8734340" cy="422008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1846D4A-3D7D-44CC-B08C-42AD987B0773}"/>
                </a:ext>
              </a:extLst>
            </p:cNvPr>
            <p:cNvSpPr/>
            <p:nvPr/>
          </p:nvSpPr>
          <p:spPr>
            <a:xfrm>
              <a:off x="1630958" y="5994461"/>
              <a:ext cx="8734340" cy="1016447"/>
            </a:xfrm>
            <a:custGeom>
              <a:avLst/>
              <a:gdLst>
                <a:gd name="connsiteX0" fmla="*/ 133981 w 9069966"/>
                <a:gd name="connsiteY0" fmla="*/ 1284095 h 2925849"/>
                <a:gd name="connsiteX1" fmla="*/ 322667 w 9069966"/>
                <a:gd name="connsiteY1" fmla="*/ 1095409 h 2925849"/>
                <a:gd name="connsiteX2" fmla="*/ 859695 w 9069966"/>
                <a:gd name="connsiteY2" fmla="*/ 689009 h 2925849"/>
                <a:gd name="connsiteX3" fmla="*/ 2296610 w 9069966"/>
                <a:gd name="connsiteY3" fmla="*/ 151981 h 2925849"/>
                <a:gd name="connsiteX4" fmla="*/ 4052838 w 9069966"/>
                <a:gd name="connsiteY4" fmla="*/ 6838 h 2925849"/>
                <a:gd name="connsiteX5" fmla="*/ 5460724 w 9069966"/>
                <a:gd name="connsiteY5" fmla="*/ 50381 h 2925849"/>
                <a:gd name="connsiteX6" fmla="*/ 6868610 w 9069966"/>
                <a:gd name="connsiteY6" fmla="*/ 282609 h 2925849"/>
                <a:gd name="connsiteX7" fmla="*/ 7753981 w 9069966"/>
                <a:gd name="connsiteY7" fmla="*/ 645467 h 2925849"/>
                <a:gd name="connsiteX8" fmla="*/ 8682895 w 9069966"/>
                <a:gd name="connsiteY8" fmla="*/ 1109924 h 2925849"/>
                <a:gd name="connsiteX9" fmla="*/ 8523238 w 9069966"/>
                <a:gd name="connsiteY9" fmla="*/ 2271067 h 2925849"/>
                <a:gd name="connsiteX10" fmla="*/ 2383695 w 9069966"/>
                <a:gd name="connsiteY10" fmla="*/ 2895181 h 2925849"/>
                <a:gd name="connsiteX11" fmla="*/ 133981 w 9069966"/>
                <a:gd name="connsiteY11" fmla="*/ 1284095 h 2925849"/>
                <a:gd name="connsiteX0" fmla="*/ 55495 w 10119240"/>
                <a:gd name="connsiteY0" fmla="*/ 1916555 h 2901234"/>
                <a:gd name="connsiteX1" fmla="*/ 1371941 w 10119240"/>
                <a:gd name="connsiteY1" fmla="*/ 1095409 h 2901234"/>
                <a:gd name="connsiteX2" fmla="*/ 1908969 w 10119240"/>
                <a:gd name="connsiteY2" fmla="*/ 689009 h 2901234"/>
                <a:gd name="connsiteX3" fmla="*/ 3345884 w 10119240"/>
                <a:gd name="connsiteY3" fmla="*/ 151981 h 2901234"/>
                <a:gd name="connsiteX4" fmla="*/ 5102112 w 10119240"/>
                <a:gd name="connsiteY4" fmla="*/ 6838 h 2901234"/>
                <a:gd name="connsiteX5" fmla="*/ 6509998 w 10119240"/>
                <a:gd name="connsiteY5" fmla="*/ 50381 h 2901234"/>
                <a:gd name="connsiteX6" fmla="*/ 7917884 w 10119240"/>
                <a:gd name="connsiteY6" fmla="*/ 282609 h 2901234"/>
                <a:gd name="connsiteX7" fmla="*/ 8803255 w 10119240"/>
                <a:gd name="connsiteY7" fmla="*/ 645467 h 2901234"/>
                <a:gd name="connsiteX8" fmla="*/ 9732169 w 10119240"/>
                <a:gd name="connsiteY8" fmla="*/ 1109924 h 2901234"/>
                <a:gd name="connsiteX9" fmla="*/ 9572512 w 10119240"/>
                <a:gd name="connsiteY9" fmla="*/ 2271067 h 2901234"/>
                <a:gd name="connsiteX10" fmla="*/ 3432969 w 10119240"/>
                <a:gd name="connsiteY10" fmla="*/ 2895181 h 2901234"/>
                <a:gd name="connsiteX11" fmla="*/ 55495 w 10119240"/>
                <a:gd name="connsiteY11" fmla="*/ 1916555 h 2901234"/>
                <a:gd name="connsiteX0" fmla="*/ 276113 w 10339858"/>
                <a:gd name="connsiteY0" fmla="*/ 1916555 h 2901234"/>
                <a:gd name="connsiteX1" fmla="*/ 411459 w 10339858"/>
                <a:gd name="connsiteY1" fmla="*/ 1194469 h 2901234"/>
                <a:gd name="connsiteX2" fmla="*/ 2129587 w 10339858"/>
                <a:gd name="connsiteY2" fmla="*/ 689009 h 2901234"/>
                <a:gd name="connsiteX3" fmla="*/ 3566502 w 10339858"/>
                <a:gd name="connsiteY3" fmla="*/ 151981 h 2901234"/>
                <a:gd name="connsiteX4" fmla="*/ 5322730 w 10339858"/>
                <a:gd name="connsiteY4" fmla="*/ 6838 h 2901234"/>
                <a:gd name="connsiteX5" fmla="*/ 6730616 w 10339858"/>
                <a:gd name="connsiteY5" fmla="*/ 50381 h 2901234"/>
                <a:gd name="connsiteX6" fmla="*/ 8138502 w 10339858"/>
                <a:gd name="connsiteY6" fmla="*/ 282609 h 2901234"/>
                <a:gd name="connsiteX7" fmla="*/ 9023873 w 10339858"/>
                <a:gd name="connsiteY7" fmla="*/ 645467 h 2901234"/>
                <a:gd name="connsiteX8" fmla="*/ 9952787 w 10339858"/>
                <a:gd name="connsiteY8" fmla="*/ 1109924 h 2901234"/>
                <a:gd name="connsiteX9" fmla="*/ 9793130 w 10339858"/>
                <a:gd name="connsiteY9" fmla="*/ 2271067 h 2901234"/>
                <a:gd name="connsiteX10" fmla="*/ 3653587 w 10339858"/>
                <a:gd name="connsiteY10" fmla="*/ 2895181 h 2901234"/>
                <a:gd name="connsiteX11" fmla="*/ 276113 w 10339858"/>
                <a:gd name="connsiteY11" fmla="*/ 1916555 h 2901234"/>
                <a:gd name="connsiteX0" fmla="*/ 294622 w 10358367"/>
                <a:gd name="connsiteY0" fmla="*/ 1916555 h 2901234"/>
                <a:gd name="connsiteX1" fmla="*/ 429968 w 10358367"/>
                <a:gd name="connsiteY1" fmla="*/ 1194469 h 2901234"/>
                <a:gd name="connsiteX2" fmla="*/ 2148096 w 10358367"/>
                <a:gd name="connsiteY2" fmla="*/ 689009 h 2901234"/>
                <a:gd name="connsiteX3" fmla="*/ 3585011 w 10358367"/>
                <a:gd name="connsiteY3" fmla="*/ 151981 h 2901234"/>
                <a:gd name="connsiteX4" fmla="*/ 5341239 w 10358367"/>
                <a:gd name="connsiteY4" fmla="*/ 6838 h 2901234"/>
                <a:gd name="connsiteX5" fmla="*/ 6749125 w 10358367"/>
                <a:gd name="connsiteY5" fmla="*/ 50381 h 2901234"/>
                <a:gd name="connsiteX6" fmla="*/ 8157011 w 10358367"/>
                <a:gd name="connsiteY6" fmla="*/ 282609 h 2901234"/>
                <a:gd name="connsiteX7" fmla="*/ 9042382 w 10358367"/>
                <a:gd name="connsiteY7" fmla="*/ 645467 h 2901234"/>
                <a:gd name="connsiteX8" fmla="*/ 9971296 w 10358367"/>
                <a:gd name="connsiteY8" fmla="*/ 1109924 h 2901234"/>
                <a:gd name="connsiteX9" fmla="*/ 9811639 w 10358367"/>
                <a:gd name="connsiteY9" fmla="*/ 2271067 h 2901234"/>
                <a:gd name="connsiteX10" fmla="*/ 3672096 w 10358367"/>
                <a:gd name="connsiteY10" fmla="*/ 2895181 h 2901234"/>
                <a:gd name="connsiteX11" fmla="*/ 294622 w 10358367"/>
                <a:gd name="connsiteY11" fmla="*/ 1916555 h 2901234"/>
                <a:gd name="connsiteX0" fmla="*/ 275455 w 10339200"/>
                <a:gd name="connsiteY0" fmla="*/ 1916555 h 2901234"/>
                <a:gd name="connsiteX1" fmla="*/ 410801 w 10339200"/>
                <a:gd name="connsiteY1" fmla="*/ 1194469 h 2901234"/>
                <a:gd name="connsiteX2" fmla="*/ 2113689 w 10339200"/>
                <a:gd name="connsiteY2" fmla="*/ 658529 h 2901234"/>
                <a:gd name="connsiteX3" fmla="*/ 3565844 w 10339200"/>
                <a:gd name="connsiteY3" fmla="*/ 151981 h 2901234"/>
                <a:gd name="connsiteX4" fmla="*/ 5322072 w 10339200"/>
                <a:gd name="connsiteY4" fmla="*/ 6838 h 2901234"/>
                <a:gd name="connsiteX5" fmla="*/ 6729958 w 10339200"/>
                <a:gd name="connsiteY5" fmla="*/ 50381 h 2901234"/>
                <a:gd name="connsiteX6" fmla="*/ 8137844 w 10339200"/>
                <a:gd name="connsiteY6" fmla="*/ 282609 h 2901234"/>
                <a:gd name="connsiteX7" fmla="*/ 9023215 w 10339200"/>
                <a:gd name="connsiteY7" fmla="*/ 645467 h 2901234"/>
                <a:gd name="connsiteX8" fmla="*/ 9952129 w 10339200"/>
                <a:gd name="connsiteY8" fmla="*/ 1109924 h 2901234"/>
                <a:gd name="connsiteX9" fmla="*/ 9792472 w 10339200"/>
                <a:gd name="connsiteY9" fmla="*/ 2271067 h 2901234"/>
                <a:gd name="connsiteX10" fmla="*/ 3652929 w 10339200"/>
                <a:gd name="connsiteY10" fmla="*/ 2895181 h 2901234"/>
                <a:gd name="connsiteX11" fmla="*/ 275455 w 10339200"/>
                <a:gd name="connsiteY11" fmla="*/ 1916555 h 2901234"/>
                <a:gd name="connsiteX0" fmla="*/ 275455 w 10339200"/>
                <a:gd name="connsiteY0" fmla="*/ 1933834 h 2918513"/>
                <a:gd name="connsiteX1" fmla="*/ 410801 w 10339200"/>
                <a:gd name="connsiteY1" fmla="*/ 1211748 h 2918513"/>
                <a:gd name="connsiteX2" fmla="*/ 2113689 w 10339200"/>
                <a:gd name="connsiteY2" fmla="*/ 675808 h 2918513"/>
                <a:gd name="connsiteX3" fmla="*/ 3573464 w 10339200"/>
                <a:gd name="connsiteY3" fmla="*/ 405480 h 2918513"/>
                <a:gd name="connsiteX4" fmla="*/ 5322072 w 10339200"/>
                <a:gd name="connsiteY4" fmla="*/ 24117 h 2918513"/>
                <a:gd name="connsiteX5" fmla="*/ 6729958 w 10339200"/>
                <a:gd name="connsiteY5" fmla="*/ 67660 h 2918513"/>
                <a:gd name="connsiteX6" fmla="*/ 8137844 w 10339200"/>
                <a:gd name="connsiteY6" fmla="*/ 299888 h 2918513"/>
                <a:gd name="connsiteX7" fmla="*/ 9023215 w 10339200"/>
                <a:gd name="connsiteY7" fmla="*/ 662746 h 2918513"/>
                <a:gd name="connsiteX8" fmla="*/ 9952129 w 10339200"/>
                <a:gd name="connsiteY8" fmla="*/ 1127203 h 2918513"/>
                <a:gd name="connsiteX9" fmla="*/ 9792472 w 10339200"/>
                <a:gd name="connsiteY9" fmla="*/ 2288346 h 2918513"/>
                <a:gd name="connsiteX10" fmla="*/ 3652929 w 10339200"/>
                <a:gd name="connsiteY10" fmla="*/ 2912460 h 2918513"/>
                <a:gd name="connsiteX11" fmla="*/ 275455 w 10339200"/>
                <a:gd name="connsiteY11" fmla="*/ 1933834 h 2918513"/>
                <a:gd name="connsiteX0" fmla="*/ 275455 w 10339200"/>
                <a:gd name="connsiteY0" fmla="*/ 1924384 h 2909063"/>
                <a:gd name="connsiteX1" fmla="*/ 410801 w 10339200"/>
                <a:gd name="connsiteY1" fmla="*/ 1202298 h 2909063"/>
                <a:gd name="connsiteX2" fmla="*/ 2113689 w 10339200"/>
                <a:gd name="connsiteY2" fmla="*/ 666358 h 2909063"/>
                <a:gd name="connsiteX3" fmla="*/ 3302001 w 10339200"/>
                <a:gd name="connsiteY3" fmla="*/ 267443 h 2909063"/>
                <a:gd name="connsiteX4" fmla="*/ 5322072 w 10339200"/>
                <a:gd name="connsiteY4" fmla="*/ 14667 h 2909063"/>
                <a:gd name="connsiteX5" fmla="*/ 6729958 w 10339200"/>
                <a:gd name="connsiteY5" fmla="*/ 58210 h 2909063"/>
                <a:gd name="connsiteX6" fmla="*/ 8137844 w 10339200"/>
                <a:gd name="connsiteY6" fmla="*/ 290438 h 2909063"/>
                <a:gd name="connsiteX7" fmla="*/ 9023215 w 10339200"/>
                <a:gd name="connsiteY7" fmla="*/ 653296 h 2909063"/>
                <a:gd name="connsiteX8" fmla="*/ 9952129 w 10339200"/>
                <a:gd name="connsiteY8" fmla="*/ 1117753 h 2909063"/>
                <a:gd name="connsiteX9" fmla="*/ 9792472 w 10339200"/>
                <a:gd name="connsiteY9" fmla="*/ 2278896 h 2909063"/>
                <a:gd name="connsiteX10" fmla="*/ 3652929 w 10339200"/>
                <a:gd name="connsiteY10" fmla="*/ 2903010 h 2909063"/>
                <a:gd name="connsiteX11" fmla="*/ 275455 w 10339200"/>
                <a:gd name="connsiteY11" fmla="*/ 1924384 h 2909063"/>
                <a:gd name="connsiteX0" fmla="*/ 275455 w 10339200"/>
                <a:gd name="connsiteY0" fmla="*/ 1924384 h 2909063"/>
                <a:gd name="connsiteX1" fmla="*/ 410801 w 10339200"/>
                <a:gd name="connsiteY1" fmla="*/ 1202298 h 2909063"/>
                <a:gd name="connsiteX2" fmla="*/ 2113689 w 10339200"/>
                <a:gd name="connsiteY2" fmla="*/ 666358 h 2909063"/>
                <a:gd name="connsiteX3" fmla="*/ 3302001 w 10339200"/>
                <a:gd name="connsiteY3" fmla="*/ 267443 h 2909063"/>
                <a:gd name="connsiteX4" fmla="*/ 5322072 w 10339200"/>
                <a:gd name="connsiteY4" fmla="*/ 14667 h 2909063"/>
                <a:gd name="connsiteX5" fmla="*/ 6729958 w 10339200"/>
                <a:gd name="connsiteY5" fmla="*/ 58210 h 2909063"/>
                <a:gd name="connsiteX6" fmla="*/ 8137844 w 10339200"/>
                <a:gd name="connsiteY6" fmla="*/ 290438 h 2909063"/>
                <a:gd name="connsiteX7" fmla="*/ 9023215 w 10339200"/>
                <a:gd name="connsiteY7" fmla="*/ 653296 h 2909063"/>
                <a:gd name="connsiteX8" fmla="*/ 9952129 w 10339200"/>
                <a:gd name="connsiteY8" fmla="*/ 1117753 h 2909063"/>
                <a:gd name="connsiteX9" fmla="*/ 9792472 w 10339200"/>
                <a:gd name="connsiteY9" fmla="*/ 2278896 h 2909063"/>
                <a:gd name="connsiteX10" fmla="*/ 3652929 w 10339200"/>
                <a:gd name="connsiteY10" fmla="*/ 2903010 h 2909063"/>
                <a:gd name="connsiteX11" fmla="*/ 275455 w 10339200"/>
                <a:gd name="connsiteY11" fmla="*/ 1924384 h 2909063"/>
                <a:gd name="connsiteX0" fmla="*/ 275455 w 10339200"/>
                <a:gd name="connsiteY0" fmla="*/ 1923339 h 2908018"/>
                <a:gd name="connsiteX1" fmla="*/ 410801 w 10339200"/>
                <a:gd name="connsiteY1" fmla="*/ 1201253 h 2908018"/>
                <a:gd name="connsiteX2" fmla="*/ 2113689 w 10339200"/>
                <a:gd name="connsiteY2" fmla="*/ 665313 h 2908018"/>
                <a:gd name="connsiteX3" fmla="*/ 3302001 w 10339200"/>
                <a:gd name="connsiteY3" fmla="*/ 252111 h 2908018"/>
                <a:gd name="connsiteX4" fmla="*/ 5322072 w 10339200"/>
                <a:gd name="connsiteY4" fmla="*/ 13622 h 2908018"/>
                <a:gd name="connsiteX5" fmla="*/ 6729958 w 10339200"/>
                <a:gd name="connsiteY5" fmla="*/ 57165 h 2908018"/>
                <a:gd name="connsiteX6" fmla="*/ 8137844 w 10339200"/>
                <a:gd name="connsiteY6" fmla="*/ 289393 h 2908018"/>
                <a:gd name="connsiteX7" fmla="*/ 9023215 w 10339200"/>
                <a:gd name="connsiteY7" fmla="*/ 652251 h 2908018"/>
                <a:gd name="connsiteX8" fmla="*/ 9952129 w 10339200"/>
                <a:gd name="connsiteY8" fmla="*/ 1116708 h 2908018"/>
                <a:gd name="connsiteX9" fmla="*/ 9792472 w 10339200"/>
                <a:gd name="connsiteY9" fmla="*/ 2277851 h 2908018"/>
                <a:gd name="connsiteX10" fmla="*/ 3652929 w 10339200"/>
                <a:gd name="connsiteY10" fmla="*/ 2901965 h 2908018"/>
                <a:gd name="connsiteX11" fmla="*/ 275455 w 10339200"/>
                <a:gd name="connsiteY11" fmla="*/ 1923339 h 2908018"/>
                <a:gd name="connsiteX0" fmla="*/ 275455 w 10339200"/>
                <a:gd name="connsiteY0" fmla="*/ 1924124 h 2908803"/>
                <a:gd name="connsiteX1" fmla="*/ 410801 w 10339200"/>
                <a:gd name="connsiteY1" fmla="*/ 1202038 h 2908803"/>
                <a:gd name="connsiteX2" fmla="*/ 2113689 w 10339200"/>
                <a:gd name="connsiteY2" fmla="*/ 666098 h 2908803"/>
                <a:gd name="connsiteX3" fmla="*/ 3302001 w 10339200"/>
                <a:gd name="connsiteY3" fmla="*/ 252896 h 2908803"/>
                <a:gd name="connsiteX4" fmla="*/ 3293021 w 10339200"/>
                <a:gd name="connsiteY4" fmla="*/ 263645 h 2908803"/>
                <a:gd name="connsiteX5" fmla="*/ 5322072 w 10339200"/>
                <a:gd name="connsiteY5" fmla="*/ 14407 h 2908803"/>
                <a:gd name="connsiteX6" fmla="*/ 6729958 w 10339200"/>
                <a:gd name="connsiteY6" fmla="*/ 57950 h 2908803"/>
                <a:gd name="connsiteX7" fmla="*/ 8137844 w 10339200"/>
                <a:gd name="connsiteY7" fmla="*/ 290178 h 2908803"/>
                <a:gd name="connsiteX8" fmla="*/ 9023215 w 10339200"/>
                <a:gd name="connsiteY8" fmla="*/ 653036 h 2908803"/>
                <a:gd name="connsiteX9" fmla="*/ 9952129 w 10339200"/>
                <a:gd name="connsiteY9" fmla="*/ 1117493 h 2908803"/>
                <a:gd name="connsiteX10" fmla="*/ 9792472 w 10339200"/>
                <a:gd name="connsiteY10" fmla="*/ 2278636 h 2908803"/>
                <a:gd name="connsiteX11" fmla="*/ 3652929 w 10339200"/>
                <a:gd name="connsiteY11" fmla="*/ 2902750 h 2908803"/>
                <a:gd name="connsiteX12" fmla="*/ 275455 w 10339200"/>
                <a:gd name="connsiteY12" fmla="*/ 1924124 h 2908803"/>
                <a:gd name="connsiteX0" fmla="*/ 275455 w 10339200"/>
                <a:gd name="connsiteY0" fmla="*/ 1917193 h 2901872"/>
                <a:gd name="connsiteX1" fmla="*/ 410801 w 10339200"/>
                <a:gd name="connsiteY1" fmla="*/ 1195107 h 2901872"/>
                <a:gd name="connsiteX2" fmla="*/ 2113689 w 10339200"/>
                <a:gd name="connsiteY2" fmla="*/ 659167 h 2901872"/>
                <a:gd name="connsiteX3" fmla="*/ 3302001 w 10339200"/>
                <a:gd name="connsiteY3" fmla="*/ 245965 h 2901872"/>
                <a:gd name="connsiteX4" fmla="*/ 3750221 w 10339200"/>
                <a:gd name="connsiteY4" fmla="*/ 161464 h 2901872"/>
                <a:gd name="connsiteX5" fmla="*/ 5322072 w 10339200"/>
                <a:gd name="connsiteY5" fmla="*/ 7476 h 2901872"/>
                <a:gd name="connsiteX6" fmla="*/ 6729958 w 10339200"/>
                <a:gd name="connsiteY6" fmla="*/ 51019 h 2901872"/>
                <a:gd name="connsiteX7" fmla="*/ 8137844 w 10339200"/>
                <a:gd name="connsiteY7" fmla="*/ 283247 h 2901872"/>
                <a:gd name="connsiteX8" fmla="*/ 9023215 w 10339200"/>
                <a:gd name="connsiteY8" fmla="*/ 646105 h 2901872"/>
                <a:gd name="connsiteX9" fmla="*/ 9952129 w 10339200"/>
                <a:gd name="connsiteY9" fmla="*/ 1110562 h 2901872"/>
                <a:gd name="connsiteX10" fmla="*/ 9792472 w 10339200"/>
                <a:gd name="connsiteY10" fmla="*/ 2271705 h 2901872"/>
                <a:gd name="connsiteX11" fmla="*/ 3652929 w 10339200"/>
                <a:gd name="connsiteY11" fmla="*/ 2895819 h 2901872"/>
                <a:gd name="connsiteX12" fmla="*/ 275455 w 10339200"/>
                <a:gd name="connsiteY12" fmla="*/ 1917193 h 2901872"/>
                <a:gd name="connsiteX0" fmla="*/ 275455 w 10339200"/>
                <a:gd name="connsiteY0" fmla="*/ 1917193 h 2901872"/>
                <a:gd name="connsiteX1" fmla="*/ 410801 w 10339200"/>
                <a:gd name="connsiteY1" fmla="*/ 1195107 h 2901872"/>
                <a:gd name="connsiteX2" fmla="*/ 2113689 w 10339200"/>
                <a:gd name="connsiteY2" fmla="*/ 659167 h 2901872"/>
                <a:gd name="connsiteX3" fmla="*/ 2768601 w 10339200"/>
                <a:gd name="connsiteY3" fmla="*/ 407890 h 2901872"/>
                <a:gd name="connsiteX4" fmla="*/ 3750221 w 10339200"/>
                <a:gd name="connsiteY4" fmla="*/ 161464 h 2901872"/>
                <a:gd name="connsiteX5" fmla="*/ 5322072 w 10339200"/>
                <a:gd name="connsiteY5" fmla="*/ 7476 h 2901872"/>
                <a:gd name="connsiteX6" fmla="*/ 6729958 w 10339200"/>
                <a:gd name="connsiteY6" fmla="*/ 51019 h 2901872"/>
                <a:gd name="connsiteX7" fmla="*/ 8137844 w 10339200"/>
                <a:gd name="connsiteY7" fmla="*/ 283247 h 2901872"/>
                <a:gd name="connsiteX8" fmla="*/ 9023215 w 10339200"/>
                <a:gd name="connsiteY8" fmla="*/ 646105 h 2901872"/>
                <a:gd name="connsiteX9" fmla="*/ 9952129 w 10339200"/>
                <a:gd name="connsiteY9" fmla="*/ 1110562 h 2901872"/>
                <a:gd name="connsiteX10" fmla="*/ 9792472 w 10339200"/>
                <a:gd name="connsiteY10" fmla="*/ 2271705 h 2901872"/>
                <a:gd name="connsiteX11" fmla="*/ 3652929 w 10339200"/>
                <a:gd name="connsiteY11" fmla="*/ 2895819 h 2901872"/>
                <a:gd name="connsiteX12" fmla="*/ 275455 w 10339200"/>
                <a:gd name="connsiteY12" fmla="*/ 1917193 h 2901872"/>
                <a:gd name="connsiteX0" fmla="*/ 275455 w 10339200"/>
                <a:gd name="connsiteY0" fmla="*/ 1916507 h 2901186"/>
                <a:gd name="connsiteX1" fmla="*/ 410801 w 10339200"/>
                <a:gd name="connsiteY1" fmla="*/ 1194421 h 2901186"/>
                <a:gd name="connsiteX2" fmla="*/ 2113689 w 10339200"/>
                <a:gd name="connsiteY2" fmla="*/ 658481 h 2901186"/>
                <a:gd name="connsiteX3" fmla="*/ 2768601 w 10339200"/>
                <a:gd name="connsiteY3" fmla="*/ 407204 h 2901186"/>
                <a:gd name="connsiteX4" fmla="*/ 3774033 w 10339200"/>
                <a:gd name="connsiteY4" fmla="*/ 151253 h 2901186"/>
                <a:gd name="connsiteX5" fmla="*/ 5322072 w 10339200"/>
                <a:gd name="connsiteY5" fmla="*/ 6790 h 2901186"/>
                <a:gd name="connsiteX6" fmla="*/ 6729958 w 10339200"/>
                <a:gd name="connsiteY6" fmla="*/ 50333 h 2901186"/>
                <a:gd name="connsiteX7" fmla="*/ 8137844 w 10339200"/>
                <a:gd name="connsiteY7" fmla="*/ 282561 h 2901186"/>
                <a:gd name="connsiteX8" fmla="*/ 9023215 w 10339200"/>
                <a:gd name="connsiteY8" fmla="*/ 645419 h 2901186"/>
                <a:gd name="connsiteX9" fmla="*/ 9952129 w 10339200"/>
                <a:gd name="connsiteY9" fmla="*/ 1109876 h 2901186"/>
                <a:gd name="connsiteX10" fmla="*/ 9792472 w 10339200"/>
                <a:gd name="connsiteY10" fmla="*/ 2271019 h 2901186"/>
                <a:gd name="connsiteX11" fmla="*/ 3652929 w 10339200"/>
                <a:gd name="connsiteY11" fmla="*/ 2895133 h 2901186"/>
                <a:gd name="connsiteX12" fmla="*/ 275455 w 10339200"/>
                <a:gd name="connsiteY12" fmla="*/ 1916507 h 2901186"/>
                <a:gd name="connsiteX0" fmla="*/ 275455 w 10339200"/>
                <a:gd name="connsiteY0" fmla="*/ 1916507 h 2901186"/>
                <a:gd name="connsiteX1" fmla="*/ 410801 w 10339200"/>
                <a:gd name="connsiteY1" fmla="*/ 1194421 h 2901186"/>
                <a:gd name="connsiteX2" fmla="*/ 2113689 w 10339200"/>
                <a:gd name="connsiteY2" fmla="*/ 658481 h 2901186"/>
                <a:gd name="connsiteX3" fmla="*/ 2768601 w 10339200"/>
                <a:gd name="connsiteY3" fmla="*/ 407204 h 2901186"/>
                <a:gd name="connsiteX4" fmla="*/ 3774033 w 10339200"/>
                <a:gd name="connsiteY4" fmla="*/ 151253 h 2901186"/>
                <a:gd name="connsiteX5" fmla="*/ 5322072 w 10339200"/>
                <a:gd name="connsiteY5" fmla="*/ 6790 h 2901186"/>
                <a:gd name="connsiteX6" fmla="*/ 6729958 w 10339200"/>
                <a:gd name="connsiteY6" fmla="*/ 50333 h 2901186"/>
                <a:gd name="connsiteX7" fmla="*/ 8137844 w 10339200"/>
                <a:gd name="connsiteY7" fmla="*/ 282561 h 2901186"/>
                <a:gd name="connsiteX8" fmla="*/ 9023215 w 10339200"/>
                <a:gd name="connsiteY8" fmla="*/ 645419 h 2901186"/>
                <a:gd name="connsiteX9" fmla="*/ 9952129 w 10339200"/>
                <a:gd name="connsiteY9" fmla="*/ 1109876 h 2901186"/>
                <a:gd name="connsiteX10" fmla="*/ 9792472 w 10339200"/>
                <a:gd name="connsiteY10" fmla="*/ 2271019 h 2901186"/>
                <a:gd name="connsiteX11" fmla="*/ 3652929 w 10339200"/>
                <a:gd name="connsiteY11" fmla="*/ 2895133 h 2901186"/>
                <a:gd name="connsiteX12" fmla="*/ 275455 w 10339200"/>
                <a:gd name="connsiteY12" fmla="*/ 1916507 h 2901186"/>
                <a:gd name="connsiteX0" fmla="*/ 275455 w 10339200"/>
                <a:gd name="connsiteY0" fmla="*/ 1878569 h 2863248"/>
                <a:gd name="connsiteX1" fmla="*/ 410801 w 10339200"/>
                <a:gd name="connsiteY1" fmla="*/ 1156483 h 2863248"/>
                <a:gd name="connsiteX2" fmla="*/ 2113689 w 10339200"/>
                <a:gd name="connsiteY2" fmla="*/ 620543 h 2863248"/>
                <a:gd name="connsiteX3" fmla="*/ 2768601 w 10339200"/>
                <a:gd name="connsiteY3" fmla="*/ 369266 h 2863248"/>
                <a:gd name="connsiteX4" fmla="*/ 3774033 w 10339200"/>
                <a:gd name="connsiteY4" fmla="*/ 113315 h 2863248"/>
                <a:gd name="connsiteX5" fmla="*/ 5336360 w 10339200"/>
                <a:gd name="connsiteY5" fmla="*/ 40289 h 2863248"/>
                <a:gd name="connsiteX6" fmla="*/ 6729958 w 10339200"/>
                <a:gd name="connsiteY6" fmla="*/ 12395 h 2863248"/>
                <a:gd name="connsiteX7" fmla="*/ 8137844 w 10339200"/>
                <a:gd name="connsiteY7" fmla="*/ 244623 h 2863248"/>
                <a:gd name="connsiteX8" fmla="*/ 9023215 w 10339200"/>
                <a:gd name="connsiteY8" fmla="*/ 607481 h 2863248"/>
                <a:gd name="connsiteX9" fmla="*/ 9952129 w 10339200"/>
                <a:gd name="connsiteY9" fmla="*/ 1071938 h 2863248"/>
                <a:gd name="connsiteX10" fmla="*/ 9792472 w 10339200"/>
                <a:gd name="connsiteY10" fmla="*/ 2233081 h 2863248"/>
                <a:gd name="connsiteX11" fmla="*/ 3652929 w 10339200"/>
                <a:gd name="connsiteY11" fmla="*/ 2857195 h 2863248"/>
                <a:gd name="connsiteX12" fmla="*/ 275455 w 10339200"/>
                <a:gd name="connsiteY12" fmla="*/ 1878569 h 2863248"/>
                <a:gd name="connsiteX0" fmla="*/ 275455 w 10339200"/>
                <a:gd name="connsiteY0" fmla="*/ 1912533 h 2897212"/>
                <a:gd name="connsiteX1" fmla="*/ 410801 w 10339200"/>
                <a:gd name="connsiteY1" fmla="*/ 1190447 h 2897212"/>
                <a:gd name="connsiteX2" fmla="*/ 2113689 w 10339200"/>
                <a:gd name="connsiteY2" fmla="*/ 654507 h 2897212"/>
                <a:gd name="connsiteX3" fmla="*/ 2768601 w 10339200"/>
                <a:gd name="connsiteY3" fmla="*/ 403230 h 2897212"/>
                <a:gd name="connsiteX4" fmla="*/ 3774033 w 10339200"/>
                <a:gd name="connsiteY4" fmla="*/ 147279 h 2897212"/>
                <a:gd name="connsiteX5" fmla="*/ 5350648 w 10339200"/>
                <a:gd name="connsiteY5" fmla="*/ 7578 h 2897212"/>
                <a:gd name="connsiteX6" fmla="*/ 6729958 w 10339200"/>
                <a:gd name="connsiteY6" fmla="*/ 46359 h 2897212"/>
                <a:gd name="connsiteX7" fmla="*/ 8137844 w 10339200"/>
                <a:gd name="connsiteY7" fmla="*/ 278587 h 2897212"/>
                <a:gd name="connsiteX8" fmla="*/ 9023215 w 10339200"/>
                <a:gd name="connsiteY8" fmla="*/ 641445 h 2897212"/>
                <a:gd name="connsiteX9" fmla="*/ 9952129 w 10339200"/>
                <a:gd name="connsiteY9" fmla="*/ 1105902 h 2897212"/>
                <a:gd name="connsiteX10" fmla="*/ 9792472 w 10339200"/>
                <a:gd name="connsiteY10" fmla="*/ 2267045 h 2897212"/>
                <a:gd name="connsiteX11" fmla="*/ 3652929 w 10339200"/>
                <a:gd name="connsiteY11" fmla="*/ 2891159 h 2897212"/>
                <a:gd name="connsiteX12" fmla="*/ 275455 w 10339200"/>
                <a:gd name="connsiteY12" fmla="*/ 1912533 h 2897212"/>
                <a:gd name="connsiteX0" fmla="*/ 275455 w 10339200"/>
                <a:gd name="connsiteY0" fmla="*/ 1905765 h 2890444"/>
                <a:gd name="connsiteX1" fmla="*/ 410801 w 10339200"/>
                <a:gd name="connsiteY1" fmla="*/ 1183679 h 2890444"/>
                <a:gd name="connsiteX2" fmla="*/ 2113689 w 10339200"/>
                <a:gd name="connsiteY2" fmla="*/ 647739 h 2890444"/>
                <a:gd name="connsiteX3" fmla="*/ 2768601 w 10339200"/>
                <a:gd name="connsiteY3" fmla="*/ 396462 h 2890444"/>
                <a:gd name="connsiteX4" fmla="*/ 3774033 w 10339200"/>
                <a:gd name="connsiteY4" fmla="*/ 140511 h 2890444"/>
                <a:gd name="connsiteX5" fmla="*/ 5350648 w 10339200"/>
                <a:gd name="connsiteY5" fmla="*/ 810 h 2890444"/>
                <a:gd name="connsiteX6" fmla="*/ 6734721 w 10339200"/>
                <a:gd name="connsiteY6" fmla="*/ 91978 h 2890444"/>
                <a:gd name="connsiteX7" fmla="*/ 8137844 w 10339200"/>
                <a:gd name="connsiteY7" fmla="*/ 271819 h 2890444"/>
                <a:gd name="connsiteX8" fmla="*/ 9023215 w 10339200"/>
                <a:gd name="connsiteY8" fmla="*/ 634677 h 2890444"/>
                <a:gd name="connsiteX9" fmla="*/ 9952129 w 10339200"/>
                <a:gd name="connsiteY9" fmla="*/ 1099134 h 2890444"/>
                <a:gd name="connsiteX10" fmla="*/ 9792472 w 10339200"/>
                <a:gd name="connsiteY10" fmla="*/ 2260277 h 2890444"/>
                <a:gd name="connsiteX11" fmla="*/ 3652929 w 10339200"/>
                <a:gd name="connsiteY11" fmla="*/ 2884391 h 2890444"/>
                <a:gd name="connsiteX12" fmla="*/ 275455 w 10339200"/>
                <a:gd name="connsiteY12" fmla="*/ 1905765 h 2890444"/>
                <a:gd name="connsiteX0" fmla="*/ 275455 w 10339200"/>
                <a:gd name="connsiteY0" fmla="*/ 1909318 h 2893997"/>
                <a:gd name="connsiteX1" fmla="*/ 410801 w 10339200"/>
                <a:gd name="connsiteY1" fmla="*/ 1187232 h 2893997"/>
                <a:gd name="connsiteX2" fmla="*/ 2113689 w 10339200"/>
                <a:gd name="connsiteY2" fmla="*/ 651292 h 2893997"/>
                <a:gd name="connsiteX3" fmla="*/ 2768601 w 10339200"/>
                <a:gd name="connsiteY3" fmla="*/ 400015 h 2893997"/>
                <a:gd name="connsiteX4" fmla="*/ 3774033 w 10339200"/>
                <a:gd name="connsiteY4" fmla="*/ 144064 h 2893997"/>
                <a:gd name="connsiteX5" fmla="*/ 5350648 w 10339200"/>
                <a:gd name="connsiteY5" fmla="*/ 4363 h 2893997"/>
                <a:gd name="connsiteX6" fmla="*/ 6734721 w 10339200"/>
                <a:gd name="connsiteY6" fmla="*/ 57431 h 2893997"/>
                <a:gd name="connsiteX7" fmla="*/ 8137844 w 10339200"/>
                <a:gd name="connsiteY7" fmla="*/ 275372 h 2893997"/>
                <a:gd name="connsiteX8" fmla="*/ 9023215 w 10339200"/>
                <a:gd name="connsiteY8" fmla="*/ 638230 h 2893997"/>
                <a:gd name="connsiteX9" fmla="*/ 9952129 w 10339200"/>
                <a:gd name="connsiteY9" fmla="*/ 1102687 h 2893997"/>
                <a:gd name="connsiteX10" fmla="*/ 9792472 w 10339200"/>
                <a:gd name="connsiteY10" fmla="*/ 2263830 h 2893997"/>
                <a:gd name="connsiteX11" fmla="*/ 3652929 w 10339200"/>
                <a:gd name="connsiteY11" fmla="*/ 2887944 h 2893997"/>
                <a:gd name="connsiteX12" fmla="*/ 275455 w 10339200"/>
                <a:gd name="connsiteY12" fmla="*/ 1909318 h 2893997"/>
                <a:gd name="connsiteX0" fmla="*/ 275455 w 10339200"/>
                <a:gd name="connsiteY0" fmla="*/ 1911163 h 2895842"/>
                <a:gd name="connsiteX1" fmla="*/ 410801 w 10339200"/>
                <a:gd name="connsiteY1" fmla="*/ 1189077 h 2895842"/>
                <a:gd name="connsiteX2" fmla="*/ 2113689 w 10339200"/>
                <a:gd name="connsiteY2" fmla="*/ 653137 h 2895842"/>
                <a:gd name="connsiteX3" fmla="*/ 2768601 w 10339200"/>
                <a:gd name="connsiteY3" fmla="*/ 401860 h 2895842"/>
                <a:gd name="connsiteX4" fmla="*/ 3774033 w 10339200"/>
                <a:gd name="connsiteY4" fmla="*/ 145909 h 2895842"/>
                <a:gd name="connsiteX5" fmla="*/ 5350648 w 10339200"/>
                <a:gd name="connsiteY5" fmla="*/ 6208 h 2895842"/>
                <a:gd name="connsiteX6" fmla="*/ 6734721 w 10339200"/>
                <a:gd name="connsiteY6" fmla="*/ 59276 h 2895842"/>
                <a:gd name="connsiteX7" fmla="*/ 8137844 w 10339200"/>
                <a:gd name="connsiteY7" fmla="*/ 277217 h 2895842"/>
                <a:gd name="connsiteX8" fmla="*/ 9023215 w 10339200"/>
                <a:gd name="connsiteY8" fmla="*/ 640075 h 2895842"/>
                <a:gd name="connsiteX9" fmla="*/ 9952129 w 10339200"/>
                <a:gd name="connsiteY9" fmla="*/ 1104532 h 2895842"/>
                <a:gd name="connsiteX10" fmla="*/ 9792472 w 10339200"/>
                <a:gd name="connsiteY10" fmla="*/ 2265675 h 2895842"/>
                <a:gd name="connsiteX11" fmla="*/ 3652929 w 10339200"/>
                <a:gd name="connsiteY11" fmla="*/ 2889789 h 2895842"/>
                <a:gd name="connsiteX12" fmla="*/ 275455 w 10339200"/>
                <a:gd name="connsiteY12" fmla="*/ 1911163 h 2895842"/>
                <a:gd name="connsiteX0" fmla="*/ 275455 w 10339200"/>
                <a:gd name="connsiteY0" fmla="*/ 1910912 h 2895591"/>
                <a:gd name="connsiteX1" fmla="*/ 410801 w 10339200"/>
                <a:gd name="connsiteY1" fmla="*/ 1188826 h 2895591"/>
                <a:gd name="connsiteX2" fmla="*/ 2113689 w 10339200"/>
                <a:gd name="connsiteY2" fmla="*/ 652886 h 2895591"/>
                <a:gd name="connsiteX3" fmla="*/ 2768601 w 10339200"/>
                <a:gd name="connsiteY3" fmla="*/ 401609 h 2895591"/>
                <a:gd name="connsiteX4" fmla="*/ 3774033 w 10339200"/>
                <a:gd name="connsiteY4" fmla="*/ 145658 h 2895591"/>
                <a:gd name="connsiteX5" fmla="*/ 5350648 w 10339200"/>
                <a:gd name="connsiteY5" fmla="*/ 5957 h 2895591"/>
                <a:gd name="connsiteX6" fmla="*/ 6734721 w 10339200"/>
                <a:gd name="connsiteY6" fmla="*/ 59025 h 2895591"/>
                <a:gd name="connsiteX7" fmla="*/ 8123556 w 10339200"/>
                <a:gd name="connsiteY7" fmla="*/ 353166 h 2895591"/>
                <a:gd name="connsiteX8" fmla="*/ 9023215 w 10339200"/>
                <a:gd name="connsiteY8" fmla="*/ 639824 h 2895591"/>
                <a:gd name="connsiteX9" fmla="*/ 9952129 w 10339200"/>
                <a:gd name="connsiteY9" fmla="*/ 1104281 h 2895591"/>
                <a:gd name="connsiteX10" fmla="*/ 9792472 w 10339200"/>
                <a:gd name="connsiteY10" fmla="*/ 2265424 h 2895591"/>
                <a:gd name="connsiteX11" fmla="*/ 3652929 w 10339200"/>
                <a:gd name="connsiteY11" fmla="*/ 2889538 h 2895591"/>
                <a:gd name="connsiteX12" fmla="*/ 275455 w 10339200"/>
                <a:gd name="connsiteY12" fmla="*/ 1910912 h 2895591"/>
                <a:gd name="connsiteX0" fmla="*/ 275455 w 10339200"/>
                <a:gd name="connsiteY0" fmla="*/ 1910028 h 2894707"/>
                <a:gd name="connsiteX1" fmla="*/ 410801 w 10339200"/>
                <a:gd name="connsiteY1" fmla="*/ 1187942 h 2894707"/>
                <a:gd name="connsiteX2" fmla="*/ 2113689 w 10339200"/>
                <a:gd name="connsiteY2" fmla="*/ 652002 h 2894707"/>
                <a:gd name="connsiteX3" fmla="*/ 2768601 w 10339200"/>
                <a:gd name="connsiteY3" fmla="*/ 400725 h 2894707"/>
                <a:gd name="connsiteX4" fmla="*/ 3774033 w 10339200"/>
                <a:gd name="connsiteY4" fmla="*/ 144774 h 2894707"/>
                <a:gd name="connsiteX5" fmla="*/ 5350648 w 10339200"/>
                <a:gd name="connsiteY5" fmla="*/ 5073 h 2894707"/>
                <a:gd name="connsiteX6" fmla="*/ 6734721 w 10339200"/>
                <a:gd name="connsiteY6" fmla="*/ 58141 h 2894707"/>
                <a:gd name="connsiteX7" fmla="*/ 8123556 w 10339200"/>
                <a:gd name="connsiteY7" fmla="*/ 314182 h 2894707"/>
                <a:gd name="connsiteX8" fmla="*/ 9023215 w 10339200"/>
                <a:gd name="connsiteY8" fmla="*/ 638940 h 2894707"/>
                <a:gd name="connsiteX9" fmla="*/ 9952129 w 10339200"/>
                <a:gd name="connsiteY9" fmla="*/ 1103397 h 2894707"/>
                <a:gd name="connsiteX10" fmla="*/ 9792472 w 10339200"/>
                <a:gd name="connsiteY10" fmla="*/ 2264540 h 2894707"/>
                <a:gd name="connsiteX11" fmla="*/ 3652929 w 10339200"/>
                <a:gd name="connsiteY11" fmla="*/ 2888654 h 2894707"/>
                <a:gd name="connsiteX12" fmla="*/ 275455 w 10339200"/>
                <a:gd name="connsiteY12" fmla="*/ 1910028 h 2894707"/>
                <a:gd name="connsiteX0" fmla="*/ 275455 w 10339200"/>
                <a:gd name="connsiteY0" fmla="*/ 1910028 h 2894707"/>
                <a:gd name="connsiteX1" fmla="*/ 410801 w 10339200"/>
                <a:gd name="connsiteY1" fmla="*/ 1187942 h 2894707"/>
                <a:gd name="connsiteX2" fmla="*/ 2113689 w 10339200"/>
                <a:gd name="connsiteY2" fmla="*/ 652002 h 2894707"/>
                <a:gd name="connsiteX3" fmla="*/ 2768601 w 10339200"/>
                <a:gd name="connsiteY3" fmla="*/ 400725 h 2894707"/>
                <a:gd name="connsiteX4" fmla="*/ 3774033 w 10339200"/>
                <a:gd name="connsiteY4" fmla="*/ 144774 h 2894707"/>
                <a:gd name="connsiteX5" fmla="*/ 5350648 w 10339200"/>
                <a:gd name="connsiteY5" fmla="*/ 5073 h 2894707"/>
                <a:gd name="connsiteX6" fmla="*/ 6734721 w 10339200"/>
                <a:gd name="connsiteY6" fmla="*/ 58141 h 2894707"/>
                <a:gd name="connsiteX7" fmla="*/ 8123556 w 10339200"/>
                <a:gd name="connsiteY7" fmla="*/ 314182 h 2894707"/>
                <a:gd name="connsiteX8" fmla="*/ 9023215 w 10339200"/>
                <a:gd name="connsiteY8" fmla="*/ 638940 h 2894707"/>
                <a:gd name="connsiteX9" fmla="*/ 9952129 w 10339200"/>
                <a:gd name="connsiteY9" fmla="*/ 1103397 h 2894707"/>
                <a:gd name="connsiteX10" fmla="*/ 9792472 w 10339200"/>
                <a:gd name="connsiteY10" fmla="*/ 2264540 h 2894707"/>
                <a:gd name="connsiteX11" fmla="*/ 3652929 w 10339200"/>
                <a:gd name="connsiteY11" fmla="*/ 2888654 h 2894707"/>
                <a:gd name="connsiteX12" fmla="*/ 275455 w 10339200"/>
                <a:gd name="connsiteY12" fmla="*/ 1910028 h 2894707"/>
                <a:gd name="connsiteX0" fmla="*/ 275455 w 10339200"/>
                <a:gd name="connsiteY0" fmla="*/ 1909654 h 2894333"/>
                <a:gd name="connsiteX1" fmla="*/ 410801 w 10339200"/>
                <a:gd name="connsiteY1" fmla="*/ 1187568 h 2894333"/>
                <a:gd name="connsiteX2" fmla="*/ 2113689 w 10339200"/>
                <a:gd name="connsiteY2" fmla="*/ 651628 h 2894333"/>
                <a:gd name="connsiteX3" fmla="*/ 2768601 w 10339200"/>
                <a:gd name="connsiteY3" fmla="*/ 400351 h 2894333"/>
                <a:gd name="connsiteX4" fmla="*/ 3774033 w 10339200"/>
                <a:gd name="connsiteY4" fmla="*/ 144400 h 2894333"/>
                <a:gd name="connsiteX5" fmla="*/ 5350648 w 10339200"/>
                <a:gd name="connsiteY5" fmla="*/ 4699 h 2894333"/>
                <a:gd name="connsiteX6" fmla="*/ 6734721 w 10339200"/>
                <a:gd name="connsiteY6" fmla="*/ 57767 h 2894333"/>
                <a:gd name="connsiteX7" fmla="*/ 8133081 w 10339200"/>
                <a:gd name="connsiteY7" fmla="*/ 294758 h 2894333"/>
                <a:gd name="connsiteX8" fmla="*/ 9023215 w 10339200"/>
                <a:gd name="connsiteY8" fmla="*/ 638566 h 2894333"/>
                <a:gd name="connsiteX9" fmla="*/ 9952129 w 10339200"/>
                <a:gd name="connsiteY9" fmla="*/ 1103023 h 2894333"/>
                <a:gd name="connsiteX10" fmla="*/ 9792472 w 10339200"/>
                <a:gd name="connsiteY10" fmla="*/ 2264166 h 2894333"/>
                <a:gd name="connsiteX11" fmla="*/ 3652929 w 10339200"/>
                <a:gd name="connsiteY11" fmla="*/ 2888280 h 2894333"/>
                <a:gd name="connsiteX12" fmla="*/ 275455 w 10339200"/>
                <a:gd name="connsiteY12" fmla="*/ 1909654 h 2894333"/>
                <a:gd name="connsiteX0" fmla="*/ 275455 w 10339200"/>
                <a:gd name="connsiteY0" fmla="*/ 1909654 h 2894333"/>
                <a:gd name="connsiteX1" fmla="*/ 410801 w 10339200"/>
                <a:gd name="connsiteY1" fmla="*/ 1187568 h 2894333"/>
                <a:gd name="connsiteX2" fmla="*/ 2113689 w 10339200"/>
                <a:gd name="connsiteY2" fmla="*/ 651628 h 2894333"/>
                <a:gd name="connsiteX3" fmla="*/ 2768601 w 10339200"/>
                <a:gd name="connsiteY3" fmla="*/ 400351 h 2894333"/>
                <a:gd name="connsiteX4" fmla="*/ 3774033 w 10339200"/>
                <a:gd name="connsiteY4" fmla="*/ 144400 h 2894333"/>
                <a:gd name="connsiteX5" fmla="*/ 5350648 w 10339200"/>
                <a:gd name="connsiteY5" fmla="*/ 4699 h 2894333"/>
                <a:gd name="connsiteX6" fmla="*/ 6734721 w 10339200"/>
                <a:gd name="connsiteY6" fmla="*/ 57767 h 2894333"/>
                <a:gd name="connsiteX7" fmla="*/ 8133081 w 10339200"/>
                <a:gd name="connsiteY7" fmla="*/ 294758 h 2894333"/>
                <a:gd name="connsiteX8" fmla="*/ 9023215 w 10339200"/>
                <a:gd name="connsiteY8" fmla="*/ 638566 h 2894333"/>
                <a:gd name="connsiteX9" fmla="*/ 9952129 w 10339200"/>
                <a:gd name="connsiteY9" fmla="*/ 1103023 h 2894333"/>
                <a:gd name="connsiteX10" fmla="*/ 9792472 w 10339200"/>
                <a:gd name="connsiteY10" fmla="*/ 2264166 h 2894333"/>
                <a:gd name="connsiteX11" fmla="*/ 3652929 w 10339200"/>
                <a:gd name="connsiteY11" fmla="*/ 2888280 h 2894333"/>
                <a:gd name="connsiteX12" fmla="*/ 275455 w 10339200"/>
                <a:gd name="connsiteY12" fmla="*/ 1909654 h 2894333"/>
                <a:gd name="connsiteX0" fmla="*/ 275455 w 10339650"/>
                <a:gd name="connsiteY0" fmla="*/ 1909654 h 2894333"/>
                <a:gd name="connsiteX1" fmla="*/ 410801 w 10339650"/>
                <a:gd name="connsiteY1" fmla="*/ 1187568 h 2894333"/>
                <a:gd name="connsiteX2" fmla="*/ 2113689 w 10339650"/>
                <a:gd name="connsiteY2" fmla="*/ 651628 h 2894333"/>
                <a:gd name="connsiteX3" fmla="*/ 2768601 w 10339650"/>
                <a:gd name="connsiteY3" fmla="*/ 400351 h 2894333"/>
                <a:gd name="connsiteX4" fmla="*/ 3774033 w 10339650"/>
                <a:gd name="connsiteY4" fmla="*/ 144400 h 2894333"/>
                <a:gd name="connsiteX5" fmla="*/ 5350648 w 10339650"/>
                <a:gd name="connsiteY5" fmla="*/ 4699 h 2894333"/>
                <a:gd name="connsiteX6" fmla="*/ 6734721 w 10339650"/>
                <a:gd name="connsiteY6" fmla="*/ 57767 h 2894333"/>
                <a:gd name="connsiteX7" fmla="*/ 8133081 w 10339650"/>
                <a:gd name="connsiteY7" fmla="*/ 294758 h 2894333"/>
                <a:gd name="connsiteX8" fmla="*/ 9013690 w 10339650"/>
                <a:gd name="connsiteY8" fmla="*/ 719529 h 2894333"/>
                <a:gd name="connsiteX9" fmla="*/ 9952129 w 10339650"/>
                <a:gd name="connsiteY9" fmla="*/ 1103023 h 2894333"/>
                <a:gd name="connsiteX10" fmla="*/ 9792472 w 10339650"/>
                <a:gd name="connsiteY10" fmla="*/ 2264166 h 2894333"/>
                <a:gd name="connsiteX11" fmla="*/ 3652929 w 10339650"/>
                <a:gd name="connsiteY11" fmla="*/ 2888280 h 2894333"/>
                <a:gd name="connsiteX12" fmla="*/ 275455 w 10339650"/>
                <a:gd name="connsiteY12" fmla="*/ 1909654 h 2894333"/>
                <a:gd name="connsiteX0" fmla="*/ 275455 w 10334060"/>
                <a:gd name="connsiteY0" fmla="*/ 1909654 h 2894333"/>
                <a:gd name="connsiteX1" fmla="*/ 410801 w 10334060"/>
                <a:gd name="connsiteY1" fmla="*/ 1187568 h 2894333"/>
                <a:gd name="connsiteX2" fmla="*/ 2113689 w 10334060"/>
                <a:gd name="connsiteY2" fmla="*/ 651628 h 2894333"/>
                <a:gd name="connsiteX3" fmla="*/ 2768601 w 10334060"/>
                <a:gd name="connsiteY3" fmla="*/ 400351 h 2894333"/>
                <a:gd name="connsiteX4" fmla="*/ 3774033 w 10334060"/>
                <a:gd name="connsiteY4" fmla="*/ 144400 h 2894333"/>
                <a:gd name="connsiteX5" fmla="*/ 5350648 w 10334060"/>
                <a:gd name="connsiteY5" fmla="*/ 4699 h 2894333"/>
                <a:gd name="connsiteX6" fmla="*/ 6734721 w 10334060"/>
                <a:gd name="connsiteY6" fmla="*/ 57767 h 2894333"/>
                <a:gd name="connsiteX7" fmla="*/ 8133081 w 10334060"/>
                <a:gd name="connsiteY7" fmla="*/ 294758 h 2894333"/>
                <a:gd name="connsiteX8" fmla="*/ 9132752 w 10334060"/>
                <a:gd name="connsiteY8" fmla="*/ 676667 h 2894333"/>
                <a:gd name="connsiteX9" fmla="*/ 9952129 w 10334060"/>
                <a:gd name="connsiteY9" fmla="*/ 1103023 h 2894333"/>
                <a:gd name="connsiteX10" fmla="*/ 9792472 w 10334060"/>
                <a:gd name="connsiteY10" fmla="*/ 2264166 h 2894333"/>
                <a:gd name="connsiteX11" fmla="*/ 3652929 w 10334060"/>
                <a:gd name="connsiteY11" fmla="*/ 2888280 h 2894333"/>
                <a:gd name="connsiteX12" fmla="*/ 275455 w 10334060"/>
                <a:gd name="connsiteY12" fmla="*/ 1909654 h 2894333"/>
                <a:gd name="connsiteX0" fmla="*/ 275455 w 10334060"/>
                <a:gd name="connsiteY0" fmla="*/ 1909654 h 2894333"/>
                <a:gd name="connsiteX1" fmla="*/ 410801 w 10334060"/>
                <a:gd name="connsiteY1" fmla="*/ 1187568 h 2894333"/>
                <a:gd name="connsiteX2" fmla="*/ 2113689 w 10334060"/>
                <a:gd name="connsiteY2" fmla="*/ 651628 h 2894333"/>
                <a:gd name="connsiteX3" fmla="*/ 2768601 w 10334060"/>
                <a:gd name="connsiteY3" fmla="*/ 400351 h 2894333"/>
                <a:gd name="connsiteX4" fmla="*/ 3774033 w 10334060"/>
                <a:gd name="connsiteY4" fmla="*/ 144400 h 2894333"/>
                <a:gd name="connsiteX5" fmla="*/ 5350648 w 10334060"/>
                <a:gd name="connsiteY5" fmla="*/ 4699 h 2894333"/>
                <a:gd name="connsiteX6" fmla="*/ 6734721 w 10334060"/>
                <a:gd name="connsiteY6" fmla="*/ 57767 h 2894333"/>
                <a:gd name="connsiteX7" fmla="*/ 8133081 w 10334060"/>
                <a:gd name="connsiteY7" fmla="*/ 294758 h 2894333"/>
                <a:gd name="connsiteX8" fmla="*/ 9132752 w 10334060"/>
                <a:gd name="connsiteY8" fmla="*/ 676667 h 2894333"/>
                <a:gd name="connsiteX9" fmla="*/ 9952129 w 10334060"/>
                <a:gd name="connsiteY9" fmla="*/ 1103023 h 2894333"/>
                <a:gd name="connsiteX10" fmla="*/ 9792472 w 10334060"/>
                <a:gd name="connsiteY10" fmla="*/ 2264166 h 2894333"/>
                <a:gd name="connsiteX11" fmla="*/ 3652929 w 10334060"/>
                <a:gd name="connsiteY11" fmla="*/ 2888280 h 2894333"/>
                <a:gd name="connsiteX12" fmla="*/ 275455 w 10334060"/>
                <a:gd name="connsiteY12" fmla="*/ 1909654 h 2894333"/>
                <a:gd name="connsiteX0" fmla="*/ 275455 w 10614209"/>
                <a:gd name="connsiteY0" fmla="*/ 1909654 h 2894333"/>
                <a:gd name="connsiteX1" fmla="*/ 410801 w 10614209"/>
                <a:gd name="connsiteY1" fmla="*/ 1187568 h 2894333"/>
                <a:gd name="connsiteX2" fmla="*/ 2113689 w 10614209"/>
                <a:gd name="connsiteY2" fmla="*/ 651628 h 2894333"/>
                <a:gd name="connsiteX3" fmla="*/ 2768601 w 10614209"/>
                <a:gd name="connsiteY3" fmla="*/ 400351 h 2894333"/>
                <a:gd name="connsiteX4" fmla="*/ 3774033 w 10614209"/>
                <a:gd name="connsiteY4" fmla="*/ 144400 h 2894333"/>
                <a:gd name="connsiteX5" fmla="*/ 5350648 w 10614209"/>
                <a:gd name="connsiteY5" fmla="*/ 4699 h 2894333"/>
                <a:gd name="connsiteX6" fmla="*/ 6734721 w 10614209"/>
                <a:gd name="connsiteY6" fmla="*/ 57767 h 2894333"/>
                <a:gd name="connsiteX7" fmla="*/ 8133081 w 10614209"/>
                <a:gd name="connsiteY7" fmla="*/ 294758 h 2894333"/>
                <a:gd name="connsiteX8" fmla="*/ 9132752 w 10614209"/>
                <a:gd name="connsiteY8" fmla="*/ 676667 h 2894333"/>
                <a:gd name="connsiteX9" fmla="*/ 10518867 w 10614209"/>
                <a:gd name="connsiteY9" fmla="*/ 1222085 h 2894333"/>
                <a:gd name="connsiteX10" fmla="*/ 9792472 w 10614209"/>
                <a:gd name="connsiteY10" fmla="*/ 2264166 h 2894333"/>
                <a:gd name="connsiteX11" fmla="*/ 3652929 w 10614209"/>
                <a:gd name="connsiteY11" fmla="*/ 2888280 h 2894333"/>
                <a:gd name="connsiteX12" fmla="*/ 275455 w 10614209"/>
                <a:gd name="connsiteY12" fmla="*/ 1909654 h 2894333"/>
                <a:gd name="connsiteX0" fmla="*/ 275455 w 10533518"/>
                <a:gd name="connsiteY0" fmla="*/ 1909654 h 2893203"/>
                <a:gd name="connsiteX1" fmla="*/ 410801 w 10533518"/>
                <a:gd name="connsiteY1" fmla="*/ 1187568 h 2893203"/>
                <a:gd name="connsiteX2" fmla="*/ 2113689 w 10533518"/>
                <a:gd name="connsiteY2" fmla="*/ 651628 h 2893203"/>
                <a:gd name="connsiteX3" fmla="*/ 2768601 w 10533518"/>
                <a:gd name="connsiteY3" fmla="*/ 400351 h 2893203"/>
                <a:gd name="connsiteX4" fmla="*/ 3774033 w 10533518"/>
                <a:gd name="connsiteY4" fmla="*/ 144400 h 2893203"/>
                <a:gd name="connsiteX5" fmla="*/ 5350648 w 10533518"/>
                <a:gd name="connsiteY5" fmla="*/ 4699 h 2893203"/>
                <a:gd name="connsiteX6" fmla="*/ 6734721 w 10533518"/>
                <a:gd name="connsiteY6" fmla="*/ 57767 h 2893203"/>
                <a:gd name="connsiteX7" fmla="*/ 8133081 w 10533518"/>
                <a:gd name="connsiteY7" fmla="*/ 294758 h 2893203"/>
                <a:gd name="connsiteX8" fmla="*/ 9132752 w 10533518"/>
                <a:gd name="connsiteY8" fmla="*/ 676667 h 2893203"/>
                <a:gd name="connsiteX9" fmla="*/ 10518867 w 10533518"/>
                <a:gd name="connsiteY9" fmla="*/ 1222085 h 2893203"/>
                <a:gd name="connsiteX10" fmla="*/ 9468622 w 10533518"/>
                <a:gd name="connsiteY10" fmla="*/ 1468829 h 2893203"/>
                <a:gd name="connsiteX11" fmla="*/ 3652929 w 10533518"/>
                <a:gd name="connsiteY11" fmla="*/ 2888280 h 2893203"/>
                <a:gd name="connsiteX12" fmla="*/ 275455 w 10533518"/>
                <a:gd name="connsiteY12" fmla="*/ 1909654 h 2893203"/>
                <a:gd name="connsiteX0" fmla="*/ 299597 w 10557660"/>
                <a:gd name="connsiteY0" fmla="*/ 1909654 h 1910977"/>
                <a:gd name="connsiteX1" fmla="*/ 434943 w 10557660"/>
                <a:gd name="connsiteY1" fmla="*/ 1187568 h 1910977"/>
                <a:gd name="connsiteX2" fmla="*/ 2137831 w 10557660"/>
                <a:gd name="connsiteY2" fmla="*/ 651628 h 1910977"/>
                <a:gd name="connsiteX3" fmla="*/ 2792743 w 10557660"/>
                <a:gd name="connsiteY3" fmla="*/ 400351 h 1910977"/>
                <a:gd name="connsiteX4" fmla="*/ 3798175 w 10557660"/>
                <a:gd name="connsiteY4" fmla="*/ 144400 h 1910977"/>
                <a:gd name="connsiteX5" fmla="*/ 5374790 w 10557660"/>
                <a:gd name="connsiteY5" fmla="*/ 4699 h 1910977"/>
                <a:gd name="connsiteX6" fmla="*/ 6758863 w 10557660"/>
                <a:gd name="connsiteY6" fmla="*/ 57767 h 1910977"/>
                <a:gd name="connsiteX7" fmla="*/ 8157223 w 10557660"/>
                <a:gd name="connsiteY7" fmla="*/ 294758 h 1910977"/>
                <a:gd name="connsiteX8" fmla="*/ 9156894 w 10557660"/>
                <a:gd name="connsiteY8" fmla="*/ 676667 h 1910977"/>
                <a:gd name="connsiteX9" fmla="*/ 10543009 w 10557660"/>
                <a:gd name="connsiteY9" fmla="*/ 1222085 h 1910977"/>
                <a:gd name="connsiteX10" fmla="*/ 9492764 w 10557660"/>
                <a:gd name="connsiteY10" fmla="*/ 1468829 h 1910977"/>
                <a:gd name="connsiteX11" fmla="*/ 4005683 w 10557660"/>
                <a:gd name="connsiteY11" fmla="*/ 1369043 h 1910977"/>
                <a:gd name="connsiteX12" fmla="*/ 299597 w 10557660"/>
                <a:gd name="connsiteY12" fmla="*/ 1909654 h 1910977"/>
                <a:gd name="connsiteX0" fmla="*/ 1588944 w 10122982"/>
                <a:gd name="connsiteY0" fmla="*/ 1209567 h 1586753"/>
                <a:gd name="connsiteX1" fmla="*/ 265 w 10122982"/>
                <a:gd name="connsiteY1" fmla="*/ 1187568 h 1586753"/>
                <a:gd name="connsiteX2" fmla="*/ 1703153 w 10122982"/>
                <a:gd name="connsiteY2" fmla="*/ 651628 h 1586753"/>
                <a:gd name="connsiteX3" fmla="*/ 2358065 w 10122982"/>
                <a:gd name="connsiteY3" fmla="*/ 400351 h 1586753"/>
                <a:gd name="connsiteX4" fmla="*/ 3363497 w 10122982"/>
                <a:gd name="connsiteY4" fmla="*/ 144400 h 1586753"/>
                <a:gd name="connsiteX5" fmla="*/ 4940112 w 10122982"/>
                <a:gd name="connsiteY5" fmla="*/ 4699 h 1586753"/>
                <a:gd name="connsiteX6" fmla="*/ 6324185 w 10122982"/>
                <a:gd name="connsiteY6" fmla="*/ 57767 h 1586753"/>
                <a:gd name="connsiteX7" fmla="*/ 7722545 w 10122982"/>
                <a:gd name="connsiteY7" fmla="*/ 294758 h 1586753"/>
                <a:gd name="connsiteX8" fmla="*/ 8722216 w 10122982"/>
                <a:gd name="connsiteY8" fmla="*/ 676667 h 1586753"/>
                <a:gd name="connsiteX9" fmla="*/ 10108331 w 10122982"/>
                <a:gd name="connsiteY9" fmla="*/ 1222085 h 1586753"/>
                <a:gd name="connsiteX10" fmla="*/ 9058086 w 10122982"/>
                <a:gd name="connsiteY10" fmla="*/ 1468829 h 1586753"/>
                <a:gd name="connsiteX11" fmla="*/ 3571005 w 10122982"/>
                <a:gd name="connsiteY11" fmla="*/ 1369043 h 1586753"/>
                <a:gd name="connsiteX12" fmla="*/ 1588944 w 10122982"/>
                <a:gd name="connsiteY12" fmla="*/ 1209567 h 1586753"/>
                <a:gd name="connsiteX0" fmla="*/ 779820 w 9313858"/>
                <a:gd name="connsiteY0" fmla="*/ 1209567 h 1586753"/>
                <a:gd name="connsiteX1" fmla="*/ 766 w 9313858"/>
                <a:gd name="connsiteY1" fmla="*/ 949443 h 1586753"/>
                <a:gd name="connsiteX2" fmla="*/ 894029 w 9313858"/>
                <a:gd name="connsiteY2" fmla="*/ 651628 h 1586753"/>
                <a:gd name="connsiteX3" fmla="*/ 1548941 w 9313858"/>
                <a:gd name="connsiteY3" fmla="*/ 400351 h 1586753"/>
                <a:gd name="connsiteX4" fmla="*/ 2554373 w 9313858"/>
                <a:gd name="connsiteY4" fmla="*/ 144400 h 1586753"/>
                <a:gd name="connsiteX5" fmla="*/ 4130988 w 9313858"/>
                <a:gd name="connsiteY5" fmla="*/ 4699 h 1586753"/>
                <a:gd name="connsiteX6" fmla="*/ 5515061 w 9313858"/>
                <a:gd name="connsiteY6" fmla="*/ 57767 h 1586753"/>
                <a:gd name="connsiteX7" fmla="*/ 6913421 w 9313858"/>
                <a:gd name="connsiteY7" fmla="*/ 294758 h 1586753"/>
                <a:gd name="connsiteX8" fmla="*/ 7913092 w 9313858"/>
                <a:gd name="connsiteY8" fmla="*/ 676667 h 1586753"/>
                <a:gd name="connsiteX9" fmla="*/ 9299207 w 9313858"/>
                <a:gd name="connsiteY9" fmla="*/ 1222085 h 1586753"/>
                <a:gd name="connsiteX10" fmla="*/ 8248962 w 9313858"/>
                <a:gd name="connsiteY10" fmla="*/ 1468829 h 1586753"/>
                <a:gd name="connsiteX11" fmla="*/ 2761881 w 9313858"/>
                <a:gd name="connsiteY11" fmla="*/ 1369043 h 1586753"/>
                <a:gd name="connsiteX12" fmla="*/ 779820 w 9313858"/>
                <a:gd name="connsiteY12" fmla="*/ 1209567 h 1586753"/>
                <a:gd name="connsiteX0" fmla="*/ 803325 w 9313551"/>
                <a:gd name="connsiteY0" fmla="*/ 995254 h 1593460"/>
                <a:gd name="connsiteX1" fmla="*/ 459 w 9313551"/>
                <a:gd name="connsiteY1" fmla="*/ 949443 h 1593460"/>
                <a:gd name="connsiteX2" fmla="*/ 893722 w 9313551"/>
                <a:gd name="connsiteY2" fmla="*/ 651628 h 1593460"/>
                <a:gd name="connsiteX3" fmla="*/ 1548634 w 9313551"/>
                <a:gd name="connsiteY3" fmla="*/ 400351 h 1593460"/>
                <a:gd name="connsiteX4" fmla="*/ 2554066 w 9313551"/>
                <a:gd name="connsiteY4" fmla="*/ 144400 h 1593460"/>
                <a:gd name="connsiteX5" fmla="*/ 4130681 w 9313551"/>
                <a:gd name="connsiteY5" fmla="*/ 4699 h 1593460"/>
                <a:gd name="connsiteX6" fmla="*/ 5514754 w 9313551"/>
                <a:gd name="connsiteY6" fmla="*/ 57767 h 1593460"/>
                <a:gd name="connsiteX7" fmla="*/ 6913114 w 9313551"/>
                <a:gd name="connsiteY7" fmla="*/ 294758 h 1593460"/>
                <a:gd name="connsiteX8" fmla="*/ 7912785 w 9313551"/>
                <a:gd name="connsiteY8" fmla="*/ 676667 h 1593460"/>
                <a:gd name="connsiteX9" fmla="*/ 9298900 w 9313551"/>
                <a:gd name="connsiteY9" fmla="*/ 1222085 h 1593460"/>
                <a:gd name="connsiteX10" fmla="*/ 8248655 w 9313551"/>
                <a:gd name="connsiteY10" fmla="*/ 1468829 h 1593460"/>
                <a:gd name="connsiteX11" fmla="*/ 2761574 w 9313551"/>
                <a:gd name="connsiteY11" fmla="*/ 1369043 h 1593460"/>
                <a:gd name="connsiteX12" fmla="*/ 803325 w 9313551"/>
                <a:gd name="connsiteY12" fmla="*/ 995254 h 1593460"/>
                <a:gd name="connsiteX0" fmla="*/ 803346 w 9313572"/>
                <a:gd name="connsiteY0" fmla="*/ 995254 h 1540258"/>
                <a:gd name="connsiteX1" fmla="*/ 480 w 9313572"/>
                <a:gd name="connsiteY1" fmla="*/ 949443 h 1540258"/>
                <a:gd name="connsiteX2" fmla="*/ 893743 w 9313572"/>
                <a:gd name="connsiteY2" fmla="*/ 651628 h 1540258"/>
                <a:gd name="connsiteX3" fmla="*/ 1548655 w 9313572"/>
                <a:gd name="connsiteY3" fmla="*/ 400351 h 1540258"/>
                <a:gd name="connsiteX4" fmla="*/ 2554087 w 9313572"/>
                <a:gd name="connsiteY4" fmla="*/ 144400 h 1540258"/>
                <a:gd name="connsiteX5" fmla="*/ 4130702 w 9313572"/>
                <a:gd name="connsiteY5" fmla="*/ 4699 h 1540258"/>
                <a:gd name="connsiteX6" fmla="*/ 5514775 w 9313572"/>
                <a:gd name="connsiteY6" fmla="*/ 57767 h 1540258"/>
                <a:gd name="connsiteX7" fmla="*/ 6913135 w 9313572"/>
                <a:gd name="connsiteY7" fmla="*/ 294758 h 1540258"/>
                <a:gd name="connsiteX8" fmla="*/ 7912806 w 9313572"/>
                <a:gd name="connsiteY8" fmla="*/ 676667 h 1540258"/>
                <a:gd name="connsiteX9" fmla="*/ 9298921 w 9313572"/>
                <a:gd name="connsiteY9" fmla="*/ 1222085 h 1540258"/>
                <a:gd name="connsiteX10" fmla="*/ 8248676 w 9313572"/>
                <a:gd name="connsiteY10" fmla="*/ 1468829 h 1540258"/>
                <a:gd name="connsiteX11" fmla="*/ 2861608 w 9313572"/>
                <a:gd name="connsiteY11" fmla="*/ 964230 h 1540258"/>
                <a:gd name="connsiteX12" fmla="*/ 803346 w 9313572"/>
                <a:gd name="connsiteY12" fmla="*/ 995254 h 1540258"/>
                <a:gd name="connsiteX0" fmla="*/ 803346 w 9313572"/>
                <a:gd name="connsiteY0" fmla="*/ 995254 h 1226423"/>
                <a:gd name="connsiteX1" fmla="*/ 480 w 9313572"/>
                <a:gd name="connsiteY1" fmla="*/ 949443 h 1226423"/>
                <a:gd name="connsiteX2" fmla="*/ 893743 w 9313572"/>
                <a:gd name="connsiteY2" fmla="*/ 651628 h 1226423"/>
                <a:gd name="connsiteX3" fmla="*/ 1548655 w 9313572"/>
                <a:gd name="connsiteY3" fmla="*/ 400351 h 1226423"/>
                <a:gd name="connsiteX4" fmla="*/ 2554087 w 9313572"/>
                <a:gd name="connsiteY4" fmla="*/ 144400 h 1226423"/>
                <a:gd name="connsiteX5" fmla="*/ 4130702 w 9313572"/>
                <a:gd name="connsiteY5" fmla="*/ 4699 h 1226423"/>
                <a:gd name="connsiteX6" fmla="*/ 5514775 w 9313572"/>
                <a:gd name="connsiteY6" fmla="*/ 57767 h 1226423"/>
                <a:gd name="connsiteX7" fmla="*/ 6913135 w 9313572"/>
                <a:gd name="connsiteY7" fmla="*/ 294758 h 1226423"/>
                <a:gd name="connsiteX8" fmla="*/ 7912806 w 9313572"/>
                <a:gd name="connsiteY8" fmla="*/ 676667 h 1226423"/>
                <a:gd name="connsiteX9" fmla="*/ 9298921 w 9313572"/>
                <a:gd name="connsiteY9" fmla="*/ 1222085 h 1226423"/>
                <a:gd name="connsiteX10" fmla="*/ 8248676 w 9313572"/>
                <a:gd name="connsiteY10" fmla="*/ 1025917 h 1226423"/>
                <a:gd name="connsiteX11" fmla="*/ 2861608 w 9313572"/>
                <a:gd name="connsiteY11" fmla="*/ 964230 h 1226423"/>
                <a:gd name="connsiteX12" fmla="*/ 803346 w 9313572"/>
                <a:gd name="connsiteY12" fmla="*/ 995254 h 1226423"/>
                <a:gd name="connsiteX0" fmla="*/ 803346 w 9384563"/>
                <a:gd name="connsiteY0" fmla="*/ 995254 h 1224313"/>
                <a:gd name="connsiteX1" fmla="*/ 480 w 9384563"/>
                <a:gd name="connsiteY1" fmla="*/ 949443 h 1224313"/>
                <a:gd name="connsiteX2" fmla="*/ 893743 w 9384563"/>
                <a:gd name="connsiteY2" fmla="*/ 651628 h 1224313"/>
                <a:gd name="connsiteX3" fmla="*/ 1548655 w 9384563"/>
                <a:gd name="connsiteY3" fmla="*/ 400351 h 1224313"/>
                <a:gd name="connsiteX4" fmla="*/ 2554087 w 9384563"/>
                <a:gd name="connsiteY4" fmla="*/ 144400 h 1224313"/>
                <a:gd name="connsiteX5" fmla="*/ 4130702 w 9384563"/>
                <a:gd name="connsiteY5" fmla="*/ 4699 h 1224313"/>
                <a:gd name="connsiteX6" fmla="*/ 5514775 w 9384563"/>
                <a:gd name="connsiteY6" fmla="*/ 57767 h 1224313"/>
                <a:gd name="connsiteX7" fmla="*/ 6913135 w 9384563"/>
                <a:gd name="connsiteY7" fmla="*/ 294758 h 1224313"/>
                <a:gd name="connsiteX8" fmla="*/ 7912806 w 9384563"/>
                <a:gd name="connsiteY8" fmla="*/ 676667 h 1224313"/>
                <a:gd name="connsiteX9" fmla="*/ 9298921 w 9384563"/>
                <a:gd name="connsiteY9" fmla="*/ 1222085 h 1224313"/>
                <a:gd name="connsiteX10" fmla="*/ 5224489 w 9384563"/>
                <a:gd name="connsiteY10" fmla="*/ 940192 h 1224313"/>
                <a:gd name="connsiteX11" fmla="*/ 2861608 w 9384563"/>
                <a:gd name="connsiteY11" fmla="*/ 964230 h 1224313"/>
                <a:gd name="connsiteX12" fmla="*/ 803346 w 9384563"/>
                <a:gd name="connsiteY12" fmla="*/ 995254 h 1224313"/>
                <a:gd name="connsiteX0" fmla="*/ 803346 w 8735196"/>
                <a:gd name="connsiteY0" fmla="*/ 995254 h 1076778"/>
                <a:gd name="connsiteX1" fmla="*/ 480 w 8735196"/>
                <a:gd name="connsiteY1" fmla="*/ 949443 h 1076778"/>
                <a:gd name="connsiteX2" fmla="*/ 893743 w 8735196"/>
                <a:gd name="connsiteY2" fmla="*/ 651628 h 1076778"/>
                <a:gd name="connsiteX3" fmla="*/ 1548655 w 8735196"/>
                <a:gd name="connsiteY3" fmla="*/ 400351 h 1076778"/>
                <a:gd name="connsiteX4" fmla="*/ 2554087 w 8735196"/>
                <a:gd name="connsiteY4" fmla="*/ 144400 h 1076778"/>
                <a:gd name="connsiteX5" fmla="*/ 4130702 w 8735196"/>
                <a:gd name="connsiteY5" fmla="*/ 4699 h 1076778"/>
                <a:gd name="connsiteX6" fmla="*/ 5514775 w 8735196"/>
                <a:gd name="connsiteY6" fmla="*/ 57767 h 1076778"/>
                <a:gd name="connsiteX7" fmla="*/ 6913135 w 8735196"/>
                <a:gd name="connsiteY7" fmla="*/ 294758 h 1076778"/>
                <a:gd name="connsiteX8" fmla="*/ 7912806 w 8735196"/>
                <a:gd name="connsiteY8" fmla="*/ 676667 h 1076778"/>
                <a:gd name="connsiteX9" fmla="*/ 8608358 w 8735196"/>
                <a:gd name="connsiteY9" fmla="*/ 1007773 h 1076778"/>
                <a:gd name="connsiteX10" fmla="*/ 5224489 w 8735196"/>
                <a:gd name="connsiteY10" fmla="*/ 940192 h 1076778"/>
                <a:gd name="connsiteX11" fmla="*/ 2861608 w 8735196"/>
                <a:gd name="connsiteY11" fmla="*/ 964230 h 1076778"/>
                <a:gd name="connsiteX12" fmla="*/ 803346 w 8735196"/>
                <a:gd name="connsiteY12" fmla="*/ 995254 h 1076778"/>
                <a:gd name="connsiteX0" fmla="*/ 803346 w 8734891"/>
                <a:gd name="connsiteY0" fmla="*/ 995254 h 1196573"/>
                <a:gd name="connsiteX1" fmla="*/ 480 w 8734891"/>
                <a:gd name="connsiteY1" fmla="*/ 949443 h 1196573"/>
                <a:gd name="connsiteX2" fmla="*/ 893743 w 8734891"/>
                <a:gd name="connsiteY2" fmla="*/ 651628 h 1196573"/>
                <a:gd name="connsiteX3" fmla="*/ 1548655 w 8734891"/>
                <a:gd name="connsiteY3" fmla="*/ 400351 h 1196573"/>
                <a:gd name="connsiteX4" fmla="*/ 2554087 w 8734891"/>
                <a:gd name="connsiteY4" fmla="*/ 144400 h 1196573"/>
                <a:gd name="connsiteX5" fmla="*/ 4130702 w 8734891"/>
                <a:gd name="connsiteY5" fmla="*/ 4699 h 1196573"/>
                <a:gd name="connsiteX6" fmla="*/ 5514775 w 8734891"/>
                <a:gd name="connsiteY6" fmla="*/ 57767 h 1196573"/>
                <a:gd name="connsiteX7" fmla="*/ 6913135 w 8734891"/>
                <a:gd name="connsiteY7" fmla="*/ 294758 h 1196573"/>
                <a:gd name="connsiteX8" fmla="*/ 7912806 w 8734891"/>
                <a:gd name="connsiteY8" fmla="*/ 676667 h 1196573"/>
                <a:gd name="connsiteX9" fmla="*/ 8608358 w 8734891"/>
                <a:gd name="connsiteY9" fmla="*/ 1007773 h 1196573"/>
                <a:gd name="connsiteX10" fmla="*/ 5229252 w 8734891"/>
                <a:gd name="connsiteY10" fmla="*/ 1087830 h 1196573"/>
                <a:gd name="connsiteX11" fmla="*/ 2861608 w 8734891"/>
                <a:gd name="connsiteY11" fmla="*/ 964230 h 1196573"/>
                <a:gd name="connsiteX12" fmla="*/ 803346 w 8734891"/>
                <a:gd name="connsiteY12" fmla="*/ 995254 h 1196573"/>
                <a:gd name="connsiteX0" fmla="*/ 803346 w 8734891"/>
                <a:gd name="connsiteY0" fmla="*/ 995254 h 1196573"/>
                <a:gd name="connsiteX1" fmla="*/ 480 w 8734891"/>
                <a:gd name="connsiteY1" fmla="*/ 949443 h 1196573"/>
                <a:gd name="connsiteX2" fmla="*/ 893743 w 8734891"/>
                <a:gd name="connsiteY2" fmla="*/ 651628 h 1196573"/>
                <a:gd name="connsiteX3" fmla="*/ 1548655 w 8734891"/>
                <a:gd name="connsiteY3" fmla="*/ 400351 h 1196573"/>
                <a:gd name="connsiteX4" fmla="*/ 2554087 w 8734891"/>
                <a:gd name="connsiteY4" fmla="*/ 144400 h 1196573"/>
                <a:gd name="connsiteX5" fmla="*/ 4130702 w 8734891"/>
                <a:gd name="connsiteY5" fmla="*/ 4699 h 1196573"/>
                <a:gd name="connsiteX6" fmla="*/ 5514775 w 8734891"/>
                <a:gd name="connsiteY6" fmla="*/ 57767 h 1196573"/>
                <a:gd name="connsiteX7" fmla="*/ 6913135 w 8734891"/>
                <a:gd name="connsiteY7" fmla="*/ 294758 h 1196573"/>
                <a:gd name="connsiteX8" fmla="*/ 7912806 w 8734891"/>
                <a:gd name="connsiteY8" fmla="*/ 676667 h 1196573"/>
                <a:gd name="connsiteX9" fmla="*/ 8608358 w 8734891"/>
                <a:gd name="connsiteY9" fmla="*/ 1007773 h 1196573"/>
                <a:gd name="connsiteX10" fmla="*/ 5229252 w 8734891"/>
                <a:gd name="connsiteY10" fmla="*/ 1087830 h 1196573"/>
                <a:gd name="connsiteX11" fmla="*/ 2861608 w 8734891"/>
                <a:gd name="connsiteY11" fmla="*/ 964230 h 1196573"/>
                <a:gd name="connsiteX12" fmla="*/ 803346 w 8734891"/>
                <a:gd name="connsiteY12" fmla="*/ 995254 h 1196573"/>
                <a:gd name="connsiteX0" fmla="*/ 803346 w 8734891"/>
                <a:gd name="connsiteY0" fmla="*/ 995254 h 1094358"/>
                <a:gd name="connsiteX1" fmla="*/ 480 w 8734891"/>
                <a:gd name="connsiteY1" fmla="*/ 949443 h 1094358"/>
                <a:gd name="connsiteX2" fmla="*/ 893743 w 8734891"/>
                <a:gd name="connsiteY2" fmla="*/ 651628 h 1094358"/>
                <a:gd name="connsiteX3" fmla="*/ 1548655 w 8734891"/>
                <a:gd name="connsiteY3" fmla="*/ 400351 h 1094358"/>
                <a:gd name="connsiteX4" fmla="*/ 2554087 w 8734891"/>
                <a:gd name="connsiteY4" fmla="*/ 144400 h 1094358"/>
                <a:gd name="connsiteX5" fmla="*/ 4130702 w 8734891"/>
                <a:gd name="connsiteY5" fmla="*/ 4699 h 1094358"/>
                <a:gd name="connsiteX6" fmla="*/ 5514775 w 8734891"/>
                <a:gd name="connsiteY6" fmla="*/ 57767 h 1094358"/>
                <a:gd name="connsiteX7" fmla="*/ 6913135 w 8734891"/>
                <a:gd name="connsiteY7" fmla="*/ 294758 h 1094358"/>
                <a:gd name="connsiteX8" fmla="*/ 7912806 w 8734891"/>
                <a:gd name="connsiteY8" fmla="*/ 676667 h 1094358"/>
                <a:gd name="connsiteX9" fmla="*/ 8608358 w 8734891"/>
                <a:gd name="connsiteY9" fmla="*/ 1007773 h 1094358"/>
                <a:gd name="connsiteX10" fmla="*/ 5229252 w 8734891"/>
                <a:gd name="connsiteY10" fmla="*/ 1087830 h 1094358"/>
                <a:gd name="connsiteX11" fmla="*/ 2861608 w 8734891"/>
                <a:gd name="connsiteY11" fmla="*/ 964230 h 1094358"/>
                <a:gd name="connsiteX12" fmla="*/ 803346 w 8734891"/>
                <a:gd name="connsiteY12" fmla="*/ 995254 h 1094358"/>
                <a:gd name="connsiteX0" fmla="*/ 803346 w 8734282"/>
                <a:gd name="connsiteY0" fmla="*/ 995254 h 1016447"/>
                <a:gd name="connsiteX1" fmla="*/ 480 w 8734282"/>
                <a:gd name="connsiteY1" fmla="*/ 949443 h 1016447"/>
                <a:gd name="connsiteX2" fmla="*/ 893743 w 8734282"/>
                <a:gd name="connsiteY2" fmla="*/ 651628 h 1016447"/>
                <a:gd name="connsiteX3" fmla="*/ 1548655 w 8734282"/>
                <a:gd name="connsiteY3" fmla="*/ 400351 h 1016447"/>
                <a:gd name="connsiteX4" fmla="*/ 2554087 w 8734282"/>
                <a:gd name="connsiteY4" fmla="*/ 144400 h 1016447"/>
                <a:gd name="connsiteX5" fmla="*/ 4130702 w 8734282"/>
                <a:gd name="connsiteY5" fmla="*/ 4699 h 1016447"/>
                <a:gd name="connsiteX6" fmla="*/ 5514775 w 8734282"/>
                <a:gd name="connsiteY6" fmla="*/ 57767 h 1016447"/>
                <a:gd name="connsiteX7" fmla="*/ 6913135 w 8734282"/>
                <a:gd name="connsiteY7" fmla="*/ 294758 h 1016447"/>
                <a:gd name="connsiteX8" fmla="*/ 7912806 w 8734282"/>
                <a:gd name="connsiteY8" fmla="*/ 676667 h 1016447"/>
                <a:gd name="connsiteX9" fmla="*/ 8608358 w 8734282"/>
                <a:gd name="connsiteY9" fmla="*/ 1007773 h 1016447"/>
                <a:gd name="connsiteX10" fmla="*/ 5238777 w 8734282"/>
                <a:gd name="connsiteY10" fmla="*/ 916380 h 1016447"/>
                <a:gd name="connsiteX11" fmla="*/ 2861608 w 8734282"/>
                <a:gd name="connsiteY11" fmla="*/ 964230 h 1016447"/>
                <a:gd name="connsiteX12" fmla="*/ 803346 w 8734282"/>
                <a:gd name="connsiteY12" fmla="*/ 995254 h 1016447"/>
                <a:gd name="connsiteX0" fmla="*/ 803347 w 8734283"/>
                <a:gd name="connsiteY0" fmla="*/ 995254 h 1016447"/>
                <a:gd name="connsiteX1" fmla="*/ 481 w 8734283"/>
                <a:gd name="connsiteY1" fmla="*/ 949443 h 1016447"/>
                <a:gd name="connsiteX2" fmla="*/ 893744 w 8734283"/>
                <a:gd name="connsiteY2" fmla="*/ 651628 h 1016447"/>
                <a:gd name="connsiteX3" fmla="*/ 1548656 w 8734283"/>
                <a:gd name="connsiteY3" fmla="*/ 400351 h 1016447"/>
                <a:gd name="connsiteX4" fmla="*/ 2554088 w 8734283"/>
                <a:gd name="connsiteY4" fmla="*/ 144400 h 1016447"/>
                <a:gd name="connsiteX5" fmla="*/ 4130703 w 8734283"/>
                <a:gd name="connsiteY5" fmla="*/ 4699 h 1016447"/>
                <a:gd name="connsiteX6" fmla="*/ 5514776 w 8734283"/>
                <a:gd name="connsiteY6" fmla="*/ 57767 h 1016447"/>
                <a:gd name="connsiteX7" fmla="*/ 6913136 w 8734283"/>
                <a:gd name="connsiteY7" fmla="*/ 294758 h 1016447"/>
                <a:gd name="connsiteX8" fmla="*/ 7912807 w 8734283"/>
                <a:gd name="connsiteY8" fmla="*/ 676667 h 1016447"/>
                <a:gd name="connsiteX9" fmla="*/ 8608359 w 8734283"/>
                <a:gd name="connsiteY9" fmla="*/ 1007773 h 1016447"/>
                <a:gd name="connsiteX10" fmla="*/ 5238778 w 8734283"/>
                <a:gd name="connsiteY10" fmla="*/ 916380 h 1016447"/>
                <a:gd name="connsiteX11" fmla="*/ 2866372 w 8734283"/>
                <a:gd name="connsiteY11" fmla="*/ 868980 h 1016447"/>
                <a:gd name="connsiteX12" fmla="*/ 803347 w 8734283"/>
                <a:gd name="connsiteY12" fmla="*/ 995254 h 1016447"/>
                <a:gd name="connsiteX0" fmla="*/ 798641 w 8734340"/>
                <a:gd name="connsiteY0" fmla="*/ 952392 h 1016447"/>
                <a:gd name="connsiteX1" fmla="*/ 538 w 8734340"/>
                <a:gd name="connsiteY1" fmla="*/ 949443 h 1016447"/>
                <a:gd name="connsiteX2" fmla="*/ 893801 w 8734340"/>
                <a:gd name="connsiteY2" fmla="*/ 651628 h 1016447"/>
                <a:gd name="connsiteX3" fmla="*/ 1548713 w 8734340"/>
                <a:gd name="connsiteY3" fmla="*/ 400351 h 1016447"/>
                <a:gd name="connsiteX4" fmla="*/ 2554145 w 8734340"/>
                <a:gd name="connsiteY4" fmla="*/ 144400 h 1016447"/>
                <a:gd name="connsiteX5" fmla="*/ 4130760 w 8734340"/>
                <a:gd name="connsiteY5" fmla="*/ 4699 h 1016447"/>
                <a:gd name="connsiteX6" fmla="*/ 5514833 w 8734340"/>
                <a:gd name="connsiteY6" fmla="*/ 57767 h 1016447"/>
                <a:gd name="connsiteX7" fmla="*/ 6913193 w 8734340"/>
                <a:gd name="connsiteY7" fmla="*/ 294758 h 1016447"/>
                <a:gd name="connsiteX8" fmla="*/ 7912864 w 8734340"/>
                <a:gd name="connsiteY8" fmla="*/ 676667 h 1016447"/>
                <a:gd name="connsiteX9" fmla="*/ 8608416 w 8734340"/>
                <a:gd name="connsiteY9" fmla="*/ 1007773 h 1016447"/>
                <a:gd name="connsiteX10" fmla="*/ 5238835 w 8734340"/>
                <a:gd name="connsiteY10" fmla="*/ 916380 h 1016447"/>
                <a:gd name="connsiteX11" fmla="*/ 2866429 w 8734340"/>
                <a:gd name="connsiteY11" fmla="*/ 868980 h 1016447"/>
                <a:gd name="connsiteX12" fmla="*/ 798641 w 8734340"/>
                <a:gd name="connsiteY12" fmla="*/ 952392 h 10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4340" h="1016447">
                  <a:moveTo>
                    <a:pt x="798641" y="952392"/>
                  </a:moveTo>
                  <a:cubicBezTo>
                    <a:pt x="320993" y="965802"/>
                    <a:pt x="-15322" y="999570"/>
                    <a:pt x="538" y="949443"/>
                  </a:cubicBezTo>
                  <a:cubicBezTo>
                    <a:pt x="16398" y="899316"/>
                    <a:pt x="635772" y="743143"/>
                    <a:pt x="893801" y="651628"/>
                  </a:cubicBezTo>
                  <a:cubicBezTo>
                    <a:pt x="1151830" y="560113"/>
                    <a:pt x="1271989" y="484889"/>
                    <a:pt x="1548713" y="400351"/>
                  </a:cubicBezTo>
                  <a:cubicBezTo>
                    <a:pt x="1825437" y="315813"/>
                    <a:pt x="2217467" y="184148"/>
                    <a:pt x="2554145" y="144400"/>
                  </a:cubicBezTo>
                  <a:cubicBezTo>
                    <a:pt x="2886060" y="80840"/>
                    <a:pt x="3637312" y="19138"/>
                    <a:pt x="4130760" y="4699"/>
                  </a:cubicBezTo>
                  <a:cubicBezTo>
                    <a:pt x="4624208" y="-9740"/>
                    <a:pt x="5051094" y="9424"/>
                    <a:pt x="5514833" y="57767"/>
                  </a:cubicBezTo>
                  <a:cubicBezTo>
                    <a:pt x="5978572" y="106110"/>
                    <a:pt x="6513521" y="191608"/>
                    <a:pt x="6913193" y="294758"/>
                  </a:cubicBezTo>
                  <a:cubicBezTo>
                    <a:pt x="7312865" y="397908"/>
                    <a:pt x="7630327" y="557831"/>
                    <a:pt x="7912864" y="676667"/>
                  </a:cubicBezTo>
                  <a:cubicBezTo>
                    <a:pt x="8195401" y="795503"/>
                    <a:pt x="9054087" y="967821"/>
                    <a:pt x="8608416" y="1007773"/>
                  </a:cubicBezTo>
                  <a:cubicBezTo>
                    <a:pt x="8162745" y="1047725"/>
                    <a:pt x="6460152" y="937924"/>
                    <a:pt x="5238835" y="916380"/>
                  </a:cubicBezTo>
                  <a:cubicBezTo>
                    <a:pt x="4448033" y="900580"/>
                    <a:pt x="3606461" y="862978"/>
                    <a:pt x="2866429" y="868980"/>
                  </a:cubicBezTo>
                  <a:cubicBezTo>
                    <a:pt x="2126397" y="874982"/>
                    <a:pt x="1487904" y="924588"/>
                    <a:pt x="798641" y="952392"/>
                  </a:cubicBezTo>
                  <a:close/>
                </a:path>
              </a:pathLst>
            </a:custGeom>
            <a:solidFill>
              <a:srgbClr val="84B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CD2EAB1-D25F-43CF-B7A1-88FBBBCC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978" y="2790825"/>
              <a:ext cx="6972300" cy="4067175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A30FF389-10B0-4EEF-848F-B7527A2A6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8" y="3539405"/>
            <a:ext cx="633640" cy="5883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DA581DF-43CD-483E-9FEA-77419928A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749" y="413257"/>
            <a:ext cx="852395" cy="852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2E7CFC1-C471-4A22-8229-AA0EC5C21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2" y="2715704"/>
            <a:ext cx="193410" cy="19341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3385111-E15D-4F2B-B749-DE6277B34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63" y="1215759"/>
            <a:ext cx="512946" cy="5657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0CCB028-65F0-4E48-BEA7-65A39BB17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85" y="5310907"/>
            <a:ext cx="840113" cy="6971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E378C09-35E0-499D-B886-055AFE75AC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2" y="4322261"/>
            <a:ext cx="386820" cy="3796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DCACF63-8135-48D9-B0B8-86292997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7" y="1197692"/>
            <a:ext cx="438304" cy="4383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67BB3-F5BB-4C54-8995-B0FC342622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605" y="1921860"/>
            <a:ext cx="603465" cy="39979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2950754-0285-4163-A772-359E56667C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4" y="201226"/>
            <a:ext cx="222063" cy="52292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B5C8B6F-B5D4-4BE6-9859-5142E383FF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26" y="201605"/>
            <a:ext cx="392252" cy="339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9B47CD-E58F-4096-B3F3-E790698453FD}"/>
              </a:ext>
            </a:extLst>
          </p:cNvPr>
          <p:cNvSpPr/>
          <p:nvPr/>
        </p:nvSpPr>
        <p:spPr>
          <a:xfrm>
            <a:off x="1441026" y="2009790"/>
            <a:ext cx="62507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</a:t>
            </a:r>
          </a:p>
          <a:p>
            <a:pPr algn="ctr"/>
            <a:r>
              <a:rPr lang="en-US" sz="6000" b="0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49258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幼儿园家长会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PowerPointHub-Sweet Pink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06276"/>
      </a:accent1>
      <a:accent2>
        <a:srgbClr val="F48C9B"/>
      </a:accent2>
      <a:accent3>
        <a:srgbClr val="F8B2BC"/>
      </a:accent3>
      <a:accent4>
        <a:srgbClr val="FFFFFF"/>
      </a:accent4>
      <a:accent5>
        <a:srgbClr val="7F7F7F"/>
      </a:accent5>
      <a:accent6>
        <a:srgbClr val="93CDD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346</Words>
  <Application>Microsoft Macintosh PowerPoint</Application>
  <PresentationFormat>Widescreen</PresentationFormat>
  <Paragraphs>43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Courier New</vt:lpstr>
      <vt:lpstr>Itim</vt:lpstr>
      <vt:lpstr>Times New Roman</vt:lpstr>
      <vt:lpstr>Arial Rounded</vt:lpstr>
      <vt:lpstr>Calibri</vt:lpstr>
      <vt:lpstr>Abel</vt:lpstr>
      <vt:lpstr>等线</vt:lpstr>
      <vt:lpstr>微软雅黑</vt:lpstr>
      <vt:lpstr>Arial</vt:lpstr>
      <vt:lpstr>FZKai-Z03S</vt:lpstr>
      <vt:lpstr>Office 主题​​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幼儿园家长会1</dc:title>
  <dc:creator>张 建春</dc:creator>
  <cp:lastModifiedBy>Microsoft Office User</cp:lastModifiedBy>
  <cp:revision>43</cp:revision>
  <dcterms:created xsi:type="dcterms:W3CDTF">2019-04-23T06:15:10Z</dcterms:created>
  <dcterms:modified xsi:type="dcterms:W3CDTF">2022-12-28T19:40:06Z</dcterms:modified>
</cp:coreProperties>
</file>